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5" r:id="rId5"/>
    <p:sldId id="257" r:id="rId6"/>
    <p:sldId id="258" r:id="rId7"/>
    <p:sldId id="259" r:id="rId8"/>
    <p:sldId id="260" r:id="rId9"/>
    <p:sldId id="261" r:id="rId10"/>
    <p:sldId id="264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6D56F-10BF-42A8-8030-4CCF0D6CABAA}">
          <p14:sldIdLst>
            <p14:sldId id="256"/>
          </p14:sldIdLst>
        </p14:section>
        <p14:section name="Prace ilościowe" id="{1FB58530-16F2-4050-BB82-32B356DCF8B6}">
          <p14:sldIdLst>
            <p14:sldId id="263"/>
            <p14:sldId id="262"/>
            <p14:sldId id="265"/>
          </p14:sldIdLst>
        </p14:section>
        <p14:section name="Praca z danymi" id="{B5F506D2-E610-4E19-BCAF-C0AA81305F54}">
          <p14:sldIdLst>
            <p14:sldId id="257"/>
            <p14:sldId id="258"/>
            <p14:sldId id="259"/>
            <p14:sldId id="260"/>
            <p14:sldId id="261"/>
            <p14:sldId id="264"/>
            <p14:sldId id="268"/>
            <p14:sldId id="269"/>
          </p14:sldIdLst>
        </p14:section>
        <p14:section name="SPSS" id="{20A1CDEE-8917-4084-A614-90D3F4F8F711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846F6-6D77-4F88-B1CF-2F3C24D10A2B}" v="23" dt="2024-01-24T21:26:56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6F1846F6-6D77-4F88-B1CF-2F3C24D10A2B}"/>
    <pc:docChg chg="undo custSel addSld delSld modSld sldOrd addSection modSection">
      <pc:chgData name="Jakub Rybacki" userId="71160f026d85cc38" providerId="LiveId" clId="{6F1846F6-6D77-4F88-B1CF-2F3C24D10A2B}" dt="2024-01-24T21:26:44.731" v="2128" actId="20577"/>
      <pc:docMkLst>
        <pc:docMk/>
      </pc:docMkLst>
      <pc:sldChg chg="modSp mod">
        <pc:chgData name="Jakub Rybacki" userId="71160f026d85cc38" providerId="LiveId" clId="{6F1846F6-6D77-4F88-B1CF-2F3C24D10A2B}" dt="2024-01-24T20:24:18.376" v="813" actId="20577"/>
        <pc:sldMkLst>
          <pc:docMk/>
          <pc:sldMk cId="1684077557" sldId="256"/>
        </pc:sldMkLst>
        <pc:spChg chg="mod">
          <ac:chgData name="Jakub Rybacki" userId="71160f026d85cc38" providerId="LiveId" clId="{6F1846F6-6D77-4F88-B1CF-2F3C24D10A2B}" dt="2024-01-24T20:24:13.352" v="790" actId="20577"/>
          <ac:spMkLst>
            <pc:docMk/>
            <pc:sldMk cId="1684077557" sldId="256"/>
            <ac:spMk id="2" creationId="{56A31414-3412-A7C3-CB43-94438958C275}"/>
          </ac:spMkLst>
        </pc:spChg>
        <pc:spChg chg="mod">
          <ac:chgData name="Jakub Rybacki" userId="71160f026d85cc38" providerId="LiveId" clId="{6F1846F6-6D77-4F88-B1CF-2F3C24D10A2B}" dt="2024-01-24T20:24:18.376" v="813" actId="20577"/>
          <ac:spMkLst>
            <pc:docMk/>
            <pc:sldMk cId="1684077557" sldId="256"/>
            <ac:spMk id="3" creationId="{1B6D0651-7AF6-6895-FAB7-172AD06116D9}"/>
          </ac:spMkLst>
        </pc:spChg>
      </pc:sldChg>
      <pc:sldChg chg="modSp mod">
        <pc:chgData name="Jakub Rybacki" userId="71160f026d85cc38" providerId="LiveId" clId="{6F1846F6-6D77-4F88-B1CF-2F3C24D10A2B}" dt="2024-01-24T20:13:54.279" v="192" actId="404"/>
        <pc:sldMkLst>
          <pc:docMk/>
          <pc:sldMk cId="3306056286" sldId="258"/>
        </pc:sldMkLst>
        <pc:spChg chg="mod">
          <ac:chgData name="Jakub Rybacki" userId="71160f026d85cc38" providerId="LiveId" clId="{6F1846F6-6D77-4F88-B1CF-2F3C24D10A2B}" dt="2024-01-24T20:13:51.106" v="189" actId="20577"/>
          <ac:spMkLst>
            <pc:docMk/>
            <pc:sldMk cId="3306056286" sldId="258"/>
            <ac:spMk id="2" creationId="{FACDA5F4-B443-E59F-3581-DA928A38C1F4}"/>
          </ac:spMkLst>
        </pc:spChg>
        <pc:spChg chg="mod">
          <ac:chgData name="Jakub Rybacki" userId="71160f026d85cc38" providerId="LiveId" clId="{6F1846F6-6D77-4F88-B1CF-2F3C24D10A2B}" dt="2024-01-24T20:13:54.279" v="192" actId="404"/>
          <ac:spMkLst>
            <pc:docMk/>
            <pc:sldMk cId="3306056286" sldId="258"/>
            <ac:spMk id="3" creationId="{06B38FDF-62A9-E410-4B10-AFF991EDBF24}"/>
          </ac:spMkLst>
        </pc:spChg>
      </pc:sldChg>
      <pc:sldChg chg="addSp modSp new mod setBg">
        <pc:chgData name="Jakub Rybacki" userId="71160f026d85cc38" providerId="LiveId" clId="{6F1846F6-6D77-4F88-B1CF-2F3C24D10A2B}" dt="2024-01-24T20:15:00.893" v="194" actId="27636"/>
        <pc:sldMkLst>
          <pc:docMk/>
          <pc:sldMk cId="154509825" sldId="259"/>
        </pc:sldMkLst>
        <pc:spChg chg="mod">
          <ac:chgData name="Jakub Rybacki" userId="71160f026d85cc38" providerId="LiveId" clId="{6F1846F6-6D77-4F88-B1CF-2F3C24D10A2B}" dt="2024-01-24T20:12:50.669" v="122" actId="26606"/>
          <ac:spMkLst>
            <pc:docMk/>
            <pc:sldMk cId="154509825" sldId="259"/>
            <ac:spMk id="2" creationId="{5488CFB3-391C-DE89-F096-7F53DC8E7383}"/>
          </ac:spMkLst>
        </pc:spChg>
        <pc:spChg chg="mod">
          <ac:chgData name="Jakub Rybacki" userId="71160f026d85cc38" providerId="LiveId" clId="{6F1846F6-6D77-4F88-B1CF-2F3C24D10A2B}" dt="2024-01-24T20:15:00.893" v="194" actId="27636"/>
          <ac:spMkLst>
            <pc:docMk/>
            <pc:sldMk cId="154509825" sldId="259"/>
            <ac:spMk id="3" creationId="{050869AE-58C8-A22C-5603-1367A255FE02}"/>
          </ac:spMkLst>
        </pc:spChg>
        <pc:spChg chg="add">
          <ac:chgData name="Jakub Rybacki" userId="71160f026d85cc38" providerId="LiveId" clId="{6F1846F6-6D77-4F88-B1CF-2F3C24D10A2B}" dt="2024-01-24T20:12:50.669" v="122" actId="26606"/>
          <ac:spMkLst>
            <pc:docMk/>
            <pc:sldMk cId="154509825" sldId="259"/>
            <ac:spMk id="25" creationId="{66D61E08-70C3-48D8-BEA0-787111DC30DA}"/>
          </ac:spMkLst>
        </pc:spChg>
        <pc:spChg chg="add">
          <ac:chgData name="Jakub Rybacki" userId="71160f026d85cc38" providerId="LiveId" clId="{6F1846F6-6D77-4F88-B1CF-2F3C24D10A2B}" dt="2024-01-24T20:12:50.669" v="122" actId="26606"/>
          <ac:spMkLst>
            <pc:docMk/>
            <pc:sldMk cId="154509825" sldId="259"/>
            <ac:spMk id="27" creationId="{FC55298F-0AE5-478E-AD2B-03C2614C5833}"/>
          </ac:spMkLst>
        </pc:spChg>
        <pc:spChg chg="add">
          <ac:chgData name="Jakub Rybacki" userId="71160f026d85cc38" providerId="LiveId" clId="{6F1846F6-6D77-4F88-B1CF-2F3C24D10A2B}" dt="2024-01-24T20:12:50.669" v="122" actId="26606"/>
          <ac:spMkLst>
            <pc:docMk/>
            <pc:sldMk cId="154509825" sldId="259"/>
            <ac:spMk id="29" creationId="{C180E4EA-0B63-4779-A895-7E90E71088F3}"/>
          </ac:spMkLst>
        </pc:spChg>
        <pc:spChg chg="add">
          <ac:chgData name="Jakub Rybacki" userId="71160f026d85cc38" providerId="LiveId" clId="{6F1846F6-6D77-4F88-B1CF-2F3C24D10A2B}" dt="2024-01-24T20:12:50.669" v="122" actId="26606"/>
          <ac:spMkLst>
            <pc:docMk/>
            <pc:sldMk cId="154509825" sldId="259"/>
            <ac:spMk id="31" creationId="{CEE01D9D-3DE8-4EED-B0D3-8F3C79CC7673}"/>
          </ac:spMkLst>
        </pc:spChg>
        <pc:spChg chg="add">
          <ac:chgData name="Jakub Rybacki" userId="71160f026d85cc38" providerId="LiveId" clId="{6F1846F6-6D77-4F88-B1CF-2F3C24D10A2B}" dt="2024-01-24T20:12:50.669" v="122" actId="26606"/>
          <ac:spMkLst>
            <pc:docMk/>
            <pc:sldMk cId="154509825" sldId="259"/>
            <ac:spMk id="33" creationId="{89AF5CE9-607F-43F4-8983-DCD6DA4051FD}"/>
          </ac:spMkLst>
        </pc:spChg>
        <pc:spChg chg="add">
          <ac:chgData name="Jakub Rybacki" userId="71160f026d85cc38" providerId="LiveId" clId="{6F1846F6-6D77-4F88-B1CF-2F3C24D10A2B}" dt="2024-01-24T20:12:50.669" v="122" actId="26606"/>
          <ac:spMkLst>
            <pc:docMk/>
            <pc:sldMk cId="154509825" sldId="259"/>
            <ac:spMk id="35" creationId="{6EEA2DBD-9E1E-4521-8C01-F32AD18A89E3}"/>
          </ac:spMkLst>
        </pc:spChg>
        <pc:spChg chg="add">
          <ac:chgData name="Jakub Rybacki" userId="71160f026d85cc38" providerId="LiveId" clId="{6F1846F6-6D77-4F88-B1CF-2F3C24D10A2B}" dt="2024-01-24T20:12:50.669" v="122" actId="26606"/>
          <ac:spMkLst>
            <pc:docMk/>
            <pc:sldMk cId="154509825" sldId="259"/>
            <ac:spMk id="37" creationId="{15BBD2C1-BA9B-46A9-A27A-33498B169272}"/>
          </ac:spMkLst>
        </pc:spChg>
        <pc:grpChg chg="add">
          <ac:chgData name="Jakub Rybacki" userId="71160f026d85cc38" providerId="LiveId" clId="{6F1846F6-6D77-4F88-B1CF-2F3C24D10A2B}" dt="2024-01-24T20:12:50.669" v="122" actId="26606"/>
          <ac:grpSpMkLst>
            <pc:docMk/>
            <pc:sldMk cId="154509825" sldId="259"/>
            <ac:grpSpMk id="9" creationId="{88C9B83F-64CD-41C1-925F-A08801FFD0BD}"/>
          </ac:grpSpMkLst>
        </pc:grpChg>
        <pc:picChg chg="add">
          <ac:chgData name="Jakub Rybacki" userId="71160f026d85cc38" providerId="LiveId" clId="{6F1846F6-6D77-4F88-B1CF-2F3C24D10A2B}" dt="2024-01-24T20:12:50.669" v="122" actId="26606"/>
          <ac:picMkLst>
            <pc:docMk/>
            <pc:sldMk cId="154509825" sldId="259"/>
            <ac:picMk id="5" creationId="{84DFEBCA-B73F-3A44-85A1-7A6D5AF0C94D}"/>
          </ac:picMkLst>
        </pc:picChg>
        <pc:cxnChg chg="add">
          <ac:chgData name="Jakub Rybacki" userId="71160f026d85cc38" providerId="LiveId" clId="{6F1846F6-6D77-4F88-B1CF-2F3C24D10A2B}" dt="2024-01-24T20:12:50.669" v="122" actId="26606"/>
          <ac:cxnSpMkLst>
            <pc:docMk/>
            <pc:sldMk cId="154509825" sldId="259"/>
            <ac:cxnSpMk id="21" creationId="{A57C1A16-B8AB-4D99-A195-A38F556A6486}"/>
          </ac:cxnSpMkLst>
        </pc:cxnChg>
        <pc:cxnChg chg="add">
          <ac:chgData name="Jakub Rybacki" userId="71160f026d85cc38" providerId="LiveId" clId="{6F1846F6-6D77-4F88-B1CF-2F3C24D10A2B}" dt="2024-01-24T20:12:50.669" v="122" actId="26606"/>
          <ac:cxnSpMkLst>
            <pc:docMk/>
            <pc:sldMk cId="154509825" sldId="259"/>
            <ac:cxnSpMk id="23" creationId="{F8A9B20B-D1DD-4573-B5EC-558029519236}"/>
          </ac:cxnSpMkLst>
        </pc:cxnChg>
      </pc:sldChg>
      <pc:sldChg chg="addSp delSp modSp new mod setBg">
        <pc:chgData name="Jakub Rybacki" userId="71160f026d85cc38" providerId="LiveId" clId="{6F1846F6-6D77-4F88-B1CF-2F3C24D10A2B}" dt="2024-01-24T20:20:51.566" v="499" actId="20577"/>
        <pc:sldMkLst>
          <pc:docMk/>
          <pc:sldMk cId="3536811944" sldId="260"/>
        </pc:sldMkLst>
        <pc:spChg chg="mod">
          <ac:chgData name="Jakub Rybacki" userId="71160f026d85cc38" providerId="LiveId" clId="{6F1846F6-6D77-4F88-B1CF-2F3C24D10A2B}" dt="2024-01-24T20:20:51.566" v="499" actId="20577"/>
          <ac:spMkLst>
            <pc:docMk/>
            <pc:sldMk cId="3536811944" sldId="260"/>
            <ac:spMk id="2" creationId="{81D93070-5F19-68B0-9950-A970BF0A0E6C}"/>
          </ac:spMkLst>
        </pc:spChg>
        <pc:spChg chg="del">
          <ac:chgData name="Jakub Rybacki" userId="71160f026d85cc38" providerId="LiveId" clId="{6F1846F6-6D77-4F88-B1CF-2F3C24D10A2B}" dt="2024-01-24T20:15:25.153" v="231" actId="26606"/>
          <ac:spMkLst>
            <pc:docMk/>
            <pc:sldMk cId="3536811944" sldId="260"/>
            <ac:spMk id="3" creationId="{B2C611D1-C71C-F605-7A7C-FC4209E84995}"/>
          </ac:spMkLst>
        </pc:spChg>
        <pc:spChg chg="add">
          <ac:chgData name="Jakub Rybacki" userId="71160f026d85cc38" providerId="LiveId" clId="{6F1846F6-6D77-4F88-B1CF-2F3C24D10A2B}" dt="2024-01-24T20:15:25.153" v="231" actId="26606"/>
          <ac:spMkLst>
            <pc:docMk/>
            <pc:sldMk cId="3536811944" sldId="260"/>
            <ac:spMk id="25" creationId="{66D61E08-70C3-48D8-BEA0-787111DC30DA}"/>
          </ac:spMkLst>
        </pc:spChg>
        <pc:spChg chg="add">
          <ac:chgData name="Jakub Rybacki" userId="71160f026d85cc38" providerId="LiveId" clId="{6F1846F6-6D77-4F88-B1CF-2F3C24D10A2B}" dt="2024-01-24T20:15:25.153" v="231" actId="26606"/>
          <ac:spMkLst>
            <pc:docMk/>
            <pc:sldMk cId="3536811944" sldId="260"/>
            <ac:spMk id="27" creationId="{FC55298F-0AE5-478E-AD2B-03C2614C5833}"/>
          </ac:spMkLst>
        </pc:spChg>
        <pc:spChg chg="add">
          <ac:chgData name="Jakub Rybacki" userId="71160f026d85cc38" providerId="LiveId" clId="{6F1846F6-6D77-4F88-B1CF-2F3C24D10A2B}" dt="2024-01-24T20:15:25.153" v="231" actId="26606"/>
          <ac:spMkLst>
            <pc:docMk/>
            <pc:sldMk cId="3536811944" sldId="260"/>
            <ac:spMk id="29" creationId="{C180E4EA-0B63-4779-A895-7E90E71088F3}"/>
          </ac:spMkLst>
        </pc:spChg>
        <pc:spChg chg="add">
          <ac:chgData name="Jakub Rybacki" userId="71160f026d85cc38" providerId="LiveId" clId="{6F1846F6-6D77-4F88-B1CF-2F3C24D10A2B}" dt="2024-01-24T20:15:25.153" v="231" actId="26606"/>
          <ac:spMkLst>
            <pc:docMk/>
            <pc:sldMk cId="3536811944" sldId="260"/>
            <ac:spMk id="31" creationId="{CEE01D9D-3DE8-4EED-B0D3-8F3C79CC7673}"/>
          </ac:spMkLst>
        </pc:spChg>
        <pc:spChg chg="add">
          <ac:chgData name="Jakub Rybacki" userId="71160f026d85cc38" providerId="LiveId" clId="{6F1846F6-6D77-4F88-B1CF-2F3C24D10A2B}" dt="2024-01-24T20:15:25.153" v="231" actId="26606"/>
          <ac:spMkLst>
            <pc:docMk/>
            <pc:sldMk cId="3536811944" sldId="260"/>
            <ac:spMk id="33" creationId="{89AF5CE9-607F-43F4-8983-DCD6DA4051FD}"/>
          </ac:spMkLst>
        </pc:spChg>
        <pc:spChg chg="add">
          <ac:chgData name="Jakub Rybacki" userId="71160f026d85cc38" providerId="LiveId" clId="{6F1846F6-6D77-4F88-B1CF-2F3C24D10A2B}" dt="2024-01-24T20:15:25.153" v="231" actId="26606"/>
          <ac:spMkLst>
            <pc:docMk/>
            <pc:sldMk cId="3536811944" sldId="260"/>
            <ac:spMk id="35" creationId="{6EEA2DBD-9E1E-4521-8C01-F32AD18A89E3}"/>
          </ac:spMkLst>
        </pc:spChg>
        <pc:spChg chg="add">
          <ac:chgData name="Jakub Rybacki" userId="71160f026d85cc38" providerId="LiveId" clId="{6F1846F6-6D77-4F88-B1CF-2F3C24D10A2B}" dt="2024-01-24T20:15:25.153" v="231" actId="26606"/>
          <ac:spMkLst>
            <pc:docMk/>
            <pc:sldMk cId="3536811944" sldId="260"/>
            <ac:spMk id="37" creationId="{15BBD2C1-BA9B-46A9-A27A-33498B169272}"/>
          </ac:spMkLst>
        </pc:spChg>
        <pc:grpChg chg="add">
          <ac:chgData name="Jakub Rybacki" userId="71160f026d85cc38" providerId="LiveId" clId="{6F1846F6-6D77-4F88-B1CF-2F3C24D10A2B}" dt="2024-01-24T20:15:25.153" v="231" actId="26606"/>
          <ac:grpSpMkLst>
            <pc:docMk/>
            <pc:sldMk cId="3536811944" sldId="260"/>
            <ac:grpSpMk id="9" creationId="{88C9B83F-64CD-41C1-925F-A08801FFD0BD}"/>
          </ac:grpSpMkLst>
        </pc:grpChg>
        <pc:picChg chg="add">
          <ac:chgData name="Jakub Rybacki" userId="71160f026d85cc38" providerId="LiveId" clId="{6F1846F6-6D77-4F88-B1CF-2F3C24D10A2B}" dt="2024-01-24T20:15:25.153" v="231" actId="26606"/>
          <ac:picMkLst>
            <pc:docMk/>
            <pc:sldMk cId="3536811944" sldId="260"/>
            <ac:picMk id="5" creationId="{B3C6C1B9-769A-8CF5-B7F3-C7B9F311368B}"/>
          </ac:picMkLst>
        </pc:picChg>
        <pc:cxnChg chg="add">
          <ac:chgData name="Jakub Rybacki" userId="71160f026d85cc38" providerId="LiveId" clId="{6F1846F6-6D77-4F88-B1CF-2F3C24D10A2B}" dt="2024-01-24T20:15:25.153" v="231" actId="26606"/>
          <ac:cxnSpMkLst>
            <pc:docMk/>
            <pc:sldMk cId="3536811944" sldId="260"/>
            <ac:cxnSpMk id="21" creationId="{A57C1A16-B8AB-4D99-A195-A38F556A6486}"/>
          </ac:cxnSpMkLst>
        </pc:cxnChg>
        <pc:cxnChg chg="add">
          <ac:chgData name="Jakub Rybacki" userId="71160f026d85cc38" providerId="LiveId" clId="{6F1846F6-6D77-4F88-B1CF-2F3C24D10A2B}" dt="2024-01-24T20:15:25.153" v="231" actId="26606"/>
          <ac:cxnSpMkLst>
            <pc:docMk/>
            <pc:sldMk cId="3536811944" sldId="260"/>
            <ac:cxnSpMk id="23" creationId="{F8A9B20B-D1DD-4573-B5EC-558029519236}"/>
          </ac:cxnSpMkLst>
        </pc:cxnChg>
      </pc:sldChg>
      <pc:sldChg chg="modSp new mod">
        <pc:chgData name="Jakub Rybacki" userId="71160f026d85cc38" providerId="LiveId" clId="{6F1846F6-6D77-4F88-B1CF-2F3C24D10A2B}" dt="2024-01-24T20:20:43.934" v="498" actId="20577"/>
        <pc:sldMkLst>
          <pc:docMk/>
          <pc:sldMk cId="1018169978" sldId="261"/>
        </pc:sldMkLst>
        <pc:spChg chg="mod">
          <ac:chgData name="Jakub Rybacki" userId="71160f026d85cc38" providerId="LiveId" clId="{6F1846F6-6D77-4F88-B1CF-2F3C24D10A2B}" dt="2024-01-24T20:15:53.496" v="296" actId="20577"/>
          <ac:spMkLst>
            <pc:docMk/>
            <pc:sldMk cId="1018169978" sldId="261"/>
            <ac:spMk id="2" creationId="{77AE79AE-8AB4-E13F-694B-CA8820DE7140}"/>
          </ac:spMkLst>
        </pc:spChg>
        <pc:spChg chg="mod">
          <ac:chgData name="Jakub Rybacki" userId="71160f026d85cc38" providerId="LiveId" clId="{6F1846F6-6D77-4F88-B1CF-2F3C24D10A2B}" dt="2024-01-24T20:20:43.934" v="498" actId="20577"/>
          <ac:spMkLst>
            <pc:docMk/>
            <pc:sldMk cId="1018169978" sldId="261"/>
            <ac:spMk id="3" creationId="{03317330-2BAF-FC8A-403B-537709181E5E}"/>
          </ac:spMkLst>
        </pc:spChg>
      </pc:sldChg>
      <pc:sldChg chg="addSp delSp modSp new mod ord setBg modClrScheme chgLayout">
        <pc:chgData name="Jakub Rybacki" userId="71160f026d85cc38" providerId="LiveId" clId="{6F1846F6-6D77-4F88-B1CF-2F3C24D10A2B}" dt="2024-01-24T20:37:08.477" v="1078" actId="26606"/>
        <pc:sldMkLst>
          <pc:docMk/>
          <pc:sldMk cId="3248388918" sldId="262"/>
        </pc:sldMkLst>
        <pc:spChg chg="del mod ord">
          <ac:chgData name="Jakub Rybacki" userId="71160f026d85cc38" providerId="LiveId" clId="{6F1846F6-6D77-4F88-B1CF-2F3C24D10A2B}" dt="2024-01-24T20:21:20.113" v="532" actId="700"/>
          <ac:spMkLst>
            <pc:docMk/>
            <pc:sldMk cId="3248388918" sldId="262"/>
            <ac:spMk id="2" creationId="{177EDA82-7C8B-2270-7035-D31FAB7AAC63}"/>
          </ac:spMkLst>
        </pc:spChg>
        <pc:spChg chg="del mod ord">
          <ac:chgData name="Jakub Rybacki" userId="71160f026d85cc38" providerId="LiveId" clId="{6F1846F6-6D77-4F88-B1CF-2F3C24D10A2B}" dt="2024-01-24T20:21:20.113" v="532" actId="700"/>
          <ac:spMkLst>
            <pc:docMk/>
            <pc:sldMk cId="3248388918" sldId="262"/>
            <ac:spMk id="3" creationId="{E6890978-9E93-D61A-8F07-F148466B16A7}"/>
          </ac:spMkLst>
        </pc:spChg>
        <pc:spChg chg="add mod ord">
          <ac:chgData name="Jakub Rybacki" userId="71160f026d85cc38" providerId="LiveId" clId="{6F1846F6-6D77-4F88-B1CF-2F3C24D10A2B}" dt="2024-01-24T20:37:08.477" v="1078" actId="26606"/>
          <ac:spMkLst>
            <pc:docMk/>
            <pc:sldMk cId="3248388918" sldId="262"/>
            <ac:spMk id="4" creationId="{355006F1-B095-8583-A43F-251CD4F6F122}"/>
          </ac:spMkLst>
        </pc:spChg>
        <pc:spChg chg="add mod ord">
          <ac:chgData name="Jakub Rybacki" userId="71160f026d85cc38" providerId="LiveId" clId="{6F1846F6-6D77-4F88-B1CF-2F3C24D10A2B}" dt="2024-01-24T20:37:08.477" v="1078" actId="26606"/>
          <ac:spMkLst>
            <pc:docMk/>
            <pc:sldMk cId="3248388918" sldId="262"/>
            <ac:spMk id="5" creationId="{EDADACDE-24C8-5E2A-466F-5E39AE097ED3}"/>
          </ac:spMkLst>
        </pc:spChg>
        <pc:spChg chg="add">
          <ac:chgData name="Jakub Rybacki" userId="71160f026d85cc38" providerId="LiveId" clId="{6F1846F6-6D77-4F88-B1CF-2F3C24D10A2B}" dt="2024-01-24T20:37:08.477" v="1078" actId="26606"/>
          <ac:spMkLst>
            <pc:docMk/>
            <pc:sldMk cId="3248388918" sldId="262"/>
            <ac:spMk id="15" creationId="{3F088236-D655-4F88-B238-E16762358025}"/>
          </ac:spMkLst>
        </pc:spChg>
        <pc:spChg chg="add">
          <ac:chgData name="Jakub Rybacki" userId="71160f026d85cc38" providerId="LiveId" clId="{6F1846F6-6D77-4F88-B1CF-2F3C24D10A2B}" dt="2024-01-24T20:37:08.477" v="1078" actId="26606"/>
          <ac:spMkLst>
            <pc:docMk/>
            <pc:sldMk cId="3248388918" sldId="262"/>
            <ac:spMk id="17" creationId="{3DAC0C92-199E-475C-9390-119A9B027276}"/>
          </ac:spMkLst>
        </pc:spChg>
        <pc:spChg chg="add">
          <ac:chgData name="Jakub Rybacki" userId="71160f026d85cc38" providerId="LiveId" clId="{6F1846F6-6D77-4F88-B1CF-2F3C24D10A2B}" dt="2024-01-24T20:37:08.477" v="1078" actId="26606"/>
          <ac:spMkLst>
            <pc:docMk/>
            <pc:sldMk cId="3248388918" sldId="262"/>
            <ac:spMk id="19" creationId="{C4CFB339-0ED8-4FE2-9EF1-6D1375B8499B}"/>
          </ac:spMkLst>
        </pc:spChg>
        <pc:spChg chg="add">
          <ac:chgData name="Jakub Rybacki" userId="71160f026d85cc38" providerId="LiveId" clId="{6F1846F6-6D77-4F88-B1CF-2F3C24D10A2B}" dt="2024-01-24T20:37:08.477" v="1078" actId="26606"/>
          <ac:spMkLst>
            <pc:docMk/>
            <pc:sldMk cId="3248388918" sldId="262"/>
            <ac:spMk id="21" creationId="{31896C80-2069-4431-9C19-83B913734490}"/>
          </ac:spMkLst>
        </pc:spChg>
        <pc:spChg chg="add">
          <ac:chgData name="Jakub Rybacki" userId="71160f026d85cc38" providerId="LiveId" clId="{6F1846F6-6D77-4F88-B1CF-2F3C24D10A2B}" dt="2024-01-24T20:37:08.477" v="1078" actId="26606"/>
          <ac:spMkLst>
            <pc:docMk/>
            <pc:sldMk cId="3248388918" sldId="262"/>
            <ac:spMk id="23" creationId="{BF120A21-0841-4823-B0C4-28AEBCEF9B78}"/>
          </ac:spMkLst>
        </pc:spChg>
        <pc:spChg chg="add">
          <ac:chgData name="Jakub Rybacki" userId="71160f026d85cc38" providerId="LiveId" clId="{6F1846F6-6D77-4F88-B1CF-2F3C24D10A2B}" dt="2024-01-24T20:37:08.477" v="1078" actId="26606"/>
          <ac:spMkLst>
            <pc:docMk/>
            <pc:sldMk cId="3248388918" sldId="262"/>
            <ac:spMk id="25" creationId="{DBB05BAE-BBD3-4289-899F-A6851503C6B0}"/>
          </ac:spMkLst>
        </pc:spChg>
        <pc:spChg chg="add">
          <ac:chgData name="Jakub Rybacki" userId="71160f026d85cc38" providerId="LiveId" clId="{6F1846F6-6D77-4F88-B1CF-2F3C24D10A2B}" dt="2024-01-24T20:37:08.477" v="1078" actId="26606"/>
          <ac:spMkLst>
            <pc:docMk/>
            <pc:sldMk cId="3248388918" sldId="262"/>
            <ac:spMk id="27" creationId="{9874D11C-36F5-4BBE-A490-019A54E953B0}"/>
          </ac:spMkLst>
        </pc:spChg>
        <pc:picChg chg="add">
          <ac:chgData name="Jakub Rybacki" userId="71160f026d85cc38" providerId="LiveId" clId="{6F1846F6-6D77-4F88-B1CF-2F3C24D10A2B}" dt="2024-01-24T20:37:08.477" v="1078" actId="26606"/>
          <ac:picMkLst>
            <pc:docMk/>
            <pc:sldMk cId="3248388918" sldId="262"/>
            <ac:picMk id="7" creationId="{C1A88A0B-D27B-F9CE-3301-DBAF893060EB}"/>
          </ac:picMkLst>
        </pc:picChg>
        <pc:cxnChg chg="add">
          <ac:chgData name="Jakub Rybacki" userId="71160f026d85cc38" providerId="LiveId" clId="{6F1846F6-6D77-4F88-B1CF-2F3C24D10A2B}" dt="2024-01-24T20:37:08.477" v="1078" actId="26606"/>
          <ac:cxnSpMkLst>
            <pc:docMk/>
            <pc:sldMk cId="3248388918" sldId="262"/>
            <ac:cxnSpMk id="11" creationId="{64FA5DFF-7FE6-4855-84E6-DFA78EE978BD}"/>
          </ac:cxnSpMkLst>
        </pc:cxnChg>
        <pc:cxnChg chg="add">
          <ac:chgData name="Jakub Rybacki" userId="71160f026d85cc38" providerId="LiveId" clId="{6F1846F6-6D77-4F88-B1CF-2F3C24D10A2B}" dt="2024-01-24T20:37:08.477" v="1078" actId="26606"/>
          <ac:cxnSpMkLst>
            <pc:docMk/>
            <pc:sldMk cId="3248388918" sldId="262"/>
            <ac:cxnSpMk id="13" creationId="{2AFD8CBA-54A3-4363-991B-B9C631BBFA74}"/>
          </ac:cxnSpMkLst>
        </pc:cxnChg>
      </pc:sldChg>
      <pc:sldChg chg="modSp add mod">
        <pc:chgData name="Jakub Rybacki" userId="71160f026d85cc38" providerId="LiveId" clId="{6F1846F6-6D77-4F88-B1CF-2F3C24D10A2B}" dt="2024-01-24T20:36:55.703" v="1071" actId="20577"/>
        <pc:sldMkLst>
          <pc:docMk/>
          <pc:sldMk cId="564031813" sldId="263"/>
        </pc:sldMkLst>
        <pc:spChg chg="mod">
          <ac:chgData name="Jakub Rybacki" userId="71160f026d85cc38" providerId="LiveId" clId="{6F1846F6-6D77-4F88-B1CF-2F3C24D10A2B}" dt="2024-01-24T20:31:25.889" v="880" actId="114"/>
          <ac:spMkLst>
            <pc:docMk/>
            <pc:sldMk cId="564031813" sldId="263"/>
            <ac:spMk id="4" creationId="{A1F1A8D2-EF2C-9767-5CEE-4EA191415BC2}"/>
          </ac:spMkLst>
        </pc:spChg>
        <pc:spChg chg="mod">
          <ac:chgData name="Jakub Rybacki" userId="71160f026d85cc38" providerId="LiveId" clId="{6F1846F6-6D77-4F88-B1CF-2F3C24D10A2B}" dt="2024-01-24T20:36:55.703" v="1071" actId="20577"/>
          <ac:spMkLst>
            <pc:docMk/>
            <pc:sldMk cId="564031813" sldId="263"/>
            <ac:spMk id="5" creationId="{04D0E982-2B57-D234-8188-D371EC018FDF}"/>
          </ac:spMkLst>
        </pc:spChg>
      </pc:sldChg>
      <pc:sldChg chg="addSp modSp new mod setBg">
        <pc:chgData name="Jakub Rybacki" userId="71160f026d85cc38" providerId="LiveId" clId="{6F1846F6-6D77-4F88-B1CF-2F3C24D10A2B}" dt="2024-01-24T21:18:15.306" v="1837" actId="1076"/>
        <pc:sldMkLst>
          <pc:docMk/>
          <pc:sldMk cId="3855239195" sldId="264"/>
        </pc:sldMkLst>
        <pc:spChg chg="mod">
          <ac:chgData name="Jakub Rybacki" userId="71160f026d85cc38" providerId="LiveId" clId="{6F1846F6-6D77-4F88-B1CF-2F3C24D10A2B}" dt="2024-01-24T21:05:08.914" v="1433" actId="26606"/>
          <ac:spMkLst>
            <pc:docMk/>
            <pc:sldMk cId="3855239195" sldId="264"/>
            <ac:spMk id="2" creationId="{C2C2273B-6033-1DBD-B2D7-8F5EF65B3DDB}"/>
          </ac:spMkLst>
        </pc:spChg>
        <pc:spChg chg="mod">
          <ac:chgData name="Jakub Rybacki" userId="71160f026d85cc38" providerId="LiveId" clId="{6F1846F6-6D77-4F88-B1CF-2F3C24D10A2B}" dt="2024-01-24T21:05:08.914" v="1433" actId="26606"/>
          <ac:spMkLst>
            <pc:docMk/>
            <pc:sldMk cId="3855239195" sldId="264"/>
            <ac:spMk id="3" creationId="{40C5D090-2258-B959-EB41-046D66ECF391}"/>
          </ac:spMkLst>
        </pc:spChg>
        <pc:spChg chg="add">
          <ac:chgData name="Jakub Rybacki" userId="71160f026d85cc38" providerId="LiveId" clId="{6F1846F6-6D77-4F88-B1CF-2F3C24D10A2B}" dt="2024-01-24T21:05:08.914" v="1433" actId="26606"/>
          <ac:spMkLst>
            <pc:docMk/>
            <pc:sldMk cId="3855239195" sldId="264"/>
            <ac:spMk id="13" creationId="{3F088236-D655-4F88-B238-E16762358025}"/>
          </ac:spMkLst>
        </pc:spChg>
        <pc:spChg chg="add">
          <ac:chgData name="Jakub Rybacki" userId="71160f026d85cc38" providerId="LiveId" clId="{6F1846F6-6D77-4F88-B1CF-2F3C24D10A2B}" dt="2024-01-24T21:05:08.914" v="1433" actId="26606"/>
          <ac:spMkLst>
            <pc:docMk/>
            <pc:sldMk cId="3855239195" sldId="264"/>
            <ac:spMk id="15" creationId="{3DAC0C92-199E-475C-9390-119A9B027276}"/>
          </ac:spMkLst>
        </pc:spChg>
        <pc:spChg chg="add">
          <ac:chgData name="Jakub Rybacki" userId="71160f026d85cc38" providerId="LiveId" clId="{6F1846F6-6D77-4F88-B1CF-2F3C24D10A2B}" dt="2024-01-24T21:05:08.914" v="1433" actId="26606"/>
          <ac:spMkLst>
            <pc:docMk/>
            <pc:sldMk cId="3855239195" sldId="264"/>
            <ac:spMk id="17" creationId="{C4CFB339-0ED8-4FE2-9EF1-6D1375B8499B}"/>
          </ac:spMkLst>
        </pc:spChg>
        <pc:spChg chg="add">
          <ac:chgData name="Jakub Rybacki" userId="71160f026d85cc38" providerId="LiveId" clId="{6F1846F6-6D77-4F88-B1CF-2F3C24D10A2B}" dt="2024-01-24T21:05:08.914" v="1433" actId="26606"/>
          <ac:spMkLst>
            <pc:docMk/>
            <pc:sldMk cId="3855239195" sldId="264"/>
            <ac:spMk id="19" creationId="{31896C80-2069-4431-9C19-83B913734490}"/>
          </ac:spMkLst>
        </pc:spChg>
        <pc:spChg chg="add">
          <ac:chgData name="Jakub Rybacki" userId="71160f026d85cc38" providerId="LiveId" clId="{6F1846F6-6D77-4F88-B1CF-2F3C24D10A2B}" dt="2024-01-24T21:05:08.914" v="1433" actId="26606"/>
          <ac:spMkLst>
            <pc:docMk/>
            <pc:sldMk cId="3855239195" sldId="264"/>
            <ac:spMk id="21" creationId="{BF120A21-0841-4823-B0C4-28AEBCEF9B78}"/>
          </ac:spMkLst>
        </pc:spChg>
        <pc:spChg chg="add">
          <ac:chgData name="Jakub Rybacki" userId="71160f026d85cc38" providerId="LiveId" clId="{6F1846F6-6D77-4F88-B1CF-2F3C24D10A2B}" dt="2024-01-24T21:05:08.914" v="1433" actId="26606"/>
          <ac:spMkLst>
            <pc:docMk/>
            <pc:sldMk cId="3855239195" sldId="264"/>
            <ac:spMk id="23" creationId="{DBB05BAE-BBD3-4289-899F-A6851503C6B0}"/>
          </ac:spMkLst>
        </pc:spChg>
        <pc:spChg chg="add">
          <ac:chgData name="Jakub Rybacki" userId="71160f026d85cc38" providerId="LiveId" clId="{6F1846F6-6D77-4F88-B1CF-2F3C24D10A2B}" dt="2024-01-24T21:05:08.914" v="1433" actId="26606"/>
          <ac:spMkLst>
            <pc:docMk/>
            <pc:sldMk cId="3855239195" sldId="264"/>
            <ac:spMk id="25" creationId="{9874D11C-36F5-4BBE-A490-019A54E953B0}"/>
          </ac:spMkLst>
        </pc:spChg>
        <pc:picChg chg="add">
          <ac:chgData name="Jakub Rybacki" userId="71160f026d85cc38" providerId="LiveId" clId="{6F1846F6-6D77-4F88-B1CF-2F3C24D10A2B}" dt="2024-01-24T21:05:08.914" v="1433" actId="26606"/>
          <ac:picMkLst>
            <pc:docMk/>
            <pc:sldMk cId="3855239195" sldId="264"/>
            <ac:picMk id="5" creationId="{9F8A6462-4E62-6A76-805D-72F314A30911}"/>
          </ac:picMkLst>
        </pc:picChg>
        <pc:picChg chg="add mod">
          <ac:chgData name="Jakub Rybacki" userId="71160f026d85cc38" providerId="LiveId" clId="{6F1846F6-6D77-4F88-B1CF-2F3C24D10A2B}" dt="2024-01-24T21:18:15.306" v="1837" actId="1076"/>
          <ac:picMkLst>
            <pc:docMk/>
            <pc:sldMk cId="3855239195" sldId="264"/>
            <ac:picMk id="6" creationId="{4A2BD443-0B0A-4B72-B478-B7E6296D8B4A}"/>
          </ac:picMkLst>
        </pc:picChg>
        <pc:cxnChg chg="add">
          <ac:chgData name="Jakub Rybacki" userId="71160f026d85cc38" providerId="LiveId" clId="{6F1846F6-6D77-4F88-B1CF-2F3C24D10A2B}" dt="2024-01-24T21:05:08.914" v="1433" actId="26606"/>
          <ac:cxnSpMkLst>
            <pc:docMk/>
            <pc:sldMk cId="3855239195" sldId="264"/>
            <ac:cxnSpMk id="9" creationId="{64FA5DFF-7FE6-4855-84E6-DFA78EE978BD}"/>
          </ac:cxnSpMkLst>
        </pc:cxnChg>
        <pc:cxnChg chg="add">
          <ac:chgData name="Jakub Rybacki" userId="71160f026d85cc38" providerId="LiveId" clId="{6F1846F6-6D77-4F88-B1CF-2F3C24D10A2B}" dt="2024-01-24T21:05:08.914" v="1433" actId="26606"/>
          <ac:cxnSpMkLst>
            <pc:docMk/>
            <pc:sldMk cId="3855239195" sldId="264"/>
            <ac:cxnSpMk id="11" creationId="{2AFD8CBA-54A3-4363-991B-B9C631BBFA74}"/>
          </ac:cxnSpMkLst>
        </pc:cxnChg>
      </pc:sldChg>
      <pc:sldChg chg="addSp modSp new mod setBg">
        <pc:chgData name="Jakub Rybacki" userId="71160f026d85cc38" providerId="LiveId" clId="{6F1846F6-6D77-4F88-B1CF-2F3C24D10A2B}" dt="2024-01-24T21:04:43.392" v="1432" actId="20577"/>
        <pc:sldMkLst>
          <pc:docMk/>
          <pc:sldMk cId="1455835023" sldId="265"/>
        </pc:sldMkLst>
        <pc:spChg chg="mod">
          <ac:chgData name="Jakub Rybacki" userId="71160f026d85cc38" providerId="LiveId" clId="{6F1846F6-6D77-4F88-B1CF-2F3C24D10A2B}" dt="2024-01-24T20:59:26.227" v="1246" actId="26606"/>
          <ac:spMkLst>
            <pc:docMk/>
            <pc:sldMk cId="1455835023" sldId="265"/>
            <ac:spMk id="2" creationId="{8D1B8A74-5FB6-684C-211D-02D5D0EA9E50}"/>
          </ac:spMkLst>
        </pc:spChg>
        <pc:spChg chg="mod">
          <ac:chgData name="Jakub Rybacki" userId="71160f026d85cc38" providerId="LiveId" clId="{6F1846F6-6D77-4F88-B1CF-2F3C24D10A2B}" dt="2024-01-24T21:04:43.392" v="1432" actId="20577"/>
          <ac:spMkLst>
            <pc:docMk/>
            <pc:sldMk cId="1455835023" sldId="265"/>
            <ac:spMk id="3" creationId="{9AFBDBFA-4F8E-DFE2-7738-742D9762159F}"/>
          </ac:spMkLst>
        </pc:spChg>
        <pc:spChg chg="add">
          <ac:chgData name="Jakub Rybacki" userId="71160f026d85cc38" providerId="LiveId" clId="{6F1846F6-6D77-4F88-B1CF-2F3C24D10A2B}" dt="2024-01-24T20:59:26.227" v="1246" actId="26606"/>
          <ac:spMkLst>
            <pc:docMk/>
            <pc:sldMk cId="1455835023" sldId="265"/>
            <ac:spMk id="13" creationId="{3F088236-D655-4F88-B238-E16762358025}"/>
          </ac:spMkLst>
        </pc:spChg>
        <pc:spChg chg="add">
          <ac:chgData name="Jakub Rybacki" userId="71160f026d85cc38" providerId="LiveId" clId="{6F1846F6-6D77-4F88-B1CF-2F3C24D10A2B}" dt="2024-01-24T20:59:26.227" v="1246" actId="26606"/>
          <ac:spMkLst>
            <pc:docMk/>
            <pc:sldMk cId="1455835023" sldId="265"/>
            <ac:spMk id="15" creationId="{3DAC0C92-199E-475C-9390-119A9B027276}"/>
          </ac:spMkLst>
        </pc:spChg>
        <pc:spChg chg="add">
          <ac:chgData name="Jakub Rybacki" userId="71160f026d85cc38" providerId="LiveId" clId="{6F1846F6-6D77-4F88-B1CF-2F3C24D10A2B}" dt="2024-01-24T20:59:26.227" v="1246" actId="26606"/>
          <ac:spMkLst>
            <pc:docMk/>
            <pc:sldMk cId="1455835023" sldId="265"/>
            <ac:spMk id="17" creationId="{C4CFB339-0ED8-4FE2-9EF1-6D1375B8499B}"/>
          </ac:spMkLst>
        </pc:spChg>
        <pc:spChg chg="add">
          <ac:chgData name="Jakub Rybacki" userId="71160f026d85cc38" providerId="LiveId" clId="{6F1846F6-6D77-4F88-B1CF-2F3C24D10A2B}" dt="2024-01-24T20:59:26.227" v="1246" actId="26606"/>
          <ac:spMkLst>
            <pc:docMk/>
            <pc:sldMk cId="1455835023" sldId="265"/>
            <ac:spMk id="19" creationId="{31896C80-2069-4431-9C19-83B913734490}"/>
          </ac:spMkLst>
        </pc:spChg>
        <pc:spChg chg="add">
          <ac:chgData name="Jakub Rybacki" userId="71160f026d85cc38" providerId="LiveId" clId="{6F1846F6-6D77-4F88-B1CF-2F3C24D10A2B}" dt="2024-01-24T20:59:26.227" v="1246" actId="26606"/>
          <ac:spMkLst>
            <pc:docMk/>
            <pc:sldMk cId="1455835023" sldId="265"/>
            <ac:spMk id="21" creationId="{BF120A21-0841-4823-B0C4-28AEBCEF9B78}"/>
          </ac:spMkLst>
        </pc:spChg>
        <pc:spChg chg="add">
          <ac:chgData name="Jakub Rybacki" userId="71160f026d85cc38" providerId="LiveId" clId="{6F1846F6-6D77-4F88-B1CF-2F3C24D10A2B}" dt="2024-01-24T20:59:26.227" v="1246" actId="26606"/>
          <ac:spMkLst>
            <pc:docMk/>
            <pc:sldMk cId="1455835023" sldId="265"/>
            <ac:spMk id="23" creationId="{DBB05BAE-BBD3-4289-899F-A6851503C6B0}"/>
          </ac:spMkLst>
        </pc:spChg>
        <pc:spChg chg="add">
          <ac:chgData name="Jakub Rybacki" userId="71160f026d85cc38" providerId="LiveId" clId="{6F1846F6-6D77-4F88-B1CF-2F3C24D10A2B}" dt="2024-01-24T20:59:26.227" v="1246" actId="26606"/>
          <ac:spMkLst>
            <pc:docMk/>
            <pc:sldMk cId="1455835023" sldId="265"/>
            <ac:spMk id="25" creationId="{9874D11C-36F5-4BBE-A490-019A54E953B0}"/>
          </ac:spMkLst>
        </pc:spChg>
        <pc:picChg chg="add">
          <ac:chgData name="Jakub Rybacki" userId="71160f026d85cc38" providerId="LiveId" clId="{6F1846F6-6D77-4F88-B1CF-2F3C24D10A2B}" dt="2024-01-24T20:59:26.227" v="1246" actId="26606"/>
          <ac:picMkLst>
            <pc:docMk/>
            <pc:sldMk cId="1455835023" sldId="265"/>
            <ac:picMk id="5" creationId="{25A7B01A-CCEE-5A4D-0B22-51243BD8F9AD}"/>
          </ac:picMkLst>
        </pc:picChg>
        <pc:cxnChg chg="add">
          <ac:chgData name="Jakub Rybacki" userId="71160f026d85cc38" providerId="LiveId" clId="{6F1846F6-6D77-4F88-B1CF-2F3C24D10A2B}" dt="2024-01-24T20:59:26.227" v="1246" actId="26606"/>
          <ac:cxnSpMkLst>
            <pc:docMk/>
            <pc:sldMk cId="1455835023" sldId="265"/>
            <ac:cxnSpMk id="9" creationId="{64FA5DFF-7FE6-4855-84E6-DFA78EE978BD}"/>
          </ac:cxnSpMkLst>
        </pc:cxnChg>
        <pc:cxnChg chg="add">
          <ac:chgData name="Jakub Rybacki" userId="71160f026d85cc38" providerId="LiveId" clId="{6F1846F6-6D77-4F88-B1CF-2F3C24D10A2B}" dt="2024-01-24T20:59:26.227" v="1246" actId="26606"/>
          <ac:cxnSpMkLst>
            <pc:docMk/>
            <pc:sldMk cId="1455835023" sldId="265"/>
            <ac:cxnSpMk id="11" creationId="{2AFD8CBA-54A3-4363-991B-B9C631BBFA74}"/>
          </ac:cxnSpMkLst>
        </pc:cxnChg>
      </pc:sldChg>
      <pc:sldChg chg="add del">
        <pc:chgData name="Jakub Rybacki" userId="71160f026d85cc38" providerId="LiveId" clId="{6F1846F6-6D77-4F88-B1CF-2F3C24D10A2B}" dt="2024-01-24T20:52:20.588" v="1080" actId="2890"/>
        <pc:sldMkLst>
          <pc:docMk/>
          <pc:sldMk cId="2897519966" sldId="265"/>
        </pc:sldMkLst>
      </pc:sldChg>
      <pc:sldChg chg="addSp delSp modSp new mod setBg addAnim delAnim setClrOvrMap">
        <pc:chgData name="Jakub Rybacki" userId="71160f026d85cc38" providerId="LiveId" clId="{6F1846F6-6D77-4F88-B1CF-2F3C24D10A2B}" dt="2024-01-24T21:06:51.389" v="1548" actId="26606"/>
        <pc:sldMkLst>
          <pc:docMk/>
          <pc:sldMk cId="3426865621" sldId="266"/>
        </pc:sldMkLst>
        <pc:spChg chg="mod ord">
          <ac:chgData name="Jakub Rybacki" userId="71160f026d85cc38" providerId="LiveId" clId="{6F1846F6-6D77-4F88-B1CF-2F3C24D10A2B}" dt="2024-01-24T21:06:51.389" v="1548" actId="26606"/>
          <ac:spMkLst>
            <pc:docMk/>
            <pc:sldMk cId="3426865621" sldId="266"/>
            <ac:spMk id="2" creationId="{54F04C54-EC35-326C-77EB-A5FF23EABA0C}"/>
          </ac:spMkLst>
        </pc:spChg>
        <pc:spChg chg="mod">
          <ac:chgData name="Jakub Rybacki" userId="71160f026d85cc38" providerId="LiveId" clId="{6F1846F6-6D77-4F88-B1CF-2F3C24D10A2B}" dt="2024-01-24T21:06:51.389" v="1548" actId="26606"/>
          <ac:spMkLst>
            <pc:docMk/>
            <pc:sldMk cId="3426865621" sldId="266"/>
            <ac:spMk id="3" creationId="{74198F03-F8B5-42ED-41BA-E41A9A91A78B}"/>
          </ac:spMkLst>
        </pc:spChg>
        <pc:spChg chg="add del">
          <ac:chgData name="Jakub Rybacki" userId="71160f026d85cc38" providerId="LiveId" clId="{6F1846F6-6D77-4F88-B1CF-2F3C24D10A2B}" dt="2024-01-24T21:06:43.106" v="1534" actId="26606"/>
          <ac:spMkLst>
            <pc:docMk/>
            <pc:sldMk cId="3426865621" sldId="266"/>
            <ac:spMk id="9" creationId="{3BCB5F6A-9EB0-40B0-9D13-3023E9A20508}"/>
          </ac:spMkLst>
        </pc:spChg>
        <pc:spChg chg="add del">
          <ac:chgData name="Jakub Rybacki" userId="71160f026d85cc38" providerId="LiveId" clId="{6F1846F6-6D77-4F88-B1CF-2F3C24D10A2B}" dt="2024-01-24T21:06:45.963" v="1541" actId="26606"/>
          <ac:spMkLst>
            <pc:docMk/>
            <pc:sldMk cId="3426865621" sldId="266"/>
            <ac:spMk id="10" creationId="{A65AC7D1-EAA9-48F5-B509-60A7F50BF703}"/>
          </ac:spMkLst>
        </pc:spChg>
        <pc:spChg chg="add del">
          <ac:chgData name="Jakub Rybacki" userId="71160f026d85cc38" providerId="LiveId" clId="{6F1846F6-6D77-4F88-B1CF-2F3C24D10A2B}" dt="2024-01-24T21:06:44.259" v="1537" actId="26606"/>
          <ac:spMkLst>
            <pc:docMk/>
            <pc:sldMk cId="3426865621" sldId="266"/>
            <ac:spMk id="13" creationId="{3F088236-D655-4F88-B238-E16762358025}"/>
          </ac:spMkLst>
        </pc:spChg>
        <pc:spChg chg="add del">
          <ac:chgData name="Jakub Rybacki" userId="71160f026d85cc38" providerId="LiveId" clId="{6F1846F6-6D77-4F88-B1CF-2F3C24D10A2B}" dt="2024-01-24T21:06:44.259" v="1537" actId="26606"/>
          <ac:spMkLst>
            <pc:docMk/>
            <pc:sldMk cId="3426865621" sldId="266"/>
            <ac:spMk id="15" creationId="{3DAC0C92-199E-475C-9390-119A9B027276}"/>
          </ac:spMkLst>
        </pc:spChg>
        <pc:spChg chg="add del">
          <ac:chgData name="Jakub Rybacki" userId="71160f026d85cc38" providerId="LiveId" clId="{6F1846F6-6D77-4F88-B1CF-2F3C24D10A2B}" dt="2024-01-24T21:06:44.259" v="1537" actId="26606"/>
          <ac:spMkLst>
            <pc:docMk/>
            <pc:sldMk cId="3426865621" sldId="266"/>
            <ac:spMk id="17" creationId="{C4CFB339-0ED8-4FE2-9EF1-6D1375B8499B}"/>
          </ac:spMkLst>
        </pc:spChg>
        <pc:spChg chg="add del">
          <ac:chgData name="Jakub Rybacki" userId="71160f026d85cc38" providerId="LiveId" clId="{6F1846F6-6D77-4F88-B1CF-2F3C24D10A2B}" dt="2024-01-24T21:06:45.963" v="1541" actId="26606"/>
          <ac:spMkLst>
            <pc:docMk/>
            <pc:sldMk cId="3426865621" sldId="266"/>
            <ac:spMk id="18" creationId="{7E018740-5C2B-4A41-AC1A-7E68D1EC1954}"/>
          </ac:spMkLst>
        </pc:spChg>
        <pc:spChg chg="add del">
          <ac:chgData name="Jakub Rybacki" userId="71160f026d85cc38" providerId="LiveId" clId="{6F1846F6-6D77-4F88-B1CF-2F3C24D10A2B}" dt="2024-01-24T21:06:44.259" v="1537" actId="26606"/>
          <ac:spMkLst>
            <pc:docMk/>
            <pc:sldMk cId="3426865621" sldId="266"/>
            <ac:spMk id="19" creationId="{31896C80-2069-4431-9C19-83B913734490}"/>
          </ac:spMkLst>
        </pc:spChg>
        <pc:spChg chg="add del">
          <ac:chgData name="Jakub Rybacki" userId="71160f026d85cc38" providerId="LiveId" clId="{6F1846F6-6D77-4F88-B1CF-2F3C24D10A2B}" dt="2024-01-24T21:06:45.963" v="1541" actId="26606"/>
          <ac:spMkLst>
            <pc:docMk/>
            <pc:sldMk cId="3426865621" sldId="266"/>
            <ac:spMk id="20" creationId="{166F75A4-C475-4941-8EE2-B80A06A2C1BB}"/>
          </ac:spMkLst>
        </pc:spChg>
        <pc:spChg chg="add del">
          <ac:chgData name="Jakub Rybacki" userId="71160f026d85cc38" providerId="LiveId" clId="{6F1846F6-6D77-4F88-B1CF-2F3C24D10A2B}" dt="2024-01-24T21:06:44.259" v="1537" actId="26606"/>
          <ac:spMkLst>
            <pc:docMk/>
            <pc:sldMk cId="3426865621" sldId="266"/>
            <ac:spMk id="21" creationId="{BF120A21-0841-4823-B0C4-28AEBCEF9B78}"/>
          </ac:spMkLst>
        </pc:spChg>
        <pc:spChg chg="add del">
          <ac:chgData name="Jakub Rybacki" userId="71160f026d85cc38" providerId="LiveId" clId="{6F1846F6-6D77-4F88-B1CF-2F3C24D10A2B}" dt="2024-01-24T21:06:45.963" v="1541" actId="26606"/>
          <ac:spMkLst>
            <pc:docMk/>
            <pc:sldMk cId="3426865621" sldId="266"/>
            <ac:spMk id="22" creationId="{A032553A-72E8-4B0D-8405-FF9771C9AF05}"/>
          </ac:spMkLst>
        </pc:spChg>
        <pc:spChg chg="add del">
          <ac:chgData name="Jakub Rybacki" userId="71160f026d85cc38" providerId="LiveId" clId="{6F1846F6-6D77-4F88-B1CF-2F3C24D10A2B}" dt="2024-01-24T21:06:44.259" v="1537" actId="26606"/>
          <ac:spMkLst>
            <pc:docMk/>
            <pc:sldMk cId="3426865621" sldId="266"/>
            <ac:spMk id="23" creationId="{DBB05BAE-BBD3-4289-899F-A6851503C6B0}"/>
          </ac:spMkLst>
        </pc:spChg>
        <pc:spChg chg="add del">
          <ac:chgData name="Jakub Rybacki" userId="71160f026d85cc38" providerId="LiveId" clId="{6F1846F6-6D77-4F88-B1CF-2F3C24D10A2B}" dt="2024-01-24T21:06:45.963" v="1541" actId="26606"/>
          <ac:spMkLst>
            <pc:docMk/>
            <pc:sldMk cId="3426865621" sldId="266"/>
            <ac:spMk id="24" creationId="{765800AC-C3B9-498E-87BC-29FAE4C76B21}"/>
          </ac:spMkLst>
        </pc:spChg>
        <pc:spChg chg="add del">
          <ac:chgData name="Jakub Rybacki" userId="71160f026d85cc38" providerId="LiveId" clId="{6F1846F6-6D77-4F88-B1CF-2F3C24D10A2B}" dt="2024-01-24T21:06:44.259" v="1537" actId="26606"/>
          <ac:spMkLst>
            <pc:docMk/>
            <pc:sldMk cId="3426865621" sldId="266"/>
            <ac:spMk id="25" creationId="{9874D11C-36F5-4BBE-A490-019A54E953B0}"/>
          </ac:spMkLst>
        </pc:spChg>
        <pc:spChg chg="add del">
          <ac:chgData name="Jakub Rybacki" userId="71160f026d85cc38" providerId="LiveId" clId="{6F1846F6-6D77-4F88-B1CF-2F3C24D10A2B}" dt="2024-01-24T21:06:45.963" v="1541" actId="26606"/>
          <ac:spMkLst>
            <pc:docMk/>
            <pc:sldMk cId="3426865621" sldId="266"/>
            <ac:spMk id="26" creationId="{1F9D6ACB-2FF4-49F9-978A-E0D5327FC635}"/>
          </ac:spMkLst>
        </pc:spChg>
        <pc:spChg chg="add del">
          <ac:chgData name="Jakub Rybacki" userId="71160f026d85cc38" providerId="LiveId" clId="{6F1846F6-6D77-4F88-B1CF-2F3C24D10A2B}" dt="2024-01-24T21:06:44.783" v="1539" actId="26606"/>
          <ac:spMkLst>
            <pc:docMk/>
            <pc:sldMk cId="3426865621" sldId="266"/>
            <ac:spMk id="27" creationId="{FC55298F-0AE5-478E-AD2B-03C2614C5833}"/>
          </ac:spMkLst>
        </pc:spChg>
        <pc:spChg chg="add del">
          <ac:chgData name="Jakub Rybacki" userId="71160f026d85cc38" providerId="LiveId" clId="{6F1846F6-6D77-4F88-B1CF-2F3C24D10A2B}" dt="2024-01-24T21:06:44.783" v="1539" actId="26606"/>
          <ac:spMkLst>
            <pc:docMk/>
            <pc:sldMk cId="3426865621" sldId="266"/>
            <ac:spMk id="29" creationId="{C180E4EA-0B63-4779-A895-7E90E71088F3}"/>
          </ac:spMkLst>
        </pc:spChg>
        <pc:spChg chg="add del">
          <ac:chgData name="Jakub Rybacki" userId="71160f026d85cc38" providerId="LiveId" clId="{6F1846F6-6D77-4F88-B1CF-2F3C24D10A2B}" dt="2024-01-24T21:06:49.350" v="1545" actId="26606"/>
          <ac:spMkLst>
            <pc:docMk/>
            <pc:sldMk cId="3426865621" sldId="266"/>
            <ac:spMk id="30" creationId="{3C195FC1-B568-4C72-9902-34CB35DDD7A1}"/>
          </ac:spMkLst>
        </pc:spChg>
        <pc:spChg chg="add del">
          <ac:chgData name="Jakub Rybacki" userId="71160f026d85cc38" providerId="LiveId" clId="{6F1846F6-6D77-4F88-B1CF-2F3C24D10A2B}" dt="2024-01-24T21:06:44.783" v="1539" actId="26606"/>
          <ac:spMkLst>
            <pc:docMk/>
            <pc:sldMk cId="3426865621" sldId="266"/>
            <ac:spMk id="31" creationId="{CEE01D9D-3DE8-4EED-B0D3-8F3C79CC7673}"/>
          </ac:spMkLst>
        </pc:spChg>
        <pc:spChg chg="add del">
          <ac:chgData name="Jakub Rybacki" userId="71160f026d85cc38" providerId="LiveId" clId="{6F1846F6-6D77-4F88-B1CF-2F3C24D10A2B}" dt="2024-01-24T21:06:49.350" v="1545" actId="26606"/>
          <ac:spMkLst>
            <pc:docMk/>
            <pc:sldMk cId="3426865621" sldId="266"/>
            <ac:spMk id="32" creationId="{EF2BDF77-362C-43F0-8CBB-A969EC2AE0C4}"/>
          </ac:spMkLst>
        </pc:spChg>
        <pc:spChg chg="add del">
          <ac:chgData name="Jakub Rybacki" userId="71160f026d85cc38" providerId="LiveId" clId="{6F1846F6-6D77-4F88-B1CF-2F3C24D10A2B}" dt="2024-01-24T21:06:44.783" v="1539" actId="26606"/>
          <ac:spMkLst>
            <pc:docMk/>
            <pc:sldMk cId="3426865621" sldId="266"/>
            <ac:spMk id="33" creationId="{89AF5CE9-607F-43F4-8983-DCD6DA4051FD}"/>
          </ac:spMkLst>
        </pc:spChg>
        <pc:spChg chg="add del">
          <ac:chgData name="Jakub Rybacki" userId="71160f026d85cc38" providerId="LiveId" clId="{6F1846F6-6D77-4F88-B1CF-2F3C24D10A2B}" dt="2024-01-24T21:06:49.350" v="1545" actId="26606"/>
          <ac:spMkLst>
            <pc:docMk/>
            <pc:sldMk cId="3426865621" sldId="266"/>
            <ac:spMk id="34" creationId="{4BE96B01-3929-432D-B8C2-ADBCB74C2EF4}"/>
          </ac:spMkLst>
        </pc:spChg>
        <pc:spChg chg="add del">
          <ac:chgData name="Jakub Rybacki" userId="71160f026d85cc38" providerId="LiveId" clId="{6F1846F6-6D77-4F88-B1CF-2F3C24D10A2B}" dt="2024-01-24T21:06:44.783" v="1539" actId="26606"/>
          <ac:spMkLst>
            <pc:docMk/>
            <pc:sldMk cId="3426865621" sldId="266"/>
            <ac:spMk id="35" creationId="{6EEA2DBD-9E1E-4521-8C01-F32AD18A89E3}"/>
          </ac:spMkLst>
        </pc:spChg>
        <pc:spChg chg="add del">
          <ac:chgData name="Jakub Rybacki" userId="71160f026d85cc38" providerId="LiveId" clId="{6F1846F6-6D77-4F88-B1CF-2F3C24D10A2B}" dt="2024-01-24T21:06:49.350" v="1545" actId="26606"/>
          <ac:spMkLst>
            <pc:docMk/>
            <pc:sldMk cId="3426865621" sldId="266"/>
            <ac:spMk id="36" creationId="{2A6FCDE6-CDE2-4C51-B18E-A95CFB679714}"/>
          </ac:spMkLst>
        </pc:spChg>
        <pc:spChg chg="add del">
          <ac:chgData name="Jakub Rybacki" userId="71160f026d85cc38" providerId="LiveId" clId="{6F1846F6-6D77-4F88-B1CF-2F3C24D10A2B}" dt="2024-01-24T21:06:44.783" v="1539" actId="26606"/>
          <ac:spMkLst>
            <pc:docMk/>
            <pc:sldMk cId="3426865621" sldId="266"/>
            <ac:spMk id="37" creationId="{15BBD2C1-BA9B-46A9-A27A-33498B169272}"/>
          </ac:spMkLst>
        </pc:spChg>
        <pc:spChg chg="add del">
          <ac:chgData name="Jakub Rybacki" userId="71160f026d85cc38" providerId="LiveId" clId="{6F1846F6-6D77-4F88-B1CF-2F3C24D10A2B}" dt="2024-01-24T21:06:49.350" v="1545" actId="26606"/>
          <ac:spMkLst>
            <pc:docMk/>
            <pc:sldMk cId="3426865621" sldId="266"/>
            <ac:spMk id="38" creationId="{9D2E8756-2465-473A-BA2A-2DB1D6224745}"/>
          </ac:spMkLst>
        </pc:spChg>
        <pc:spChg chg="add del">
          <ac:chgData name="Jakub Rybacki" userId="71160f026d85cc38" providerId="LiveId" clId="{6F1846F6-6D77-4F88-B1CF-2F3C24D10A2B}" dt="2024-01-24T21:06:44.783" v="1539" actId="26606"/>
          <ac:spMkLst>
            <pc:docMk/>
            <pc:sldMk cId="3426865621" sldId="266"/>
            <ac:spMk id="44" creationId="{66D61E08-70C3-48D8-BEA0-787111DC30DA}"/>
          </ac:spMkLst>
        </pc:spChg>
        <pc:spChg chg="add del">
          <ac:chgData name="Jakub Rybacki" userId="71160f026d85cc38" providerId="LiveId" clId="{6F1846F6-6D77-4F88-B1CF-2F3C24D10A2B}" dt="2024-01-24T21:06:45.963" v="1541" actId="26606"/>
          <ac:spMkLst>
            <pc:docMk/>
            <pc:sldMk cId="3426865621" sldId="266"/>
            <ac:spMk id="46" creationId="{D6320AF9-619A-4175-865B-5663E1AEF4C5}"/>
          </ac:spMkLst>
        </pc:spChg>
        <pc:spChg chg="add del">
          <ac:chgData name="Jakub Rybacki" userId="71160f026d85cc38" providerId="LiveId" clId="{6F1846F6-6D77-4F88-B1CF-2F3C24D10A2B}" dt="2024-01-24T21:06:45.963" v="1541" actId="26606"/>
          <ac:spMkLst>
            <pc:docMk/>
            <pc:sldMk cId="3426865621" sldId="266"/>
            <ac:spMk id="48" creationId="{A5EC319D-0FEA-4B95-A3EA-01E35672C95B}"/>
          </ac:spMkLst>
        </pc:spChg>
        <pc:spChg chg="add del">
          <ac:chgData name="Jakub Rybacki" userId="71160f026d85cc38" providerId="LiveId" clId="{6F1846F6-6D77-4F88-B1CF-2F3C24D10A2B}" dt="2024-01-24T21:06:47.310" v="1543" actId="26606"/>
          <ac:spMkLst>
            <pc:docMk/>
            <pc:sldMk cId="3426865621" sldId="266"/>
            <ac:spMk id="50" creationId="{A65AC7D1-EAA9-48F5-B509-60A7F50BF703}"/>
          </ac:spMkLst>
        </pc:spChg>
        <pc:spChg chg="add del">
          <ac:chgData name="Jakub Rybacki" userId="71160f026d85cc38" providerId="LiveId" clId="{6F1846F6-6D77-4F88-B1CF-2F3C24D10A2B}" dt="2024-01-24T21:06:47.310" v="1543" actId="26606"/>
          <ac:spMkLst>
            <pc:docMk/>
            <pc:sldMk cId="3426865621" sldId="266"/>
            <ac:spMk id="51" creationId="{D6320AF9-619A-4175-865B-5663E1AEF4C5}"/>
          </ac:spMkLst>
        </pc:spChg>
        <pc:spChg chg="add del">
          <ac:chgData name="Jakub Rybacki" userId="71160f026d85cc38" providerId="LiveId" clId="{6F1846F6-6D77-4F88-B1CF-2F3C24D10A2B}" dt="2024-01-24T21:06:47.310" v="1543" actId="26606"/>
          <ac:spMkLst>
            <pc:docMk/>
            <pc:sldMk cId="3426865621" sldId="266"/>
            <ac:spMk id="54" creationId="{7E018740-5C2B-4A41-AC1A-7E68D1EC1954}"/>
          </ac:spMkLst>
        </pc:spChg>
        <pc:spChg chg="add del">
          <ac:chgData name="Jakub Rybacki" userId="71160f026d85cc38" providerId="LiveId" clId="{6F1846F6-6D77-4F88-B1CF-2F3C24D10A2B}" dt="2024-01-24T21:06:47.310" v="1543" actId="26606"/>
          <ac:spMkLst>
            <pc:docMk/>
            <pc:sldMk cId="3426865621" sldId="266"/>
            <ac:spMk id="55" creationId="{166F75A4-C475-4941-8EE2-B80A06A2C1BB}"/>
          </ac:spMkLst>
        </pc:spChg>
        <pc:spChg chg="add del">
          <ac:chgData name="Jakub Rybacki" userId="71160f026d85cc38" providerId="LiveId" clId="{6F1846F6-6D77-4F88-B1CF-2F3C24D10A2B}" dt="2024-01-24T21:06:47.310" v="1543" actId="26606"/>
          <ac:spMkLst>
            <pc:docMk/>
            <pc:sldMk cId="3426865621" sldId="266"/>
            <ac:spMk id="56" creationId="{A032553A-72E8-4B0D-8405-FF9771C9AF05}"/>
          </ac:spMkLst>
        </pc:spChg>
        <pc:spChg chg="add del">
          <ac:chgData name="Jakub Rybacki" userId="71160f026d85cc38" providerId="LiveId" clId="{6F1846F6-6D77-4F88-B1CF-2F3C24D10A2B}" dt="2024-01-24T21:06:47.310" v="1543" actId="26606"/>
          <ac:spMkLst>
            <pc:docMk/>
            <pc:sldMk cId="3426865621" sldId="266"/>
            <ac:spMk id="57" creationId="{765800AC-C3B9-498E-87BC-29FAE4C76B21}"/>
          </ac:spMkLst>
        </pc:spChg>
        <pc:spChg chg="add del">
          <ac:chgData name="Jakub Rybacki" userId="71160f026d85cc38" providerId="LiveId" clId="{6F1846F6-6D77-4F88-B1CF-2F3C24D10A2B}" dt="2024-01-24T21:06:47.310" v="1543" actId="26606"/>
          <ac:spMkLst>
            <pc:docMk/>
            <pc:sldMk cId="3426865621" sldId="266"/>
            <ac:spMk id="58" creationId="{1F9D6ACB-2FF4-49F9-978A-E0D5327FC635}"/>
          </ac:spMkLst>
        </pc:spChg>
        <pc:spChg chg="add del">
          <ac:chgData name="Jakub Rybacki" userId="71160f026d85cc38" providerId="LiveId" clId="{6F1846F6-6D77-4F88-B1CF-2F3C24D10A2B}" dt="2024-01-24T21:06:47.310" v="1543" actId="26606"/>
          <ac:spMkLst>
            <pc:docMk/>
            <pc:sldMk cId="3426865621" sldId="266"/>
            <ac:spMk id="59" creationId="{A5EC319D-0FEA-4B95-A3EA-01E35672C95B}"/>
          </ac:spMkLst>
        </pc:spChg>
        <pc:spChg chg="add del">
          <ac:chgData name="Jakub Rybacki" userId="71160f026d85cc38" providerId="LiveId" clId="{6F1846F6-6D77-4F88-B1CF-2F3C24D10A2B}" dt="2024-01-24T21:06:49.350" v="1545" actId="26606"/>
          <ac:spMkLst>
            <pc:docMk/>
            <pc:sldMk cId="3426865621" sldId="266"/>
            <ac:spMk id="72" creationId="{9179DE42-5613-4B35-A1E6-6CCBAA13C743}"/>
          </ac:spMkLst>
        </pc:spChg>
        <pc:spChg chg="add del">
          <ac:chgData name="Jakub Rybacki" userId="71160f026d85cc38" providerId="LiveId" clId="{6F1846F6-6D77-4F88-B1CF-2F3C24D10A2B}" dt="2024-01-24T21:06:49.350" v="1545" actId="26606"/>
          <ac:spMkLst>
            <pc:docMk/>
            <pc:sldMk cId="3426865621" sldId="266"/>
            <ac:spMk id="75" creationId="{52FB45E9-914E-4471-AC87-E475CD51767D}"/>
          </ac:spMkLst>
        </pc:spChg>
        <pc:spChg chg="add del">
          <ac:chgData name="Jakub Rybacki" userId="71160f026d85cc38" providerId="LiveId" clId="{6F1846F6-6D77-4F88-B1CF-2F3C24D10A2B}" dt="2024-01-24T21:06:49.350" v="1545" actId="26606"/>
          <ac:spMkLst>
            <pc:docMk/>
            <pc:sldMk cId="3426865621" sldId="266"/>
            <ac:spMk id="76" creationId="{C310626D-5743-49D4-8F7D-88C4F8F05774}"/>
          </ac:spMkLst>
        </pc:spChg>
        <pc:spChg chg="add del">
          <ac:chgData name="Jakub Rybacki" userId="71160f026d85cc38" providerId="LiveId" clId="{6F1846F6-6D77-4F88-B1CF-2F3C24D10A2B}" dt="2024-01-24T21:06:51.380" v="1547" actId="26606"/>
          <ac:spMkLst>
            <pc:docMk/>
            <pc:sldMk cId="3426865621" sldId="266"/>
            <ac:spMk id="89" creationId="{2783C067-F8BF-4755-B516-8A0CD74CF60C}"/>
          </ac:spMkLst>
        </pc:spChg>
        <pc:spChg chg="add del">
          <ac:chgData name="Jakub Rybacki" userId="71160f026d85cc38" providerId="LiveId" clId="{6F1846F6-6D77-4F88-B1CF-2F3C24D10A2B}" dt="2024-01-24T21:06:51.380" v="1547" actId="26606"/>
          <ac:spMkLst>
            <pc:docMk/>
            <pc:sldMk cId="3426865621" sldId="266"/>
            <ac:spMk id="90" creationId="{2ED796EC-E7FF-46DB-B912-FB08BF12AA6E}"/>
          </ac:spMkLst>
        </pc:spChg>
        <pc:spChg chg="add del">
          <ac:chgData name="Jakub Rybacki" userId="71160f026d85cc38" providerId="LiveId" clId="{6F1846F6-6D77-4F88-B1CF-2F3C24D10A2B}" dt="2024-01-24T21:06:51.380" v="1547" actId="26606"/>
          <ac:spMkLst>
            <pc:docMk/>
            <pc:sldMk cId="3426865621" sldId="266"/>
            <ac:spMk id="91" creationId="{549A2DAB-B431-487D-95AD-BB0FECB49E57}"/>
          </ac:spMkLst>
        </pc:spChg>
        <pc:spChg chg="add del">
          <ac:chgData name="Jakub Rybacki" userId="71160f026d85cc38" providerId="LiveId" clId="{6F1846F6-6D77-4F88-B1CF-2F3C24D10A2B}" dt="2024-01-24T21:06:51.380" v="1547" actId="26606"/>
          <ac:spMkLst>
            <pc:docMk/>
            <pc:sldMk cId="3426865621" sldId="266"/>
            <ac:spMk id="92" creationId="{0819F787-32B4-46A8-BC57-C6571BCEE243}"/>
          </ac:spMkLst>
        </pc:spChg>
        <pc:spChg chg="add">
          <ac:chgData name="Jakub Rybacki" userId="71160f026d85cc38" providerId="LiveId" clId="{6F1846F6-6D77-4F88-B1CF-2F3C24D10A2B}" dt="2024-01-24T21:06:51.389" v="1548" actId="26606"/>
          <ac:spMkLst>
            <pc:docMk/>
            <pc:sldMk cId="3426865621" sldId="266"/>
            <ac:spMk id="107" creationId="{27577DEC-D9A5-404D-9789-702F4319BEC8}"/>
          </ac:spMkLst>
        </pc:spChg>
        <pc:grpChg chg="add del">
          <ac:chgData name="Jakub Rybacki" userId="71160f026d85cc38" providerId="LiveId" clId="{6F1846F6-6D77-4F88-B1CF-2F3C24D10A2B}" dt="2024-01-24T21:06:49.350" v="1545" actId="26606"/>
          <ac:grpSpMkLst>
            <pc:docMk/>
            <pc:sldMk cId="3426865621" sldId="266"/>
            <ac:grpSpMk id="8" creationId="{28460BD8-AE3F-4AC9-9D0B-717052AA5D3A}"/>
          </ac:grpSpMkLst>
        </pc:grpChg>
        <pc:grpChg chg="add del">
          <ac:chgData name="Jakub Rybacki" userId="71160f026d85cc38" providerId="LiveId" clId="{6F1846F6-6D77-4F88-B1CF-2F3C24D10A2B}" dt="2024-01-24T21:06:44.783" v="1539" actId="26606"/>
          <ac:grpSpMkLst>
            <pc:docMk/>
            <pc:sldMk cId="3426865621" sldId="266"/>
            <ac:grpSpMk id="28" creationId="{88C9B83F-64CD-41C1-925F-A08801FFD0BD}"/>
          </ac:grpSpMkLst>
        </pc:grpChg>
        <pc:grpChg chg="add del">
          <ac:chgData name="Jakub Rybacki" userId="71160f026d85cc38" providerId="LiveId" clId="{6F1846F6-6D77-4F88-B1CF-2F3C24D10A2B}" dt="2024-01-24T21:06:51.380" v="1547" actId="26606"/>
          <ac:grpSpMkLst>
            <pc:docMk/>
            <pc:sldMk cId="3426865621" sldId="266"/>
            <ac:grpSpMk id="78" creationId="{28460BD8-AE3F-4AC9-9D0B-717052AA5D3A}"/>
          </ac:grpSpMkLst>
        </pc:grpChg>
        <pc:grpChg chg="add">
          <ac:chgData name="Jakub Rybacki" userId="71160f026d85cc38" providerId="LiveId" clId="{6F1846F6-6D77-4F88-B1CF-2F3C24D10A2B}" dt="2024-01-24T21:06:51.389" v="1548" actId="26606"/>
          <ac:grpSpMkLst>
            <pc:docMk/>
            <pc:sldMk cId="3426865621" sldId="266"/>
            <ac:grpSpMk id="96" creationId="{28460BD8-AE3F-4AC9-9D0B-717052AA5D3A}"/>
          </ac:grpSpMkLst>
        </pc:grpChg>
        <pc:grpChg chg="add">
          <ac:chgData name="Jakub Rybacki" userId="71160f026d85cc38" providerId="LiveId" clId="{6F1846F6-6D77-4F88-B1CF-2F3C24D10A2B}" dt="2024-01-24T21:06:51.389" v="1548" actId="26606"/>
          <ac:grpSpMkLst>
            <pc:docMk/>
            <pc:sldMk cId="3426865621" sldId="266"/>
            <ac:grpSpMk id="108" creationId="{CEEA9366-CEA8-4F23-B065-4337F0D836FE}"/>
          </ac:grpSpMkLst>
        </pc:grpChg>
        <pc:picChg chg="add del">
          <ac:chgData name="Jakub Rybacki" userId="71160f026d85cc38" providerId="LiveId" clId="{6F1846F6-6D77-4F88-B1CF-2F3C24D10A2B}" dt="2024-01-24T21:06:43.106" v="1534" actId="26606"/>
          <ac:picMkLst>
            <pc:docMk/>
            <pc:sldMk cId="3426865621" sldId="266"/>
            <ac:picMk id="5" creationId="{3F36C666-0DFC-8B90-22D5-E70FA4E417F8}"/>
          </ac:picMkLst>
        </pc:picChg>
        <pc:picChg chg="add del">
          <ac:chgData name="Jakub Rybacki" userId="71160f026d85cc38" providerId="LiveId" clId="{6F1846F6-6D77-4F88-B1CF-2F3C24D10A2B}" dt="2024-01-24T21:06:45.963" v="1541" actId="26606"/>
          <ac:picMkLst>
            <pc:docMk/>
            <pc:sldMk cId="3426865621" sldId="266"/>
            <ac:picMk id="7" creationId="{DB448928-705B-1C54-84D2-86E4F1AFD8F2}"/>
          </ac:picMkLst>
        </pc:picChg>
        <pc:picChg chg="add del">
          <ac:chgData name="Jakub Rybacki" userId="71160f026d85cc38" providerId="LiveId" clId="{6F1846F6-6D77-4F88-B1CF-2F3C24D10A2B}" dt="2024-01-24T21:06:44.259" v="1537" actId="26606"/>
          <ac:picMkLst>
            <pc:docMk/>
            <pc:sldMk cId="3426865621" sldId="266"/>
            <ac:picMk id="12" creationId="{0A5F3492-BE0F-8F78-14C1-EF63CAD7343B}"/>
          </ac:picMkLst>
        </pc:picChg>
        <pc:picChg chg="add del">
          <ac:chgData name="Jakub Rybacki" userId="71160f026d85cc38" providerId="LiveId" clId="{6F1846F6-6D77-4F88-B1CF-2F3C24D10A2B}" dt="2024-01-24T21:06:44.783" v="1539" actId="26606"/>
          <ac:picMkLst>
            <pc:docMk/>
            <pc:sldMk cId="3426865621" sldId="266"/>
            <ac:picMk id="41" creationId="{7FF1FAC6-8CAE-DA6B-A592-6B38C947BBED}"/>
          </ac:picMkLst>
        </pc:picChg>
        <pc:picChg chg="add del">
          <ac:chgData name="Jakub Rybacki" userId="71160f026d85cc38" providerId="LiveId" clId="{6F1846F6-6D77-4F88-B1CF-2F3C24D10A2B}" dt="2024-01-24T21:06:47.310" v="1543" actId="26606"/>
          <ac:picMkLst>
            <pc:docMk/>
            <pc:sldMk cId="3426865621" sldId="266"/>
            <ac:picMk id="60" creationId="{DF12E0EA-A6D4-E2BD-5CC1-0817C2F281AA}"/>
          </ac:picMkLst>
        </pc:picChg>
        <pc:cxnChg chg="add del">
          <ac:chgData name="Jakub Rybacki" userId="71160f026d85cc38" providerId="LiveId" clId="{6F1846F6-6D77-4F88-B1CF-2F3C24D10A2B}" dt="2024-01-24T21:06:44.259" v="1537" actId="26606"/>
          <ac:cxnSpMkLst>
            <pc:docMk/>
            <pc:sldMk cId="3426865621" sldId="266"/>
            <ac:cxnSpMk id="11" creationId="{2AFD8CBA-54A3-4363-991B-B9C631BBFA74}"/>
          </ac:cxnSpMkLst>
        </pc:cxnChg>
        <pc:cxnChg chg="add del">
          <ac:chgData name="Jakub Rybacki" userId="71160f026d85cc38" providerId="LiveId" clId="{6F1846F6-6D77-4F88-B1CF-2F3C24D10A2B}" dt="2024-01-24T21:06:44.259" v="1537" actId="26606"/>
          <ac:cxnSpMkLst>
            <pc:docMk/>
            <pc:sldMk cId="3426865621" sldId="266"/>
            <ac:cxnSpMk id="14" creationId="{64FA5DFF-7FE6-4855-84E6-DFA78EE978BD}"/>
          </ac:cxnSpMkLst>
        </pc:cxnChg>
        <pc:cxnChg chg="add del">
          <ac:chgData name="Jakub Rybacki" userId="71160f026d85cc38" providerId="LiveId" clId="{6F1846F6-6D77-4F88-B1CF-2F3C24D10A2B}" dt="2024-01-24T21:06:45.963" v="1541" actId="26606"/>
          <ac:cxnSpMkLst>
            <pc:docMk/>
            <pc:sldMk cId="3426865621" sldId="266"/>
            <ac:cxnSpMk id="16" creationId="{EFECD4E8-AD3E-4228-82A2-9461958EA94D}"/>
          </ac:cxnSpMkLst>
        </pc:cxnChg>
        <pc:cxnChg chg="add del">
          <ac:chgData name="Jakub Rybacki" userId="71160f026d85cc38" providerId="LiveId" clId="{6F1846F6-6D77-4F88-B1CF-2F3C24D10A2B}" dt="2024-01-24T21:06:44.783" v="1539" actId="26606"/>
          <ac:cxnSpMkLst>
            <pc:docMk/>
            <pc:sldMk cId="3426865621" sldId="266"/>
            <ac:cxnSpMk id="42" creationId="{A57C1A16-B8AB-4D99-A195-A38F556A6486}"/>
          </ac:cxnSpMkLst>
        </pc:cxnChg>
        <pc:cxnChg chg="add del">
          <ac:chgData name="Jakub Rybacki" userId="71160f026d85cc38" providerId="LiveId" clId="{6F1846F6-6D77-4F88-B1CF-2F3C24D10A2B}" dt="2024-01-24T21:06:44.783" v="1539" actId="26606"/>
          <ac:cxnSpMkLst>
            <pc:docMk/>
            <pc:sldMk cId="3426865621" sldId="266"/>
            <ac:cxnSpMk id="43" creationId="{F8A9B20B-D1DD-4573-B5EC-558029519236}"/>
          </ac:cxnSpMkLst>
        </pc:cxnChg>
        <pc:cxnChg chg="add del">
          <ac:chgData name="Jakub Rybacki" userId="71160f026d85cc38" providerId="LiveId" clId="{6F1846F6-6D77-4F88-B1CF-2F3C24D10A2B}" dt="2024-01-24T21:06:45.963" v="1541" actId="26606"/>
          <ac:cxnSpMkLst>
            <pc:docMk/>
            <pc:sldMk cId="3426865621" sldId="266"/>
            <ac:cxnSpMk id="47" creationId="{063B6EC6-D752-4EE7-908B-F8F19E8C7FEA}"/>
          </ac:cxnSpMkLst>
        </pc:cxnChg>
        <pc:cxnChg chg="add del">
          <ac:chgData name="Jakub Rybacki" userId="71160f026d85cc38" providerId="LiveId" clId="{6F1846F6-6D77-4F88-B1CF-2F3C24D10A2B}" dt="2024-01-24T21:06:47.310" v="1543" actId="26606"/>
          <ac:cxnSpMkLst>
            <pc:docMk/>
            <pc:sldMk cId="3426865621" sldId="266"/>
            <ac:cxnSpMk id="52" creationId="{063B6EC6-D752-4EE7-908B-F8F19E8C7FEA}"/>
          </ac:cxnSpMkLst>
        </pc:cxnChg>
        <pc:cxnChg chg="add del">
          <ac:chgData name="Jakub Rybacki" userId="71160f026d85cc38" providerId="LiveId" clId="{6F1846F6-6D77-4F88-B1CF-2F3C24D10A2B}" dt="2024-01-24T21:06:47.310" v="1543" actId="26606"/>
          <ac:cxnSpMkLst>
            <pc:docMk/>
            <pc:sldMk cId="3426865621" sldId="266"/>
            <ac:cxnSpMk id="53" creationId="{EFECD4E8-AD3E-4228-82A2-9461958EA94D}"/>
          </ac:cxnSpMkLst>
        </pc:cxnChg>
        <pc:cxnChg chg="add del">
          <ac:chgData name="Jakub Rybacki" userId="71160f026d85cc38" providerId="LiveId" clId="{6F1846F6-6D77-4F88-B1CF-2F3C24D10A2B}" dt="2024-01-24T21:06:49.350" v="1545" actId="26606"/>
          <ac:cxnSpMkLst>
            <pc:docMk/>
            <pc:sldMk cId="3426865621" sldId="266"/>
            <ac:cxnSpMk id="73" creationId="{EB898B32-3891-4C3A-8F58-C5969D2E9033}"/>
          </ac:cxnSpMkLst>
        </pc:cxnChg>
        <pc:cxnChg chg="add del">
          <ac:chgData name="Jakub Rybacki" userId="71160f026d85cc38" providerId="LiveId" clId="{6F1846F6-6D77-4F88-B1CF-2F3C24D10A2B}" dt="2024-01-24T21:06:49.350" v="1545" actId="26606"/>
          <ac:cxnSpMkLst>
            <pc:docMk/>
            <pc:sldMk cId="3426865621" sldId="266"/>
            <ac:cxnSpMk id="74" creationId="{4AE4806D-B8F9-4679-A68A-9BD21C01A301}"/>
          </ac:cxnSpMkLst>
        </pc:cxnChg>
        <pc:cxnChg chg="add del">
          <ac:chgData name="Jakub Rybacki" userId="71160f026d85cc38" providerId="LiveId" clId="{6F1846F6-6D77-4F88-B1CF-2F3C24D10A2B}" dt="2024-01-24T21:06:51.380" v="1547" actId="26606"/>
          <ac:cxnSpMkLst>
            <pc:docMk/>
            <pc:sldMk cId="3426865621" sldId="266"/>
            <ac:cxnSpMk id="93" creationId="{C5ECDEE1-7093-418F-9CF5-24EEB115C1C1}"/>
          </ac:cxnSpMkLst>
        </pc:cxnChg>
        <pc:cxnChg chg="add del">
          <ac:chgData name="Jakub Rybacki" userId="71160f026d85cc38" providerId="LiveId" clId="{6F1846F6-6D77-4F88-B1CF-2F3C24D10A2B}" dt="2024-01-24T21:06:51.380" v="1547" actId="26606"/>
          <ac:cxnSpMkLst>
            <pc:docMk/>
            <pc:sldMk cId="3426865621" sldId="266"/>
            <ac:cxnSpMk id="94" creationId="{045062AF-EB11-4651-BC4A-4DA21768DE8E}"/>
          </ac:cxnSpMkLst>
        </pc:cxnChg>
      </pc:sldChg>
      <pc:sldChg chg="modSp new mod">
        <pc:chgData name="Jakub Rybacki" userId="71160f026d85cc38" providerId="LiveId" clId="{6F1846F6-6D77-4F88-B1CF-2F3C24D10A2B}" dt="2024-01-24T21:05:29.250" v="1460" actId="20577"/>
        <pc:sldMkLst>
          <pc:docMk/>
          <pc:sldMk cId="1497033289" sldId="267"/>
        </pc:sldMkLst>
        <pc:spChg chg="mod">
          <ac:chgData name="Jakub Rybacki" userId="71160f026d85cc38" providerId="LiveId" clId="{6F1846F6-6D77-4F88-B1CF-2F3C24D10A2B}" dt="2024-01-24T21:05:29.250" v="1460" actId="20577"/>
          <ac:spMkLst>
            <pc:docMk/>
            <pc:sldMk cId="1497033289" sldId="267"/>
            <ac:spMk id="2" creationId="{14D40328-7449-8018-8C93-DFF970DB1F87}"/>
          </ac:spMkLst>
        </pc:spChg>
      </pc:sldChg>
      <pc:sldChg chg="addSp delSp modSp new mod setBg addAnim delAnim">
        <pc:chgData name="Jakub Rybacki" userId="71160f026d85cc38" providerId="LiveId" clId="{6F1846F6-6D77-4F88-B1CF-2F3C24D10A2B}" dt="2024-01-24T21:17:46.989" v="1832" actId="20577"/>
        <pc:sldMkLst>
          <pc:docMk/>
          <pc:sldMk cId="3950758882" sldId="268"/>
        </pc:sldMkLst>
        <pc:spChg chg="mod">
          <ac:chgData name="Jakub Rybacki" userId="71160f026d85cc38" providerId="LiveId" clId="{6F1846F6-6D77-4F88-B1CF-2F3C24D10A2B}" dt="2024-01-24T21:15:52.737" v="1578" actId="20577"/>
          <ac:spMkLst>
            <pc:docMk/>
            <pc:sldMk cId="3950758882" sldId="268"/>
            <ac:spMk id="2" creationId="{D0C7B9FF-3101-9B72-4AC3-F7CD9484375C}"/>
          </ac:spMkLst>
        </pc:spChg>
        <pc:spChg chg="add del mod">
          <ac:chgData name="Jakub Rybacki" userId="71160f026d85cc38" providerId="LiveId" clId="{6F1846F6-6D77-4F88-B1CF-2F3C24D10A2B}" dt="2024-01-24T21:17:46.989" v="1832" actId="20577"/>
          <ac:spMkLst>
            <pc:docMk/>
            <pc:sldMk cId="3950758882" sldId="268"/>
            <ac:spMk id="3" creationId="{FF835201-18E9-0F11-7806-B4BF6F165A49}"/>
          </ac:spMkLst>
        </pc:spChg>
        <pc:spChg chg="add del">
          <ac:chgData name="Jakub Rybacki" userId="71160f026d85cc38" providerId="LiveId" clId="{6F1846F6-6D77-4F88-B1CF-2F3C24D10A2B}" dt="2024-01-24T21:15:44.729" v="1564" actId="26606"/>
          <ac:spMkLst>
            <pc:docMk/>
            <pc:sldMk cId="3950758882" sldId="268"/>
            <ac:spMk id="28" creationId="{66D61E08-70C3-48D8-BEA0-787111DC30DA}"/>
          </ac:spMkLst>
        </pc:spChg>
        <pc:spChg chg="add del">
          <ac:chgData name="Jakub Rybacki" userId="71160f026d85cc38" providerId="LiveId" clId="{6F1846F6-6D77-4F88-B1CF-2F3C24D10A2B}" dt="2024-01-24T21:15:44.729" v="1564" actId="26606"/>
          <ac:spMkLst>
            <pc:docMk/>
            <pc:sldMk cId="3950758882" sldId="268"/>
            <ac:spMk id="30" creationId="{FC55298F-0AE5-478E-AD2B-03C2614C5833}"/>
          </ac:spMkLst>
        </pc:spChg>
        <pc:spChg chg="add del">
          <ac:chgData name="Jakub Rybacki" userId="71160f026d85cc38" providerId="LiveId" clId="{6F1846F6-6D77-4F88-B1CF-2F3C24D10A2B}" dt="2024-01-24T21:15:44.729" v="1564" actId="26606"/>
          <ac:spMkLst>
            <pc:docMk/>
            <pc:sldMk cId="3950758882" sldId="268"/>
            <ac:spMk id="32" creationId="{C180E4EA-0B63-4779-A895-7E90E71088F3}"/>
          </ac:spMkLst>
        </pc:spChg>
        <pc:spChg chg="add del">
          <ac:chgData name="Jakub Rybacki" userId="71160f026d85cc38" providerId="LiveId" clId="{6F1846F6-6D77-4F88-B1CF-2F3C24D10A2B}" dt="2024-01-24T21:15:44.729" v="1564" actId="26606"/>
          <ac:spMkLst>
            <pc:docMk/>
            <pc:sldMk cId="3950758882" sldId="268"/>
            <ac:spMk id="34" creationId="{CEE01D9D-3DE8-4EED-B0D3-8F3C79CC7673}"/>
          </ac:spMkLst>
        </pc:spChg>
        <pc:spChg chg="add del">
          <ac:chgData name="Jakub Rybacki" userId="71160f026d85cc38" providerId="LiveId" clId="{6F1846F6-6D77-4F88-B1CF-2F3C24D10A2B}" dt="2024-01-24T21:15:44.729" v="1564" actId="26606"/>
          <ac:spMkLst>
            <pc:docMk/>
            <pc:sldMk cId="3950758882" sldId="268"/>
            <ac:spMk id="36" creationId="{89AF5CE9-607F-43F4-8983-DCD6DA4051FD}"/>
          </ac:spMkLst>
        </pc:spChg>
        <pc:spChg chg="add del">
          <ac:chgData name="Jakub Rybacki" userId="71160f026d85cc38" providerId="LiveId" clId="{6F1846F6-6D77-4F88-B1CF-2F3C24D10A2B}" dt="2024-01-24T21:15:44.729" v="1564" actId="26606"/>
          <ac:spMkLst>
            <pc:docMk/>
            <pc:sldMk cId="3950758882" sldId="268"/>
            <ac:spMk id="38" creationId="{6EEA2DBD-9E1E-4521-8C01-F32AD18A89E3}"/>
          </ac:spMkLst>
        </pc:spChg>
        <pc:spChg chg="add del">
          <ac:chgData name="Jakub Rybacki" userId="71160f026d85cc38" providerId="LiveId" clId="{6F1846F6-6D77-4F88-B1CF-2F3C24D10A2B}" dt="2024-01-24T21:15:44.729" v="1564" actId="26606"/>
          <ac:spMkLst>
            <pc:docMk/>
            <pc:sldMk cId="3950758882" sldId="268"/>
            <ac:spMk id="40" creationId="{15BBD2C1-BA9B-46A9-A27A-33498B169272}"/>
          </ac:spMkLst>
        </pc:spChg>
        <pc:spChg chg="add">
          <ac:chgData name="Jakub Rybacki" userId="71160f026d85cc38" providerId="LiveId" clId="{6F1846F6-6D77-4F88-B1CF-2F3C24D10A2B}" dt="2024-01-24T21:15:44.738" v="1565" actId="26606"/>
          <ac:spMkLst>
            <pc:docMk/>
            <pc:sldMk cId="3950758882" sldId="268"/>
            <ac:spMk id="43" creationId="{3F088236-D655-4F88-B238-E16762358025}"/>
          </ac:spMkLst>
        </pc:spChg>
        <pc:spChg chg="add">
          <ac:chgData name="Jakub Rybacki" userId="71160f026d85cc38" providerId="LiveId" clId="{6F1846F6-6D77-4F88-B1CF-2F3C24D10A2B}" dt="2024-01-24T21:15:44.738" v="1565" actId="26606"/>
          <ac:spMkLst>
            <pc:docMk/>
            <pc:sldMk cId="3950758882" sldId="268"/>
            <ac:spMk id="44" creationId="{3DAC0C92-199E-475C-9390-119A9B027276}"/>
          </ac:spMkLst>
        </pc:spChg>
        <pc:spChg chg="add">
          <ac:chgData name="Jakub Rybacki" userId="71160f026d85cc38" providerId="LiveId" clId="{6F1846F6-6D77-4F88-B1CF-2F3C24D10A2B}" dt="2024-01-24T21:15:44.738" v="1565" actId="26606"/>
          <ac:spMkLst>
            <pc:docMk/>
            <pc:sldMk cId="3950758882" sldId="268"/>
            <ac:spMk id="45" creationId="{C4CFB339-0ED8-4FE2-9EF1-6D1375B8499B}"/>
          </ac:spMkLst>
        </pc:spChg>
        <pc:spChg chg="add">
          <ac:chgData name="Jakub Rybacki" userId="71160f026d85cc38" providerId="LiveId" clId="{6F1846F6-6D77-4F88-B1CF-2F3C24D10A2B}" dt="2024-01-24T21:15:44.738" v="1565" actId="26606"/>
          <ac:spMkLst>
            <pc:docMk/>
            <pc:sldMk cId="3950758882" sldId="268"/>
            <ac:spMk id="46" creationId="{31896C80-2069-4431-9C19-83B913734490}"/>
          </ac:spMkLst>
        </pc:spChg>
        <pc:spChg chg="add">
          <ac:chgData name="Jakub Rybacki" userId="71160f026d85cc38" providerId="LiveId" clId="{6F1846F6-6D77-4F88-B1CF-2F3C24D10A2B}" dt="2024-01-24T21:15:44.738" v="1565" actId="26606"/>
          <ac:spMkLst>
            <pc:docMk/>
            <pc:sldMk cId="3950758882" sldId="268"/>
            <ac:spMk id="47" creationId="{BF120A21-0841-4823-B0C4-28AEBCEF9B78}"/>
          </ac:spMkLst>
        </pc:spChg>
        <pc:spChg chg="add">
          <ac:chgData name="Jakub Rybacki" userId="71160f026d85cc38" providerId="LiveId" clId="{6F1846F6-6D77-4F88-B1CF-2F3C24D10A2B}" dt="2024-01-24T21:15:44.738" v="1565" actId="26606"/>
          <ac:spMkLst>
            <pc:docMk/>
            <pc:sldMk cId="3950758882" sldId="268"/>
            <ac:spMk id="48" creationId="{DBB05BAE-BBD3-4289-899F-A6851503C6B0}"/>
          </ac:spMkLst>
        </pc:spChg>
        <pc:spChg chg="add">
          <ac:chgData name="Jakub Rybacki" userId="71160f026d85cc38" providerId="LiveId" clId="{6F1846F6-6D77-4F88-B1CF-2F3C24D10A2B}" dt="2024-01-24T21:15:44.738" v="1565" actId="26606"/>
          <ac:spMkLst>
            <pc:docMk/>
            <pc:sldMk cId="3950758882" sldId="268"/>
            <ac:spMk id="49" creationId="{9874D11C-36F5-4BBE-A490-019A54E953B0}"/>
          </ac:spMkLst>
        </pc:spChg>
        <pc:grpChg chg="add del">
          <ac:chgData name="Jakub Rybacki" userId="71160f026d85cc38" providerId="LiveId" clId="{6F1846F6-6D77-4F88-B1CF-2F3C24D10A2B}" dt="2024-01-24T21:15:44.729" v="1564" actId="26606"/>
          <ac:grpSpMkLst>
            <pc:docMk/>
            <pc:sldMk cId="3950758882" sldId="268"/>
            <ac:grpSpMk id="12" creationId="{88C9B83F-64CD-41C1-925F-A08801FFD0BD}"/>
          </ac:grpSpMkLst>
        </pc:grpChg>
        <pc:picChg chg="add del mod ord">
          <ac:chgData name="Jakub Rybacki" userId="71160f026d85cc38" providerId="LiveId" clId="{6F1846F6-6D77-4F88-B1CF-2F3C24D10A2B}" dt="2024-01-24T21:15:18.706" v="1553" actId="22"/>
          <ac:picMkLst>
            <pc:docMk/>
            <pc:sldMk cId="3950758882" sldId="268"/>
            <ac:picMk id="5" creationId="{466D7A39-F9C8-D7D2-73D6-B758CDC92A86}"/>
          </ac:picMkLst>
        </pc:picChg>
        <pc:picChg chg="add mod ord">
          <ac:chgData name="Jakub Rybacki" userId="71160f026d85cc38" providerId="LiveId" clId="{6F1846F6-6D77-4F88-B1CF-2F3C24D10A2B}" dt="2024-01-24T21:15:44.738" v="1565" actId="26606"/>
          <ac:picMkLst>
            <pc:docMk/>
            <pc:sldMk cId="3950758882" sldId="268"/>
            <ac:picMk id="7" creationId="{EE129FDF-249A-6E5B-B83F-E64B4170EA5D}"/>
          </ac:picMkLst>
        </pc:picChg>
        <pc:cxnChg chg="add">
          <ac:chgData name="Jakub Rybacki" userId="71160f026d85cc38" providerId="LiveId" clId="{6F1846F6-6D77-4F88-B1CF-2F3C24D10A2B}" dt="2024-01-24T21:15:44.738" v="1565" actId="26606"/>
          <ac:cxnSpMkLst>
            <pc:docMk/>
            <pc:sldMk cId="3950758882" sldId="268"/>
            <ac:cxnSpMk id="14" creationId="{2AFD8CBA-54A3-4363-991B-B9C631BBFA74}"/>
          </ac:cxnSpMkLst>
        </pc:cxnChg>
        <pc:cxnChg chg="add del">
          <ac:chgData name="Jakub Rybacki" userId="71160f026d85cc38" providerId="LiveId" clId="{6F1846F6-6D77-4F88-B1CF-2F3C24D10A2B}" dt="2024-01-24T21:15:44.729" v="1564" actId="26606"/>
          <ac:cxnSpMkLst>
            <pc:docMk/>
            <pc:sldMk cId="3950758882" sldId="268"/>
            <ac:cxnSpMk id="24" creationId="{A57C1A16-B8AB-4D99-A195-A38F556A6486}"/>
          </ac:cxnSpMkLst>
        </pc:cxnChg>
        <pc:cxnChg chg="add del">
          <ac:chgData name="Jakub Rybacki" userId="71160f026d85cc38" providerId="LiveId" clId="{6F1846F6-6D77-4F88-B1CF-2F3C24D10A2B}" dt="2024-01-24T21:15:44.729" v="1564" actId="26606"/>
          <ac:cxnSpMkLst>
            <pc:docMk/>
            <pc:sldMk cId="3950758882" sldId="268"/>
            <ac:cxnSpMk id="26" creationId="{F8A9B20B-D1DD-4573-B5EC-558029519236}"/>
          </ac:cxnSpMkLst>
        </pc:cxnChg>
        <pc:cxnChg chg="add">
          <ac:chgData name="Jakub Rybacki" userId="71160f026d85cc38" providerId="LiveId" clId="{6F1846F6-6D77-4F88-B1CF-2F3C24D10A2B}" dt="2024-01-24T21:15:44.738" v="1565" actId="26606"/>
          <ac:cxnSpMkLst>
            <pc:docMk/>
            <pc:sldMk cId="3950758882" sldId="268"/>
            <ac:cxnSpMk id="42" creationId="{64FA5DFF-7FE6-4855-84E6-DFA78EE978BD}"/>
          </ac:cxnSpMkLst>
        </pc:cxnChg>
      </pc:sldChg>
      <pc:sldChg chg="addSp delSp modSp new mod setBg">
        <pc:chgData name="Jakub Rybacki" userId="71160f026d85cc38" providerId="LiveId" clId="{6F1846F6-6D77-4F88-B1CF-2F3C24D10A2B}" dt="2024-01-24T21:26:44.731" v="2128" actId="20577"/>
        <pc:sldMkLst>
          <pc:docMk/>
          <pc:sldMk cId="99637765" sldId="269"/>
        </pc:sldMkLst>
        <pc:spChg chg="mod">
          <ac:chgData name="Jakub Rybacki" userId="71160f026d85cc38" providerId="LiveId" clId="{6F1846F6-6D77-4F88-B1CF-2F3C24D10A2B}" dt="2024-01-24T21:23:09.571" v="1943" actId="26606"/>
          <ac:spMkLst>
            <pc:docMk/>
            <pc:sldMk cId="99637765" sldId="269"/>
            <ac:spMk id="2" creationId="{83F7AD99-0359-D187-1107-5D546338515F}"/>
          </ac:spMkLst>
        </pc:spChg>
        <pc:spChg chg="mod">
          <ac:chgData name="Jakub Rybacki" userId="71160f026d85cc38" providerId="LiveId" clId="{6F1846F6-6D77-4F88-B1CF-2F3C24D10A2B}" dt="2024-01-24T21:26:44.731" v="2128" actId="20577"/>
          <ac:spMkLst>
            <pc:docMk/>
            <pc:sldMk cId="99637765" sldId="269"/>
            <ac:spMk id="3" creationId="{6E9502D9-3778-A41D-80CC-32287656B2E0}"/>
          </ac:spMkLst>
        </pc:spChg>
        <pc:spChg chg="add">
          <ac:chgData name="Jakub Rybacki" userId="71160f026d85cc38" providerId="LiveId" clId="{6F1846F6-6D77-4F88-B1CF-2F3C24D10A2B}" dt="2024-01-24T21:23:09.571" v="1943" actId="26606"/>
          <ac:spMkLst>
            <pc:docMk/>
            <pc:sldMk cId="99637765" sldId="269"/>
            <ac:spMk id="12" creationId="{3F088236-D655-4F88-B238-E16762358025}"/>
          </ac:spMkLst>
        </pc:spChg>
        <pc:spChg chg="add del">
          <ac:chgData name="Jakub Rybacki" userId="71160f026d85cc38" providerId="LiveId" clId="{6F1846F6-6D77-4F88-B1CF-2F3C24D10A2B}" dt="2024-01-24T21:22:35.342" v="1940" actId="26606"/>
          <ac:spMkLst>
            <pc:docMk/>
            <pc:sldMk cId="99637765" sldId="269"/>
            <ac:spMk id="13" creationId="{3F088236-D655-4F88-B238-E16762358025}"/>
          </ac:spMkLst>
        </pc:spChg>
        <pc:spChg chg="add">
          <ac:chgData name="Jakub Rybacki" userId="71160f026d85cc38" providerId="LiveId" clId="{6F1846F6-6D77-4F88-B1CF-2F3C24D10A2B}" dt="2024-01-24T21:23:09.571" v="1943" actId="26606"/>
          <ac:spMkLst>
            <pc:docMk/>
            <pc:sldMk cId="99637765" sldId="269"/>
            <ac:spMk id="14" creationId="{3DAC0C92-199E-475C-9390-119A9B027276}"/>
          </ac:spMkLst>
        </pc:spChg>
        <pc:spChg chg="add del">
          <ac:chgData name="Jakub Rybacki" userId="71160f026d85cc38" providerId="LiveId" clId="{6F1846F6-6D77-4F88-B1CF-2F3C24D10A2B}" dt="2024-01-24T21:22:35.342" v="1940" actId="26606"/>
          <ac:spMkLst>
            <pc:docMk/>
            <pc:sldMk cId="99637765" sldId="269"/>
            <ac:spMk id="15" creationId="{3DAC0C92-199E-475C-9390-119A9B027276}"/>
          </ac:spMkLst>
        </pc:spChg>
        <pc:spChg chg="add">
          <ac:chgData name="Jakub Rybacki" userId="71160f026d85cc38" providerId="LiveId" clId="{6F1846F6-6D77-4F88-B1CF-2F3C24D10A2B}" dt="2024-01-24T21:23:09.571" v="1943" actId="26606"/>
          <ac:spMkLst>
            <pc:docMk/>
            <pc:sldMk cId="99637765" sldId="269"/>
            <ac:spMk id="16" creationId="{C4CFB339-0ED8-4FE2-9EF1-6D1375B8499B}"/>
          </ac:spMkLst>
        </pc:spChg>
        <pc:spChg chg="add del">
          <ac:chgData name="Jakub Rybacki" userId="71160f026d85cc38" providerId="LiveId" clId="{6F1846F6-6D77-4F88-B1CF-2F3C24D10A2B}" dt="2024-01-24T21:22:35.342" v="1940" actId="26606"/>
          <ac:spMkLst>
            <pc:docMk/>
            <pc:sldMk cId="99637765" sldId="269"/>
            <ac:spMk id="17" creationId="{C4CFB339-0ED8-4FE2-9EF1-6D1375B8499B}"/>
          </ac:spMkLst>
        </pc:spChg>
        <pc:spChg chg="add">
          <ac:chgData name="Jakub Rybacki" userId="71160f026d85cc38" providerId="LiveId" clId="{6F1846F6-6D77-4F88-B1CF-2F3C24D10A2B}" dt="2024-01-24T21:23:09.571" v="1943" actId="26606"/>
          <ac:spMkLst>
            <pc:docMk/>
            <pc:sldMk cId="99637765" sldId="269"/>
            <ac:spMk id="18" creationId="{31896C80-2069-4431-9C19-83B913734490}"/>
          </ac:spMkLst>
        </pc:spChg>
        <pc:spChg chg="add del">
          <ac:chgData name="Jakub Rybacki" userId="71160f026d85cc38" providerId="LiveId" clId="{6F1846F6-6D77-4F88-B1CF-2F3C24D10A2B}" dt="2024-01-24T21:22:35.342" v="1940" actId="26606"/>
          <ac:spMkLst>
            <pc:docMk/>
            <pc:sldMk cId="99637765" sldId="269"/>
            <ac:spMk id="19" creationId="{31896C80-2069-4431-9C19-83B913734490}"/>
          </ac:spMkLst>
        </pc:spChg>
        <pc:spChg chg="add">
          <ac:chgData name="Jakub Rybacki" userId="71160f026d85cc38" providerId="LiveId" clId="{6F1846F6-6D77-4F88-B1CF-2F3C24D10A2B}" dt="2024-01-24T21:23:09.571" v="1943" actId="26606"/>
          <ac:spMkLst>
            <pc:docMk/>
            <pc:sldMk cId="99637765" sldId="269"/>
            <ac:spMk id="20" creationId="{BF120A21-0841-4823-B0C4-28AEBCEF9B78}"/>
          </ac:spMkLst>
        </pc:spChg>
        <pc:spChg chg="add del">
          <ac:chgData name="Jakub Rybacki" userId="71160f026d85cc38" providerId="LiveId" clId="{6F1846F6-6D77-4F88-B1CF-2F3C24D10A2B}" dt="2024-01-24T21:22:35.342" v="1940" actId="26606"/>
          <ac:spMkLst>
            <pc:docMk/>
            <pc:sldMk cId="99637765" sldId="269"/>
            <ac:spMk id="21" creationId="{BF120A21-0841-4823-B0C4-28AEBCEF9B78}"/>
          </ac:spMkLst>
        </pc:spChg>
        <pc:spChg chg="add">
          <ac:chgData name="Jakub Rybacki" userId="71160f026d85cc38" providerId="LiveId" clId="{6F1846F6-6D77-4F88-B1CF-2F3C24D10A2B}" dt="2024-01-24T21:23:09.571" v="1943" actId="26606"/>
          <ac:spMkLst>
            <pc:docMk/>
            <pc:sldMk cId="99637765" sldId="269"/>
            <ac:spMk id="22" creationId="{DBB05BAE-BBD3-4289-899F-A6851503C6B0}"/>
          </ac:spMkLst>
        </pc:spChg>
        <pc:spChg chg="add del">
          <ac:chgData name="Jakub Rybacki" userId="71160f026d85cc38" providerId="LiveId" clId="{6F1846F6-6D77-4F88-B1CF-2F3C24D10A2B}" dt="2024-01-24T21:22:35.342" v="1940" actId="26606"/>
          <ac:spMkLst>
            <pc:docMk/>
            <pc:sldMk cId="99637765" sldId="269"/>
            <ac:spMk id="23" creationId="{DBB05BAE-BBD3-4289-899F-A6851503C6B0}"/>
          </ac:spMkLst>
        </pc:spChg>
        <pc:spChg chg="add del">
          <ac:chgData name="Jakub Rybacki" userId="71160f026d85cc38" providerId="LiveId" clId="{6F1846F6-6D77-4F88-B1CF-2F3C24D10A2B}" dt="2024-01-24T21:22:35.342" v="1940" actId="26606"/>
          <ac:spMkLst>
            <pc:docMk/>
            <pc:sldMk cId="99637765" sldId="269"/>
            <ac:spMk id="25" creationId="{9874D11C-36F5-4BBE-A490-019A54E953B0}"/>
          </ac:spMkLst>
        </pc:spChg>
        <pc:spChg chg="add">
          <ac:chgData name="Jakub Rybacki" userId="71160f026d85cc38" providerId="LiveId" clId="{6F1846F6-6D77-4F88-B1CF-2F3C24D10A2B}" dt="2024-01-24T21:23:09.571" v="1943" actId="26606"/>
          <ac:spMkLst>
            <pc:docMk/>
            <pc:sldMk cId="99637765" sldId="269"/>
            <ac:spMk id="27" creationId="{9874D11C-36F5-4BBE-A490-019A54E953B0}"/>
          </ac:spMkLst>
        </pc:spChg>
        <pc:picChg chg="add del">
          <ac:chgData name="Jakub Rybacki" userId="71160f026d85cc38" providerId="LiveId" clId="{6F1846F6-6D77-4F88-B1CF-2F3C24D10A2B}" dt="2024-01-24T21:22:35.342" v="1940" actId="26606"/>
          <ac:picMkLst>
            <pc:docMk/>
            <pc:sldMk cId="99637765" sldId="269"/>
            <ac:picMk id="5" creationId="{A807D6A7-4154-A87B-0536-A876CB905293}"/>
          </ac:picMkLst>
        </pc:picChg>
        <pc:picChg chg="add mod ord">
          <ac:chgData name="Jakub Rybacki" userId="71160f026d85cc38" providerId="LiveId" clId="{6F1846F6-6D77-4F88-B1CF-2F3C24D10A2B}" dt="2024-01-24T21:23:09.571" v="1943" actId="26606"/>
          <ac:picMkLst>
            <pc:docMk/>
            <pc:sldMk cId="99637765" sldId="269"/>
            <ac:picMk id="6" creationId="{A3E64FE9-A986-A4D8-331D-CDAB8BEFE64B}"/>
          </ac:picMkLst>
        </pc:picChg>
        <pc:cxnChg chg="add">
          <ac:chgData name="Jakub Rybacki" userId="71160f026d85cc38" providerId="LiveId" clId="{6F1846F6-6D77-4F88-B1CF-2F3C24D10A2B}" dt="2024-01-24T21:23:09.571" v="1943" actId="26606"/>
          <ac:cxnSpMkLst>
            <pc:docMk/>
            <pc:sldMk cId="99637765" sldId="269"/>
            <ac:cxnSpMk id="8" creationId="{64FA5DFF-7FE6-4855-84E6-DFA78EE978BD}"/>
          </ac:cxnSpMkLst>
        </pc:cxnChg>
        <pc:cxnChg chg="add del">
          <ac:chgData name="Jakub Rybacki" userId="71160f026d85cc38" providerId="LiveId" clId="{6F1846F6-6D77-4F88-B1CF-2F3C24D10A2B}" dt="2024-01-24T21:22:35.342" v="1940" actId="26606"/>
          <ac:cxnSpMkLst>
            <pc:docMk/>
            <pc:sldMk cId="99637765" sldId="269"/>
            <ac:cxnSpMk id="9" creationId="{64FA5DFF-7FE6-4855-84E6-DFA78EE978BD}"/>
          </ac:cxnSpMkLst>
        </pc:cxnChg>
        <pc:cxnChg chg="add">
          <ac:chgData name="Jakub Rybacki" userId="71160f026d85cc38" providerId="LiveId" clId="{6F1846F6-6D77-4F88-B1CF-2F3C24D10A2B}" dt="2024-01-24T21:23:09.571" v="1943" actId="26606"/>
          <ac:cxnSpMkLst>
            <pc:docMk/>
            <pc:sldMk cId="99637765" sldId="269"/>
            <ac:cxnSpMk id="10" creationId="{2AFD8CBA-54A3-4363-991B-B9C631BBFA74}"/>
          </ac:cxnSpMkLst>
        </pc:cxnChg>
        <pc:cxnChg chg="add del">
          <ac:chgData name="Jakub Rybacki" userId="71160f026d85cc38" providerId="LiveId" clId="{6F1846F6-6D77-4F88-B1CF-2F3C24D10A2B}" dt="2024-01-24T21:22:35.342" v="1940" actId="26606"/>
          <ac:cxnSpMkLst>
            <pc:docMk/>
            <pc:sldMk cId="99637765" sldId="269"/>
            <ac:cxnSpMk id="11" creationId="{2AFD8CBA-54A3-4363-991B-B9C631BBFA74}"/>
          </ac:cxnSpMkLst>
        </pc:cxnChg>
      </pc:sldChg>
    </pc:docChg>
  </pc:docChgLst>
  <pc:docChgLst>
    <pc:chgData name="Jakub Rybacki" userId="71160f026d85cc38" providerId="LiveId" clId="{D80ACAE1-2657-4472-84E1-3F6964031248}"/>
    <pc:docChg chg="delSld modSection">
      <pc:chgData name="Jakub Rybacki" userId="71160f026d85cc38" providerId="LiveId" clId="{D80ACAE1-2657-4472-84E1-3F6964031248}" dt="2024-01-25T11:33:16.013" v="0" actId="2696"/>
      <pc:docMkLst>
        <pc:docMk/>
      </pc:docMkLst>
      <pc:sldChg chg="del">
        <pc:chgData name="Jakub Rybacki" userId="71160f026d85cc38" providerId="LiveId" clId="{D80ACAE1-2657-4472-84E1-3F6964031248}" dt="2024-01-25T11:33:16.013" v="0" actId="2696"/>
        <pc:sldMkLst>
          <pc:docMk/>
          <pc:sldMk cId="1497033289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2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45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8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69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52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52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88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3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6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4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4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3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3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02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8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90E31-EB5C-4B33-B1DC-D5FBF7A8106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D65292-4200-4C32-8C62-5301976DF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9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gov.pl/wskazniki-makroekonomiczn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gov.pl/obszary-tematyczne/inne-opracowania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oecd.org/transport/road-accidents.htm" TargetMode="External"/><Relationship Id="rId4" Type="http://schemas.openxmlformats.org/officeDocument/2006/relationships/hyperlink" Target="https://ec.europa.eu/eurostat/data/database?gclid=Cj0KCQiAh8OtBhCQARIsAIkWb6_qGYOLqOAWE19w9N_EUII20ASzZn9Gh_MeG4ITYsh4Qhnnf6jfbvgaAuGFEALw_wc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.org/pisa/dat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sis.org/en/eurobarometer-data-service/search-data-access/data-acces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1414-3412-A7C3-CB43-94438958C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Praca z danymi panelowymi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D0651-7AF6-6895-FAB7-172AD0611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Zastane zbiory danych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07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skonała przekąska na imprezę">
            <a:extLst>
              <a:ext uri="{FF2B5EF4-FFF2-40B4-BE49-F238E27FC236}">
                <a16:creationId xmlns:a16="http://schemas.microsoft.com/office/drawing/2014/main" id="{9F8A6462-4E62-6A76-805D-72F314A30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6224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C2273B-6033-1DBD-B2D7-8F5EF65B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Poligon - GUS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D090-2258-B959-EB41-046D66EC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Jeżeli coś można zepsuć…. </a:t>
            </a:r>
          </a:p>
          <a:p>
            <a:endParaRPr lang="pl-PL" dirty="0"/>
          </a:p>
          <a:p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BD443-0B0A-4B72-B478-B7E6296D8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5" y="3190807"/>
            <a:ext cx="361047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3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129FDF-249A-6E5B-B83F-E64B4170E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73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C7B9FF-3101-9B72-4AC3-F7CD9484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Funkcja: Indeks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5201-18E9-0F11-7806-B4BF6F16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Czasem ktoś zapomni, że w plikach wybiera się daty, coś co identyfikuje wiersz / kolumnę.</a:t>
            </a:r>
          </a:p>
          <a:p>
            <a:endParaRPr lang="pl-PL" dirty="0"/>
          </a:p>
          <a:p>
            <a:r>
              <a:rPr lang="pl-PL" dirty="0"/>
              <a:t>Wtedy pomaga funkcja indeks – to wybór pola z tabeli</a:t>
            </a:r>
          </a:p>
          <a:p>
            <a:pPr lvl="1"/>
            <a:r>
              <a:rPr lang="pl-PL" dirty="0"/>
              <a:t>=INDEKS(Tabela, Nr. Wiersza, Nr. Kolumny)</a:t>
            </a:r>
          </a:p>
          <a:p>
            <a:endParaRPr lang="pl-PL" dirty="0"/>
          </a:p>
          <a:p>
            <a:r>
              <a:rPr lang="pl-PL" dirty="0"/>
              <a:t>Przykład: </a:t>
            </a:r>
            <a:r>
              <a:rPr lang="pl-PL" dirty="0">
                <a:hlinkClick r:id="rId3"/>
              </a:rPr>
              <a:t>Plik</a:t>
            </a:r>
            <a:r>
              <a:rPr lang="pl-PL" dirty="0"/>
              <a:t> do ćwiczeń.</a:t>
            </a:r>
            <a:endParaRPr lang="en-GB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5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E64FE9-A986-A4D8-331D-CDAB8BEFE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3" r="2535" b="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7AD99-0359-D187-1107-5D546338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Funkcja Offset (Przesunięcie)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02D9-3778-A41D-80CC-32287656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Gdzie chowasz najważniejszą publikację?</a:t>
            </a:r>
          </a:p>
          <a:p>
            <a:pPr lvl="1"/>
            <a:r>
              <a:rPr lang="pl-PL" dirty="0"/>
              <a:t>W zakładce </a:t>
            </a:r>
            <a:r>
              <a:rPr lang="pl-PL" i="1" dirty="0"/>
              <a:t>inne</a:t>
            </a:r>
          </a:p>
          <a:p>
            <a:pPr lvl="1"/>
            <a:r>
              <a:rPr lang="pl-PL" i="1" dirty="0"/>
              <a:t>Dodatkowo, żeby utrudnić życie dane co 2 wiersz</a:t>
            </a:r>
          </a:p>
          <a:p>
            <a:r>
              <a:rPr lang="pl-PL" i="1" dirty="0"/>
              <a:t>Co pomaga:</a:t>
            </a:r>
          </a:p>
          <a:p>
            <a:pPr lvl="1"/>
            <a:r>
              <a:rPr lang="pl-PL" i="1" dirty="0"/>
              <a:t>=OFFSET(Adres, X, Y)</a:t>
            </a:r>
          </a:p>
          <a:p>
            <a:pPr lvl="1"/>
            <a:r>
              <a:rPr lang="pl-PL" i="1" dirty="0"/>
              <a:t>Buduje odniesienie do komórki i zakresu znajdującego się o X wierszy i Y kolumn od naszej podstawowej komórki</a:t>
            </a:r>
          </a:p>
          <a:p>
            <a:r>
              <a:rPr lang="pl-PL" i="1" dirty="0"/>
              <a:t>Przykład: </a:t>
            </a:r>
            <a:r>
              <a:rPr lang="pl-PL" i="1" dirty="0">
                <a:hlinkClick r:id="rId3"/>
              </a:rPr>
              <a:t>GUS</a:t>
            </a:r>
            <a:endParaRPr lang="en-GB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3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4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2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4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5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8F03-F8B5-42ED-41BA-E41A9A91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/>
                </a:solidFill>
              </a:rPr>
              <a:t>Nagrywanie kodu.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04C54-EC35-326C-77EB-A5FF23EA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Czego warto wymagać w kontakcie z SPSS?</a:t>
            </a:r>
          </a:p>
        </p:txBody>
      </p:sp>
    </p:spTree>
    <p:extLst>
      <p:ext uri="{BB962C8B-B14F-4D97-AF65-F5344CB8AC3E}">
        <p14:creationId xmlns:p14="http://schemas.microsoft.com/office/powerpoint/2010/main" val="3426865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1A8D2-EF2C-9767-5CEE-4EA19141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/>
              <a:t>Agitacja</a:t>
            </a:r>
            <a:endParaRPr lang="en-GB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0E982-2B57-D234-8188-D371EC018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527447"/>
            <a:ext cx="8596668" cy="1608309"/>
          </a:xfrm>
        </p:spPr>
        <p:txBody>
          <a:bodyPr>
            <a:normAutofit/>
          </a:bodyPr>
          <a:lstStyle/>
          <a:p>
            <a:r>
              <a:rPr lang="pl-PL" dirty="0"/>
              <a:t>Na Karowej mamy więcej prac jakościowych niż ilościowych. Dodatkowo jak ilościowo to ankieta. Można inaczej!</a:t>
            </a:r>
          </a:p>
          <a:p>
            <a:r>
              <a:rPr lang="pl-PL" dirty="0"/>
              <a:t>Czemu dane zastane / panelowe?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03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azyn od zewnątrz">
            <a:extLst>
              <a:ext uri="{FF2B5EF4-FFF2-40B4-BE49-F238E27FC236}">
                <a16:creationId xmlns:a16="http://schemas.microsoft.com/office/drawing/2014/main" id="{C1A88A0B-D27B-F9CE-3301-DBAF89306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8" r="1716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5006F1-B095-8583-A43F-251CD4F6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 err="1"/>
              <a:t>Skills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DACDE-24C8-5E2A-466F-5E39AE09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Praca z danymi dot. paneli to pełne wykorzystanie wiedzy z Warsztatów Statystycznych</a:t>
            </a:r>
          </a:p>
          <a:p>
            <a:pPr lvl="1"/>
            <a:r>
              <a:rPr lang="pl-PL" dirty="0"/>
              <a:t>Bank Światowy – Wyszukaj Pionowo  - </a:t>
            </a:r>
            <a:r>
              <a:rPr lang="pl-PL" dirty="0">
                <a:hlinkClick r:id="rId3"/>
              </a:rPr>
              <a:t>https://data.worldbank.org/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Eurostat – Wyszukaj Pionowo - </a:t>
            </a:r>
            <a:r>
              <a:rPr lang="pl-PL" dirty="0">
                <a:hlinkClick r:id="rId4"/>
              </a:rPr>
              <a:t>https://ec.europa.eu/eurostat/data/database</a:t>
            </a:r>
            <a:endParaRPr lang="pl-PL" dirty="0"/>
          </a:p>
          <a:p>
            <a:pPr lvl="1"/>
            <a:r>
              <a:rPr lang="pl-PL" dirty="0"/>
              <a:t>OECD – Tabela przestawna (</a:t>
            </a:r>
            <a:r>
              <a:rPr lang="pl-PL" dirty="0" err="1"/>
              <a:t>Pivot</a:t>
            </a:r>
            <a:r>
              <a:rPr lang="pl-PL" dirty="0"/>
              <a:t>) - </a:t>
            </a:r>
            <a:r>
              <a:rPr lang="pl-PL" dirty="0">
                <a:hlinkClick r:id="rId5"/>
              </a:rPr>
              <a:t>https://data.oecd.org/transport/road-accidents.htm</a:t>
            </a:r>
            <a:r>
              <a:rPr lang="pl-PL" dirty="0"/>
              <a:t> 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38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urka w pustej klasie">
            <a:extLst>
              <a:ext uri="{FF2B5EF4-FFF2-40B4-BE49-F238E27FC236}">
                <a16:creationId xmlns:a16="http://schemas.microsoft.com/office/drawing/2014/main" id="{25A7B01A-CCEE-5A4D-0B22-51243BD8F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9" r="499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1B8A74-5FB6-684C-211D-02D5D0EA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/>
              <a:t>Analityka wychodząca poza studentów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DBFA-4F8E-DFE2-7738-742D97621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W przyszłym semestrze poznacie SPSS – większość danych – będzie dostępna w pliku SAV np. </a:t>
            </a:r>
          </a:p>
          <a:p>
            <a:pPr lvl="1"/>
            <a:r>
              <a:rPr lang="pl-PL" dirty="0">
                <a:hlinkClick r:id="rId3"/>
              </a:rPr>
              <a:t>PISA</a:t>
            </a:r>
            <a:endParaRPr lang="pl-PL" dirty="0"/>
          </a:p>
          <a:p>
            <a:pPr lvl="1"/>
            <a:r>
              <a:rPr lang="pl-PL" dirty="0" err="1">
                <a:hlinkClick r:id="rId4"/>
              </a:rPr>
              <a:t>Eurobarometer</a:t>
            </a:r>
            <a:r>
              <a:rPr lang="pl-PL" dirty="0">
                <a:hlinkClick r:id="rId4"/>
              </a:rPr>
              <a:t> 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Dane są zakodowane w jednolitym formacie dla paru państw – można sprawdzić rankingi. 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83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1A8D2-EF2C-9767-5CEE-4EA19141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z danymi 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0E982-2B57-D234-8188-D371EC018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Czy usłyszałeś to na warsztatach statystycznych?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96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5" name="Picture 4" descr="Wykrzyknik na żółtym tle">
            <a:extLst>
              <a:ext uri="{FF2B5EF4-FFF2-40B4-BE49-F238E27FC236}">
                <a16:creationId xmlns:a16="http://schemas.microsoft.com/office/drawing/2014/main" id="{3FD046B8-D51C-0064-1826-DC38DC977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9" t="839" r="12386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CDA5F4-B443-E59F-3581-DA928A38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 dirty="0"/>
              <a:t>Co </a:t>
            </a:r>
            <a:r>
              <a:rPr lang="en-US" sz="3800" dirty="0" err="1"/>
              <a:t>zawier</a:t>
            </a:r>
            <a:r>
              <a:rPr lang="pl-PL" sz="3800" dirty="0"/>
              <a:t>a</a:t>
            </a:r>
            <a:r>
              <a:rPr lang="en-US" sz="3800" dirty="0"/>
              <a:t> </a:t>
            </a:r>
            <a:r>
              <a:rPr lang="en-US" sz="3800" dirty="0" err="1"/>
              <a:t>najważniejsza</a:t>
            </a:r>
            <a:r>
              <a:rPr lang="en-US" sz="3800" dirty="0"/>
              <a:t> </a:t>
            </a:r>
            <a:r>
              <a:rPr lang="en-US" sz="3800" dirty="0" err="1"/>
              <a:t>karta</a:t>
            </a:r>
            <a:r>
              <a:rPr lang="en-US" sz="3800" dirty="0"/>
              <a:t> w </a:t>
            </a:r>
            <a:r>
              <a:rPr lang="en-US" sz="3800" dirty="0" err="1"/>
              <a:t>arkuszu</a:t>
            </a:r>
            <a:r>
              <a:rPr lang="en-US" sz="3800" dirty="0"/>
              <a:t> Excel</a:t>
            </a:r>
            <a:r>
              <a:rPr lang="pl-PL" sz="3800" dirty="0"/>
              <a:t>?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8FDF-62A9-E410-4B10-AFF991EDB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Instrukcj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ę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jak go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wykorzystywać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5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5" name="Picture 4" descr="Lupa przedstawiająca spadek wydajności">
            <a:extLst>
              <a:ext uri="{FF2B5EF4-FFF2-40B4-BE49-F238E27FC236}">
                <a16:creationId xmlns:a16="http://schemas.microsoft.com/office/drawing/2014/main" id="{84DFEBCA-B73F-3A44-85A1-7A6D5AF0C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3923" r="27308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CFB3-391C-DE89-F096-7F53DC8E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 err="1"/>
              <a:t>Największa</a:t>
            </a:r>
            <a:r>
              <a:rPr lang="en-US" sz="4400" dirty="0"/>
              <a:t> </a:t>
            </a:r>
            <a:r>
              <a:rPr lang="en-US" sz="4400" dirty="0" err="1"/>
              <a:t>wpadka</a:t>
            </a:r>
            <a:r>
              <a:rPr lang="en-US" sz="4400" dirty="0"/>
              <a:t> </a:t>
            </a:r>
            <a:r>
              <a:rPr lang="en-US" sz="4400" dirty="0" err="1"/>
              <a:t>jaką</a:t>
            </a:r>
            <a:r>
              <a:rPr lang="en-US" sz="4400" dirty="0"/>
              <a:t> </a:t>
            </a:r>
            <a:r>
              <a:rPr lang="en-US" sz="4400" dirty="0" err="1"/>
              <a:t>można</a:t>
            </a:r>
            <a:r>
              <a:rPr lang="en-US" sz="4400" dirty="0"/>
              <a:t> </a:t>
            </a:r>
            <a:r>
              <a:rPr lang="en-US" sz="4400" dirty="0" err="1"/>
              <a:t>zaliczyć</a:t>
            </a:r>
            <a:r>
              <a:rPr lang="en-US" sz="4400" dirty="0"/>
              <a:t> z </a:t>
            </a:r>
            <a:r>
              <a:rPr lang="en-US" sz="4400" dirty="0" err="1"/>
              <a:t>danymi</a:t>
            </a:r>
            <a:r>
              <a:rPr lang="en-US" sz="44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69AE-58C8-A22C-5603-1367A255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4050831"/>
            <a:ext cx="5113217" cy="109690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Kiedy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raz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 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używasz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arkusza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zapomniałeś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jaki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dan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ych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niego potrzeba.</a:t>
            </a:r>
          </a:p>
          <a:p>
            <a:pPr marL="0" indent="0" algn="r">
              <a:buNone/>
            </a:pP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Odp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Kopiuj gotowe karty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5" name="Picture 4" descr="Pola pszenicy">
            <a:extLst>
              <a:ext uri="{FF2B5EF4-FFF2-40B4-BE49-F238E27FC236}">
                <a16:creationId xmlns:a16="http://schemas.microsoft.com/office/drawing/2014/main" id="{B3C6C1B9-769A-8CF5-B7F3-C7B9F3113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7" r="283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D93070-5F19-68B0-9950-A970BF0A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dirty="0" err="1"/>
              <a:t>Najpotężniejsz</a:t>
            </a:r>
            <a:r>
              <a:rPr lang="pl-PL" sz="4100" dirty="0"/>
              <a:t>e</a:t>
            </a:r>
            <a:r>
              <a:rPr lang="en-US" sz="4100" dirty="0"/>
              <a:t> </a:t>
            </a:r>
            <a:r>
              <a:rPr lang="en-US" sz="4100" dirty="0" err="1"/>
              <a:t>kombo</a:t>
            </a:r>
            <a:r>
              <a:rPr lang="en-US" sz="4100" dirty="0"/>
              <a:t> w </a:t>
            </a:r>
            <a:r>
              <a:rPr lang="en-US" sz="4100" dirty="0" err="1"/>
              <a:t>Excelu</a:t>
            </a:r>
            <a:r>
              <a:rPr lang="en-US" sz="4100" dirty="0"/>
              <a:t>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81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79AE-8AB4-E13F-694B-CA8820DE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VLOOKUP + MATCH</a:t>
            </a:r>
            <a:br>
              <a:rPr lang="pl-PL" dirty="0"/>
            </a:br>
            <a:r>
              <a:rPr lang="pl-PL" dirty="0"/>
              <a:t>WYSZUKAJ.PIONOWO + PODAJ.POZYCJĘ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7330-2BAF-FC8A-403B-537709181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Podstawową funkcjonalność wyszukiwania powinniśmy znać z kursu:</a:t>
            </a:r>
          </a:p>
          <a:p>
            <a:pPr lvl="1"/>
            <a:r>
              <a:rPr lang="pl-PL" dirty="0"/>
              <a:t>=VLOOKUP(WARTOŚĆ, ZAKRES, Nr. Kolumny, TYP.DOPASOWANIA)</a:t>
            </a:r>
          </a:p>
          <a:p>
            <a:pPr lvl="1"/>
            <a:endParaRPr lang="pl-PL" dirty="0"/>
          </a:p>
          <a:p>
            <a:r>
              <a:rPr lang="pl-PL" dirty="0"/>
              <a:t>HINT: W Nr. Kolumny warto wkładać kolejną funkcję</a:t>
            </a:r>
          </a:p>
          <a:p>
            <a:pPr lvl="1"/>
            <a:r>
              <a:rPr lang="pl-PL" dirty="0"/>
              <a:t>=MATCH(WARTOŚĆ, ZAKRES, TYP.DOPASOWANIA)</a:t>
            </a:r>
          </a:p>
          <a:p>
            <a:pPr lvl="1"/>
            <a:r>
              <a:rPr lang="pl-PL" dirty="0"/>
              <a:t>Typ dopasowania:</a:t>
            </a:r>
          </a:p>
          <a:p>
            <a:pPr lvl="2"/>
            <a:r>
              <a:rPr lang="pl-PL" dirty="0"/>
              <a:t>1 - największa wartość poniżej szukanej wartości (wymaga posortowania)</a:t>
            </a:r>
          </a:p>
          <a:p>
            <a:pPr lvl="2"/>
            <a:r>
              <a:rPr lang="pl-PL" dirty="0"/>
              <a:t>0 - dokładne  wybieranie szukanej wartości</a:t>
            </a:r>
          </a:p>
          <a:p>
            <a:pPr lvl="2"/>
            <a:r>
              <a:rPr lang="pl-PL" dirty="0"/>
              <a:t>-1 - najmniejsza wartość powyżej szukanej wartości (wymaga posortowania)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169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407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Praca z danymi panelowymi</vt:lpstr>
      <vt:lpstr>Agitacja</vt:lpstr>
      <vt:lpstr>Skills</vt:lpstr>
      <vt:lpstr>Analityka wychodząca poza studentów</vt:lpstr>
      <vt:lpstr>Praca z danymi </vt:lpstr>
      <vt:lpstr>Co zawiera najważniejsza karta w arkuszu Excel?</vt:lpstr>
      <vt:lpstr>Największa wpadka jaką można zaliczyć z danymi?</vt:lpstr>
      <vt:lpstr>Najpotężniejsze kombo w Excelu?</vt:lpstr>
      <vt:lpstr>VLOOKUP + MATCH WYSZUKAJ.PIONOWO + PODAJ.POZYCJĘ</vt:lpstr>
      <vt:lpstr>Poligon - GUS</vt:lpstr>
      <vt:lpstr>Funkcja: Indeks</vt:lpstr>
      <vt:lpstr>Funkcja Offset (Przesunięcie)</vt:lpstr>
      <vt:lpstr>Czego warto wymagać w kontakcie z SPSS?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z da</dc:title>
  <dc:creator>Jakub Rybacki</dc:creator>
  <cp:lastModifiedBy>Jakub Rybacki</cp:lastModifiedBy>
  <cp:revision>1</cp:revision>
  <dcterms:created xsi:type="dcterms:W3CDTF">2024-01-24T19:52:33Z</dcterms:created>
  <dcterms:modified xsi:type="dcterms:W3CDTF">2024-01-25T11:33:18Z</dcterms:modified>
</cp:coreProperties>
</file>