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  <p:sldId id="264" r:id="rId9"/>
    <p:sldId id="262" r:id="rId10"/>
    <p:sldId id="265" r:id="rId11"/>
    <p:sldId id="267" r:id="rId12"/>
    <p:sldId id="268" r:id="rId13"/>
    <p:sldId id="266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4F45D1-58CB-481C-9EDE-C018BB9707A4}">
          <p14:sldIdLst>
            <p14:sldId id="256"/>
            <p14:sldId id="260"/>
          </p14:sldIdLst>
        </p14:section>
        <p14:section name="Skale Likerta" id="{8532258A-487C-4393-926D-5C913CC3237F}">
          <p14:sldIdLst>
            <p14:sldId id="261"/>
            <p14:sldId id="257"/>
            <p14:sldId id="258"/>
          </p14:sldIdLst>
        </p14:section>
        <p14:section name="Skala Thurstone'a" id="{CCD6FABA-BD58-4089-87D2-01A6CC41B3EA}">
          <p14:sldIdLst>
            <p14:sldId id="259"/>
            <p14:sldId id="263"/>
            <p14:sldId id="264"/>
            <p14:sldId id="262"/>
            <p14:sldId id="265"/>
            <p14:sldId id="267"/>
          </p14:sldIdLst>
        </p14:section>
        <p14:section name="Indeksy" id="{19E90F6D-C70B-48C7-AF08-556DAD0B38A5}">
          <p14:sldIdLst>
            <p14:sldId id="268"/>
            <p14:sldId id="266"/>
            <p14:sldId id="270"/>
          </p14:sldIdLst>
        </p14:section>
        <p14:section name="Walidacja indeksów" id="{B0176BB4-7B14-47D6-B061-25F19E80B351}">
          <p14:sldIdLst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1B2EB-5B40-40E4-89B7-288271F92058}" v="1" dt="2023-02-23T14:18:52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247" autoAdjust="0"/>
  </p:normalViewPr>
  <p:slideViewPr>
    <p:cSldViewPr snapToGrid="0">
      <p:cViewPr>
        <p:scale>
          <a:sx n="300" d="100"/>
          <a:sy n="300" d="100"/>
        </p:scale>
        <p:origin x="-12858" y="-4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3951B2EB-5B40-40E4-89B7-288271F92058}"/>
    <pc:docChg chg="modSld">
      <pc:chgData name="Jakub Rybacki" userId="71160f026d85cc38" providerId="LiveId" clId="{3951B2EB-5B40-40E4-89B7-288271F92058}" dt="2023-02-23T14:18:52.433" v="0" actId="1076"/>
      <pc:docMkLst>
        <pc:docMk/>
      </pc:docMkLst>
      <pc:sldChg chg="modSp">
        <pc:chgData name="Jakub Rybacki" userId="71160f026d85cc38" providerId="LiveId" clId="{3951B2EB-5B40-40E4-89B7-288271F92058}" dt="2023-02-23T14:18:52.433" v="0" actId="1076"/>
        <pc:sldMkLst>
          <pc:docMk/>
          <pc:sldMk cId="4023417007" sldId="265"/>
        </pc:sldMkLst>
        <pc:picChg chg="mod">
          <ac:chgData name="Jakub Rybacki" userId="71160f026d85cc38" providerId="LiveId" clId="{3951B2EB-5B40-40E4-89B7-288271F92058}" dt="2023-02-23T14:18:52.433" v="0" actId="1076"/>
          <ac:picMkLst>
            <pc:docMk/>
            <pc:sldMk cId="4023417007" sldId="265"/>
            <ac:picMk id="2050" creationId="{82CB9893-4C3E-F341-F634-FCF77E9F312F}"/>
          </ac:picMkLst>
        </pc:picChg>
      </pc:sldChg>
    </pc:docChg>
  </pc:docChgLst>
  <pc:docChgLst>
    <pc:chgData name="Jakub Rybacki" userId="71160f026d85cc38" providerId="LiveId" clId="{683A495F-604F-4579-91CC-F64D143C3843}"/>
    <pc:docChg chg="undo custSel addSld delSld modSld sldOrd addSection modSection">
      <pc:chgData name="Jakub Rybacki" userId="71160f026d85cc38" providerId="LiveId" clId="{683A495F-604F-4579-91CC-F64D143C3843}" dt="2022-11-09T22:38:47.336" v="4339" actId="17846"/>
      <pc:docMkLst>
        <pc:docMk/>
      </pc:docMkLst>
      <pc:sldChg chg="modSp mod">
        <pc:chgData name="Jakub Rybacki" userId="71160f026d85cc38" providerId="LiveId" clId="{683A495F-604F-4579-91CC-F64D143C3843}" dt="2022-11-09T21:48:05.728" v="2623" actId="20577"/>
        <pc:sldMkLst>
          <pc:docMk/>
          <pc:sldMk cId="1502907416" sldId="256"/>
        </pc:sldMkLst>
        <pc:spChg chg="mod">
          <ac:chgData name="Jakub Rybacki" userId="71160f026d85cc38" providerId="LiveId" clId="{683A495F-604F-4579-91CC-F64D143C3843}" dt="2022-11-09T21:48:05.728" v="2623" actId="20577"/>
          <ac:spMkLst>
            <pc:docMk/>
            <pc:sldMk cId="1502907416" sldId="256"/>
            <ac:spMk id="2" creationId="{FBD4C597-7D86-2D06-26DD-8BE81A9F1695}"/>
          </ac:spMkLst>
        </pc:spChg>
      </pc:sldChg>
      <pc:sldChg chg="modSp">
        <pc:chgData name="Jakub Rybacki" userId="71160f026d85cc38" providerId="LiveId" clId="{683A495F-604F-4579-91CC-F64D143C3843}" dt="2022-11-09T20:03:46.137" v="249" actId="14100"/>
        <pc:sldMkLst>
          <pc:docMk/>
          <pc:sldMk cId="2912130455" sldId="257"/>
        </pc:sldMkLst>
        <pc:picChg chg="mod">
          <ac:chgData name="Jakub Rybacki" userId="71160f026d85cc38" providerId="LiveId" clId="{683A495F-604F-4579-91CC-F64D143C3843}" dt="2022-11-09T20:03:46.137" v="249" actId="14100"/>
          <ac:picMkLst>
            <pc:docMk/>
            <pc:sldMk cId="2912130455" sldId="257"/>
            <ac:picMk id="1026" creationId="{2DF9E197-86A1-92B7-773C-2C5F48BECD4B}"/>
          </ac:picMkLst>
        </pc:picChg>
      </pc:sldChg>
      <pc:sldChg chg="addSp modSp mod setBg">
        <pc:chgData name="Jakub Rybacki" userId="71160f026d85cc38" providerId="LiveId" clId="{683A495F-604F-4579-91CC-F64D143C3843}" dt="2022-11-09T20:43:34.377" v="1138" actId="20577"/>
        <pc:sldMkLst>
          <pc:docMk/>
          <pc:sldMk cId="518259707" sldId="259"/>
        </pc:sldMkLst>
        <pc:spChg chg="mod">
          <ac:chgData name="Jakub Rybacki" userId="71160f026d85cc38" providerId="LiveId" clId="{683A495F-604F-4579-91CC-F64D143C3843}" dt="2022-11-09T20:37:34.780" v="739" actId="26606"/>
          <ac:spMkLst>
            <pc:docMk/>
            <pc:sldMk cId="518259707" sldId="259"/>
            <ac:spMk id="2" creationId="{76FF3011-0F2E-DD35-69AA-EB5B8DB04EC3}"/>
          </ac:spMkLst>
        </pc:spChg>
        <pc:spChg chg="mod ord">
          <ac:chgData name="Jakub Rybacki" userId="71160f026d85cc38" providerId="LiveId" clId="{683A495F-604F-4579-91CC-F64D143C3843}" dt="2022-11-09T20:43:34.377" v="1138" actId="20577"/>
          <ac:spMkLst>
            <pc:docMk/>
            <pc:sldMk cId="518259707" sldId="259"/>
            <ac:spMk id="3" creationId="{308BCB94-64DC-B51F-A2E4-83CA0577A04C}"/>
          </ac:spMkLst>
        </pc:spChg>
        <pc:spChg chg="add mod">
          <ac:chgData name="Jakub Rybacki" userId="71160f026d85cc38" providerId="LiveId" clId="{683A495F-604F-4579-91CC-F64D143C3843}" dt="2022-11-09T20:38:02.546" v="760" actId="20577"/>
          <ac:spMkLst>
            <pc:docMk/>
            <pc:sldMk cId="518259707" sldId="259"/>
            <ac:spMk id="5" creationId="{125C7882-2E79-5C1D-0D1C-AC671538757C}"/>
          </ac:spMkLst>
        </pc:spChg>
        <pc:spChg chg="add">
          <ac:chgData name="Jakub Rybacki" userId="71160f026d85cc38" providerId="LiveId" clId="{683A495F-604F-4579-91CC-F64D143C3843}" dt="2022-11-09T20:37:34.780" v="739" actId="26606"/>
          <ac:spMkLst>
            <pc:docMk/>
            <pc:sldMk cId="518259707" sldId="259"/>
            <ac:spMk id="1031" creationId="{A65AC7D1-EAA9-48F5-B509-60A7F50BF703}"/>
          </ac:spMkLst>
        </pc:spChg>
        <pc:spChg chg="add">
          <ac:chgData name="Jakub Rybacki" userId="71160f026d85cc38" providerId="LiveId" clId="{683A495F-604F-4579-91CC-F64D143C3843}" dt="2022-11-09T20:37:34.780" v="739" actId="26606"/>
          <ac:spMkLst>
            <pc:docMk/>
            <pc:sldMk cId="518259707" sldId="259"/>
            <ac:spMk id="1033" creationId="{D6320AF9-619A-4175-865B-5663E1AEF4C5}"/>
          </ac:spMkLst>
        </pc:spChg>
        <pc:spChg chg="add">
          <ac:chgData name="Jakub Rybacki" userId="71160f026d85cc38" providerId="LiveId" clId="{683A495F-604F-4579-91CC-F64D143C3843}" dt="2022-11-09T20:37:34.780" v="739" actId="26606"/>
          <ac:spMkLst>
            <pc:docMk/>
            <pc:sldMk cId="518259707" sldId="259"/>
            <ac:spMk id="1039" creationId="{7E018740-5C2B-4A41-AC1A-7E68D1EC1954}"/>
          </ac:spMkLst>
        </pc:spChg>
        <pc:spChg chg="add">
          <ac:chgData name="Jakub Rybacki" userId="71160f026d85cc38" providerId="LiveId" clId="{683A495F-604F-4579-91CC-F64D143C3843}" dt="2022-11-09T20:37:34.780" v="739" actId="26606"/>
          <ac:spMkLst>
            <pc:docMk/>
            <pc:sldMk cId="518259707" sldId="259"/>
            <ac:spMk id="1041" creationId="{166F75A4-C475-4941-8EE2-B80A06A2C1BB}"/>
          </ac:spMkLst>
        </pc:spChg>
        <pc:spChg chg="add">
          <ac:chgData name="Jakub Rybacki" userId="71160f026d85cc38" providerId="LiveId" clId="{683A495F-604F-4579-91CC-F64D143C3843}" dt="2022-11-09T20:37:34.780" v="739" actId="26606"/>
          <ac:spMkLst>
            <pc:docMk/>
            <pc:sldMk cId="518259707" sldId="259"/>
            <ac:spMk id="1043" creationId="{A032553A-72E8-4B0D-8405-FF9771C9AF05}"/>
          </ac:spMkLst>
        </pc:spChg>
        <pc:spChg chg="add">
          <ac:chgData name="Jakub Rybacki" userId="71160f026d85cc38" providerId="LiveId" clId="{683A495F-604F-4579-91CC-F64D143C3843}" dt="2022-11-09T20:37:34.780" v="739" actId="26606"/>
          <ac:spMkLst>
            <pc:docMk/>
            <pc:sldMk cId="518259707" sldId="259"/>
            <ac:spMk id="1045" creationId="{765800AC-C3B9-498E-87BC-29FAE4C76B21}"/>
          </ac:spMkLst>
        </pc:spChg>
        <pc:spChg chg="add">
          <ac:chgData name="Jakub Rybacki" userId="71160f026d85cc38" providerId="LiveId" clId="{683A495F-604F-4579-91CC-F64D143C3843}" dt="2022-11-09T20:37:34.780" v="739" actId="26606"/>
          <ac:spMkLst>
            <pc:docMk/>
            <pc:sldMk cId="518259707" sldId="259"/>
            <ac:spMk id="1047" creationId="{1F9D6ACB-2FF4-49F9-978A-E0D5327FC635}"/>
          </ac:spMkLst>
        </pc:spChg>
        <pc:spChg chg="add">
          <ac:chgData name="Jakub Rybacki" userId="71160f026d85cc38" providerId="LiveId" clId="{683A495F-604F-4579-91CC-F64D143C3843}" dt="2022-11-09T20:37:34.780" v="739" actId="26606"/>
          <ac:spMkLst>
            <pc:docMk/>
            <pc:sldMk cId="518259707" sldId="259"/>
            <ac:spMk id="1049" creationId="{A5EC319D-0FEA-4B95-A3EA-01E35672C95B}"/>
          </ac:spMkLst>
        </pc:spChg>
        <pc:picChg chg="add mod">
          <ac:chgData name="Jakub Rybacki" userId="71160f026d85cc38" providerId="LiveId" clId="{683A495F-604F-4579-91CC-F64D143C3843}" dt="2022-11-09T20:37:34.780" v="739" actId="26606"/>
          <ac:picMkLst>
            <pc:docMk/>
            <pc:sldMk cId="518259707" sldId="259"/>
            <ac:picMk id="1026" creationId="{BED0AAA4-09DD-A068-7B9B-773B13AE9084}"/>
          </ac:picMkLst>
        </pc:picChg>
        <pc:cxnChg chg="add">
          <ac:chgData name="Jakub Rybacki" userId="71160f026d85cc38" providerId="LiveId" clId="{683A495F-604F-4579-91CC-F64D143C3843}" dt="2022-11-09T20:37:34.780" v="739" actId="26606"/>
          <ac:cxnSpMkLst>
            <pc:docMk/>
            <pc:sldMk cId="518259707" sldId="259"/>
            <ac:cxnSpMk id="1035" creationId="{063B6EC6-D752-4EE7-908B-F8F19E8C7FEA}"/>
          </ac:cxnSpMkLst>
        </pc:cxnChg>
        <pc:cxnChg chg="add">
          <ac:chgData name="Jakub Rybacki" userId="71160f026d85cc38" providerId="LiveId" clId="{683A495F-604F-4579-91CC-F64D143C3843}" dt="2022-11-09T20:37:34.780" v="739" actId="26606"/>
          <ac:cxnSpMkLst>
            <pc:docMk/>
            <pc:sldMk cId="518259707" sldId="259"/>
            <ac:cxnSpMk id="1037" creationId="{EFECD4E8-AD3E-4228-82A2-9461958EA94D}"/>
          </ac:cxnSpMkLst>
        </pc:cxnChg>
      </pc:sldChg>
      <pc:sldChg chg="addSp modSp new mod ord setBg">
        <pc:chgData name="Jakub Rybacki" userId="71160f026d85cc38" providerId="LiveId" clId="{683A495F-604F-4579-91CC-F64D143C3843}" dt="2022-11-09T21:51:27.796" v="2639" actId="20577"/>
        <pc:sldMkLst>
          <pc:docMk/>
          <pc:sldMk cId="558255053" sldId="260"/>
        </pc:sldMkLst>
        <pc:spChg chg="mod">
          <ac:chgData name="Jakub Rybacki" userId="71160f026d85cc38" providerId="LiveId" clId="{683A495F-604F-4579-91CC-F64D143C3843}" dt="2022-11-09T19:57:12.157" v="148" actId="26606"/>
          <ac:spMkLst>
            <pc:docMk/>
            <pc:sldMk cId="558255053" sldId="260"/>
            <ac:spMk id="2" creationId="{3E6FA449-8144-B34C-A73F-7B000AFB8E11}"/>
          </ac:spMkLst>
        </pc:spChg>
        <pc:spChg chg="mod">
          <ac:chgData name="Jakub Rybacki" userId="71160f026d85cc38" providerId="LiveId" clId="{683A495F-604F-4579-91CC-F64D143C3843}" dt="2022-11-09T21:51:27.796" v="2639" actId="20577"/>
          <ac:spMkLst>
            <pc:docMk/>
            <pc:sldMk cId="558255053" sldId="260"/>
            <ac:spMk id="3" creationId="{53A6B961-A360-B9EC-5789-39924EA2161B}"/>
          </ac:spMkLst>
        </pc:spChg>
        <pc:spChg chg="add">
          <ac:chgData name="Jakub Rybacki" userId="71160f026d85cc38" providerId="LiveId" clId="{683A495F-604F-4579-91CC-F64D143C3843}" dt="2022-11-09T19:57:12.157" v="148" actId="26606"/>
          <ac:spMkLst>
            <pc:docMk/>
            <pc:sldMk cId="558255053" sldId="260"/>
            <ac:spMk id="13" creationId="{3F088236-D655-4F88-B238-E16762358025}"/>
          </ac:spMkLst>
        </pc:spChg>
        <pc:spChg chg="add">
          <ac:chgData name="Jakub Rybacki" userId="71160f026d85cc38" providerId="LiveId" clId="{683A495F-604F-4579-91CC-F64D143C3843}" dt="2022-11-09T19:57:12.157" v="148" actId="26606"/>
          <ac:spMkLst>
            <pc:docMk/>
            <pc:sldMk cId="558255053" sldId="260"/>
            <ac:spMk id="15" creationId="{3DAC0C92-199E-475C-9390-119A9B027276}"/>
          </ac:spMkLst>
        </pc:spChg>
        <pc:spChg chg="add">
          <ac:chgData name="Jakub Rybacki" userId="71160f026d85cc38" providerId="LiveId" clId="{683A495F-604F-4579-91CC-F64D143C3843}" dt="2022-11-09T19:57:12.157" v="148" actId="26606"/>
          <ac:spMkLst>
            <pc:docMk/>
            <pc:sldMk cId="558255053" sldId="260"/>
            <ac:spMk id="17" creationId="{C4CFB339-0ED8-4FE2-9EF1-6D1375B8499B}"/>
          </ac:spMkLst>
        </pc:spChg>
        <pc:spChg chg="add">
          <ac:chgData name="Jakub Rybacki" userId="71160f026d85cc38" providerId="LiveId" clId="{683A495F-604F-4579-91CC-F64D143C3843}" dt="2022-11-09T19:57:12.157" v="148" actId="26606"/>
          <ac:spMkLst>
            <pc:docMk/>
            <pc:sldMk cId="558255053" sldId="260"/>
            <ac:spMk id="19" creationId="{31896C80-2069-4431-9C19-83B913734490}"/>
          </ac:spMkLst>
        </pc:spChg>
        <pc:spChg chg="add">
          <ac:chgData name="Jakub Rybacki" userId="71160f026d85cc38" providerId="LiveId" clId="{683A495F-604F-4579-91CC-F64D143C3843}" dt="2022-11-09T19:57:12.157" v="148" actId="26606"/>
          <ac:spMkLst>
            <pc:docMk/>
            <pc:sldMk cId="558255053" sldId="260"/>
            <ac:spMk id="21" creationId="{BF120A21-0841-4823-B0C4-28AEBCEF9B78}"/>
          </ac:spMkLst>
        </pc:spChg>
        <pc:spChg chg="add">
          <ac:chgData name="Jakub Rybacki" userId="71160f026d85cc38" providerId="LiveId" clId="{683A495F-604F-4579-91CC-F64D143C3843}" dt="2022-11-09T19:57:12.157" v="148" actId="26606"/>
          <ac:spMkLst>
            <pc:docMk/>
            <pc:sldMk cId="558255053" sldId="260"/>
            <ac:spMk id="23" creationId="{DBB05BAE-BBD3-4289-899F-A6851503C6B0}"/>
          </ac:spMkLst>
        </pc:spChg>
        <pc:spChg chg="add">
          <ac:chgData name="Jakub Rybacki" userId="71160f026d85cc38" providerId="LiveId" clId="{683A495F-604F-4579-91CC-F64D143C3843}" dt="2022-11-09T19:57:12.157" v="148" actId="26606"/>
          <ac:spMkLst>
            <pc:docMk/>
            <pc:sldMk cId="558255053" sldId="260"/>
            <ac:spMk id="25" creationId="{9874D11C-36F5-4BBE-A490-019A54E953B0}"/>
          </ac:spMkLst>
        </pc:spChg>
        <pc:picChg chg="add">
          <ac:chgData name="Jakub Rybacki" userId="71160f026d85cc38" providerId="LiveId" clId="{683A495F-604F-4579-91CC-F64D143C3843}" dt="2022-11-09T19:57:12.157" v="148" actId="26606"/>
          <ac:picMkLst>
            <pc:docMk/>
            <pc:sldMk cId="558255053" sldId="260"/>
            <ac:picMk id="5" creationId="{0AEC0076-33C7-D403-D8C3-BFB05656C59E}"/>
          </ac:picMkLst>
        </pc:picChg>
        <pc:cxnChg chg="add">
          <ac:chgData name="Jakub Rybacki" userId="71160f026d85cc38" providerId="LiveId" clId="{683A495F-604F-4579-91CC-F64D143C3843}" dt="2022-11-09T19:57:12.157" v="148" actId="26606"/>
          <ac:cxnSpMkLst>
            <pc:docMk/>
            <pc:sldMk cId="558255053" sldId="260"/>
            <ac:cxnSpMk id="9" creationId="{64FA5DFF-7FE6-4855-84E6-DFA78EE978BD}"/>
          </ac:cxnSpMkLst>
        </pc:cxnChg>
        <pc:cxnChg chg="add">
          <ac:chgData name="Jakub Rybacki" userId="71160f026d85cc38" providerId="LiveId" clId="{683A495F-604F-4579-91CC-F64D143C3843}" dt="2022-11-09T19:57:12.157" v="148" actId="26606"/>
          <ac:cxnSpMkLst>
            <pc:docMk/>
            <pc:sldMk cId="558255053" sldId="260"/>
            <ac:cxnSpMk id="11" creationId="{2AFD8CBA-54A3-4363-991B-B9C631BBFA74}"/>
          </ac:cxnSpMkLst>
        </pc:cxnChg>
      </pc:sldChg>
      <pc:sldChg chg="modSp new mod ord">
        <pc:chgData name="Jakub Rybacki" userId="71160f026d85cc38" providerId="LiveId" clId="{683A495F-604F-4579-91CC-F64D143C3843}" dt="2022-11-09T21:47:42.864" v="2607" actId="20577"/>
        <pc:sldMkLst>
          <pc:docMk/>
          <pc:sldMk cId="581293558" sldId="261"/>
        </pc:sldMkLst>
        <pc:spChg chg="mod">
          <ac:chgData name="Jakub Rybacki" userId="71160f026d85cc38" providerId="LiveId" clId="{683A495F-604F-4579-91CC-F64D143C3843}" dt="2022-11-09T19:59:04.115" v="233" actId="20577"/>
          <ac:spMkLst>
            <pc:docMk/>
            <pc:sldMk cId="581293558" sldId="261"/>
            <ac:spMk id="2" creationId="{A3E9C1F0-0841-4342-9530-7F8BE3F0C9A1}"/>
          </ac:spMkLst>
        </pc:spChg>
        <pc:spChg chg="mod">
          <ac:chgData name="Jakub Rybacki" userId="71160f026d85cc38" providerId="LiveId" clId="{683A495F-604F-4579-91CC-F64D143C3843}" dt="2022-11-09T21:47:42.864" v="2607" actId="20577"/>
          <ac:spMkLst>
            <pc:docMk/>
            <pc:sldMk cId="581293558" sldId="261"/>
            <ac:spMk id="3" creationId="{3DDAF901-4732-6884-84E2-7DAF7B2E35F7}"/>
          </ac:spMkLst>
        </pc:spChg>
      </pc:sldChg>
      <pc:sldChg chg="addSp modSp new mod setBg">
        <pc:chgData name="Jakub Rybacki" userId="71160f026d85cc38" providerId="LiveId" clId="{683A495F-604F-4579-91CC-F64D143C3843}" dt="2022-11-09T21:37:15.494" v="2049" actId="20577"/>
        <pc:sldMkLst>
          <pc:docMk/>
          <pc:sldMk cId="2545686186" sldId="262"/>
        </pc:sldMkLst>
        <pc:spChg chg="mod">
          <ac:chgData name="Jakub Rybacki" userId="71160f026d85cc38" providerId="LiveId" clId="{683A495F-604F-4579-91CC-F64D143C3843}" dt="2022-11-09T21:30:23.820" v="1764" actId="26606"/>
          <ac:spMkLst>
            <pc:docMk/>
            <pc:sldMk cId="2545686186" sldId="262"/>
            <ac:spMk id="2" creationId="{07765D3C-16CE-57E4-83FD-BC762EB53E79}"/>
          </ac:spMkLst>
        </pc:spChg>
        <pc:spChg chg="mod">
          <ac:chgData name="Jakub Rybacki" userId="71160f026d85cc38" providerId="LiveId" clId="{683A495F-604F-4579-91CC-F64D143C3843}" dt="2022-11-09T21:37:15.494" v="2049" actId="20577"/>
          <ac:spMkLst>
            <pc:docMk/>
            <pc:sldMk cId="2545686186" sldId="262"/>
            <ac:spMk id="3" creationId="{7F6CE133-B943-63DE-B9E7-473DE523B5EB}"/>
          </ac:spMkLst>
        </pc:spChg>
        <pc:spChg chg="add mod">
          <ac:chgData name="Jakub Rybacki" userId="71160f026d85cc38" providerId="LiveId" clId="{683A495F-604F-4579-91CC-F64D143C3843}" dt="2022-11-09T21:30:58.608" v="1808" actId="20577"/>
          <ac:spMkLst>
            <pc:docMk/>
            <pc:sldMk cId="2545686186" sldId="262"/>
            <ac:spMk id="7" creationId="{5CC57666-79DB-8ADD-4EE1-4137301CE11B}"/>
          </ac:spMkLst>
        </pc:spChg>
        <pc:spChg chg="add">
          <ac:chgData name="Jakub Rybacki" userId="71160f026d85cc38" providerId="LiveId" clId="{683A495F-604F-4579-91CC-F64D143C3843}" dt="2022-11-09T21:30:23.820" v="1764" actId="26606"/>
          <ac:spMkLst>
            <pc:docMk/>
            <pc:sldMk cId="2545686186" sldId="262"/>
            <ac:spMk id="10" creationId="{9F4444CE-BC8D-4D61-B303-4C05614E62AB}"/>
          </ac:spMkLst>
        </pc:spChg>
        <pc:spChg chg="add">
          <ac:chgData name="Jakub Rybacki" userId="71160f026d85cc38" providerId="LiveId" clId="{683A495F-604F-4579-91CC-F64D143C3843}" dt="2022-11-09T21:30:23.820" v="1764" actId="26606"/>
          <ac:spMkLst>
            <pc:docMk/>
            <pc:sldMk cId="2545686186" sldId="262"/>
            <ac:spMk id="12" creationId="{62423CA5-E2E1-4789-B759-9906C1C94063}"/>
          </ac:spMkLst>
        </pc:spChg>
        <pc:spChg chg="add">
          <ac:chgData name="Jakub Rybacki" userId="71160f026d85cc38" providerId="LiveId" clId="{683A495F-604F-4579-91CC-F64D143C3843}" dt="2022-11-09T21:30:23.820" v="1764" actId="26606"/>
          <ac:spMkLst>
            <pc:docMk/>
            <pc:sldMk cId="2545686186" sldId="262"/>
            <ac:spMk id="14" creationId="{73772B81-181F-48B7-8826-4D9686D15DF5}"/>
          </ac:spMkLst>
        </pc:spChg>
        <pc:spChg chg="add">
          <ac:chgData name="Jakub Rybacki" userId="71160f026d85cc38" providerId="LiveId" clId="{683A495F-604F-4579-91CC-F64D143C3843}" dt="2022-11-09T21:30:23.820" v="1764" actId="26606"/>
          <ac:spMkLst>
            <pc:docMk/>
            <pc:sldMk cId="2545686186" sldId="262"/>
            <ac:spMk id="16" creationId="{B2205F6E-03C6-4E92-877C-E2482F6599AA}"/>
          </ac:spMkLst>
        </pc:spChg>
        <pc:picChg chg="add mod">
          <ac:chgData name="Jakub Rybacki" userId="71160f026d85cc38" providerId="LiveId" clId="{683A495F-604F-4579-91CC-F64D143C3843}" dt="2022-11-09T21:30:23.820" v="1764" actId="26606"/>
          <ac:picMkLst>
            <pc:docMk/>
            <pc:sldMk cId="2545686186" sldId="262"/>
            <ac:picMk id="5" creationId="{0653FB42-774A-3B2B-39C7-A3155E7B530B}"/>
          </ac:picMkLst>
        </pc:picChg>
      </pc:sldChg>
      <pc:sldChg chg="addSp delSp modSp new mod setBg setClrOvrMap">
        <pc:chgData name="Jakub Rybacki" userId="71160f026d85cc38" providerId="LiveId" clId="{683A495F-604F-4579-91CC-F64D143C3843}" dt="2022-11-09T20:45:20.181" v="1381" actId="26606"/>
        <pc:sldMkLst>
          <pc:docMk/>
          <pc:sldMk cId="2889958722" sldId="263"/>
        </pc:sldMkLst>
        <pc:spChg chg="mod">
          <ac:chgData name="Jakub Rybacki" userId="71160f026d85cc38" providerId="LiveId" clId="{683A495F-604F-4579-91CC-F64D143C3843}" dt="2022-11-09T20:45:20.181" v="1381" actId="26606"/>
          <ac:spMkLst>
            <pc:docMk/>
            <pc:sldMk cId="2889958722" sldId="263"/>
            <ac:spMk id="2" creationId="{E3EC8DCB-2D46-0ABC-A746-943333D19F00}"/>
          </ac:spMkLst>
        </pc:spChg>
        <pc:spChg chg="mod">
          <ac:chgData name="Jakub Rybacki" userId="71160f026d85cc38" providerId="LiveId" clId="{683A495F-604F-4579-91CC-F64D143C3843}" dt="2022-11-09T20:45:20.181" v="1381" actId="26606"/>
          <ac:spMkLst>
            <pc:docMk/>
            <pc:sldMk cId="2889958722" sldId="263"/>
            <ac:spMk id="3" creationId="{33516A04-AA07-CBB0-0223-BBC63621080C}"/>
          </ac:spMkLst>
        </pc:spChg>
        <pc:spChg chg="add del">
          <ac:chgData name="Jakub Rybacki" userId="71160f026d85cc38" providerId="LiveId" clId="{683A495F-604F-4579-91CC-F64D143C3843}" dt="2022-11-09T20:45:20.177" v="1380" actId="26606"/>
          <ac:spMkLst>
            <pc:docMk/>
            <pc:sldMk cId="2889958722" sldId="263"/>
            <ac:spMk id="8" creationId="{A65AC7D1-EAA9-48F5-B509-60A7F50BF703}"/>
          </ac:spMkLst>
        </pc:spChg>
        <pc:spChg chg="add del">
          <ac:chgData name="Jakub Rybacki" userId="71160f026d85cc38" providerId="LiveId" clId="{683A495F-604F-4579-91CC-F64D143C3843}" dt="2022-11-09T20:45:20.177" v="1380" actId="26606"/>
          <ac:spMkLst>
            <pc:docMk/>
            <pc:sldMk cId="2889958722" sldId="263"/>
            <ac:spMk id="10" creationId="{D6320AF9-619A-4175-865B-5663E1AEF4C5}"/>
          </ac:spMkLst>
        </pc:spChg>
        <pc:spChg chg="add del">
          <ac:chgData name="Jakub Rybacki" userId="71160f026d85cc38" providerId="LiveId" clId="{683A495F-604F-4579-91CC-F64D143C3843}" dt="2022-11-09T20:45:20.177" v="1380" actId="26606"/>
          <ac:spMkLst>
            <pc:docMk/>
            <pc:sldMk cId="2889958722" sldId="263"/>
            <ac:spMk id="16" creationId="{7E018740-5C2B-4A41-AC1A-7E68D1EC1954}"/>
          </ac:spMkLst>
        </pc:spChg>
        <pc:spChg chg="add del">
          <ac:chgData name="Jakub Rybacki" userId="71160f026d85cc38" providerId="LiveId" clId="{683A495F-604F-4579-91CC-F64D143C3843}" dt="2022-11-09T20:45:20.177" v="1380" actId="26606"/>
          <ac:spMkLst>
            <pc:docMk/>
            <pc:sldMk cId="2889958722" sldId="263"/>
            <ac:spMk id="18" creationId="{166F75A4-C475-4941-8EE2-B80A06A2C1BB}"/>
          </ac:spMkLst>
        </pc:spChg>
        <pc:spChg chg="add del">
          <ac:chgData name="Jakub Rybacki" userId="71160f026d85cc38" providerId="LiveId" clId="{683A495F-604F-4579-91CC-F64D143C3843}" dt="2022-11-09T20:45:20.177" v="1380" actId="26606"/>
          <ac:spMkLst>
            <pc:docMk/>
            <pc:sldMk cId="2889958722" sldId="263"/>
            <ac:spMk id="20" creationId="{A032553A-72E8-4B0D-8405-FF9771C9AF05}"/>
          </ac:spMkLst>
        </pc:spChg>
        <pc:spChg chg="add del">
          <ac:chgData name="Jakub Rybacki" userId="71160f026d85cc38" providerId="LiveId" clId="{683A495F-604F-4579-91CC-F64D143C3843}" dt="2022-11-09T20:45:20.177" v="1380" actId="26606"/>
          <ac:spMkLst>
            <pc:docMk/>
            <pc:sldMk cId="2889958722" sldId="263"/>
            <ac:spMk id="22" creationId="{765800AC-C3B9-498E-87BC-29FAE4C76B21}"/>
          </ac:spMkLst>
        </pc:spChg>
        <pc:spChg chg="add del">
          <ac:chgData name="Jakub Rybacki" userId="71160f026d85cc38" providerId="LiveId" clId="{683A495F-604F-4579-91CC-F64D143C3843}" dt="2022-11-09T20:45:20.177" v="1380" actId="26606"/>
          <ac:spMkLst>
            <pc:docMk/>
            <pc:sldMk cId="2889958722" sldId="263"/>
            <ac:spMk id="24" creationId="{1F9D6ACB-2FF4-49F9-978A-E0D5327FC635}"/>
          </ac:spMkLst>
        </pc:spChg>
        <pc:spChg chg="add del">
          <ac:chgData name="Jakub Rybacki" userId="71160f026d85cc38" providerId="LiveId" clId="{683A495F-604F-4579-91CC-F64D143C3843}" dt="2022-11-09T20:45:20.177" v="1380" actId="26606"/>
          <ac:spMkLst>
            <pc:docMk/>
            <pc:sldMk cId="2889958722" sldId="263"/>
            <ac:spMk id="26" creationId="{142BFA2A-77A0-4F60-A32A-685681C84889}"/>
          </ac:spMkLst>
        </pc:spChg>
        <pc:spChg chg="add">
          <ac:chgData name="Jakub Rybacki" userId="71160f026d85cc38" providerId="LiveId" clId="{683A495F-604F-4579-91CC-F64D143C3843}" dt="2022-11-09T20:45:20.181" v="1381" actId="26606"/>
          <ac:spMkLst>
            <pc:docMk/>
            <pc:sldMk cId="2889958722" sldId="263"/>
            <ac:spMk id="28" creationId="{603AE127-802C-459A-A612-DB85B67F0DC0}"/>
          </ac:spMkLst>
        </pc:spChg>
        <pc:spChg chg="add">
          <ac:chgData name="Jakub Rybacki" userId="71160f026d85cc38" providerId="LiveId" clId="{683A495F-604F-4579-91CC-F64D143C3843}" dt="2022-11-09T20:45:20.181" v="1381" actId="26606"/>
          <ac:spMkLst>
            <pc:docMk/>
            <pc:sldMk cId="2889958722" sldId="263"/>
            <ac:spMk id="29" creationId="{9323D83D-50D6-4040-A58B-FCEA340F886A}"/>
          </ac:spMkLst>
        </pc:spChg>
        <pc:spChg chg="add">
          <ac:chgData name="Jakub Rybacki" userId="71160f026d85cc38" providerId="LiveId" clId="{683A495F-604F-4579-91CC-F64D143C3843}" dt="2022-11-09T20:45:20.181" v="1381" actId="26606"/>
          <ac:spMkLst>
            <pc:docMk/>
            <pc:sldMk cId="2889958722" sldId="263"/>
            <ac:spMk id="31" creationId="{F10FD715-4DCE-4779-B634-EC78315EA213}"/>
          </ac:spMkLst>
        </pc:spChg>
        <pc:cxnChg chg="add del">
          <ac:chgData name="Jakub Rybacki" userId="71160f026d85cc38" providerId="LiveId" clId="{683A495F-604F-4579-91CC-F64D143C3843}" dt="2022-11-09T20:45:20.177" v="1380" actId="26606"/>
          <ac:cxnSpMkLst>
            <pc:docMk/>
            <pc:sldMk cId="2889958722" sldId="263"/>
            <ac:cxnSpMk id="12" creationId="{063B6EC6-D752-4EE7-908B-F8F19E8C7FEA}"/>
          </ac:cxnSpMkLst>
        </pc:cxnChg>
        <pc:cxnChg chg="add del">
          <ac:chgData name="Jakub Rybacki" userId="71160f026d85cc38" providerId="LiveId" clId="{683A495F-604F-4579-91CC-F64D143C3843}" dt="2022-11-09T20:45:20.177" v="1380" actId="26606"/>
          <ac:cxnSpMkLst>
            <pc:docMk/>
            <pc:sldMk cId="2889958722" sldId="263"/>
            <ac:cxnSpMk id="14" creationId="{EFECD4E8-AD3E-4228-82A2-9461958EA94D}"/>
          </ac:cxnSpMkLst>
        </pc:cxnChg>
        <pc:cxnChg chg="add">
          <ac:chgData name="Jakub Rybacki" userId="71160f026d85cc38" providerId="LiveId" clId="{683A495F-604F-4579-91CC-F64D143C3843}" dt="2022-11-09T20:45:20.181" v="1381" actId="26606"/>
          <ac:cxnSpMkLst>
            <pc:docMk/>
            <pc:sldMk cId="2889958722" sldId="263"/>
            <ac:cxnSpMk id="30" creationId="{1A1FE6BB-DFB2-4080-9B5E-076EF5DDE67B}"/>
          </ac:cxnSpMkLst>
        </pc:cxnChg>
      </pc:sldChg>
      <pc:sldChg chg="addSp modSp new mod setBg">
        <pc:chgData name="Jakub Rybacki" userId="71160f026d85cc38" providerId="LiveId" clId="{683A495F-604F-4579-91CC-F64D143C3843}" dt="2022-11-09T20:50:12.183" v="1632" actId="20577"/>
        <pc:sldMkLst>
          <pc:docMk/>
          <pc:sldMk cId="2734682132" sldId="264"/>
        </pc:sldMkLst>
        <pc:spChg chg="mod">
          <ac:chgData name="Jakub Rybacki" userId="71160f026d85cc38" providerId="LiveId" clId="{683A495F-604F-4579-91CC-F64D143C3843}" dt="2022-11-09T20:49:13.362" v="1595" actId="26606"/>
          <ac:spMkLst>
            <pc:docMk/>
            <pc:sldMk cId="2734682132" sldId="264"/>
            <ac:spMk id="2" creationId="{89949E36-D05A-02D9-7539-8E052C0277F5}"/>
          </ac:spMkLst>
        </pc:spChg>
        <pc:spChg chg="mod">
          <ac:chgData name="Jakub Rybacki" userId="71160f026d85cc38" providerId="LiveId" clId="{683A495F-604F-4579-91CC-F64D143C3843}" dt="2022-11-09T20:50:12.183" v="1632" actId="20577"/>
          <ac:spMkLst>
            <pc:docMk/>
            <pc:sldMk cId="2734682132" sldId="264"/>
            <ac:spMk id="3" creationId="{22E77A8C-028A-5754-69DA-1285541DF385}"/>
          </ac:spMkLst>
        </pc:spChg>
        <pc:spChg chg="add">
          <ac:chgData name="Jakub Rybacki" userId="71160f026d85cc38" providerId="LiveId" clId="{683A495F-604F-4579-91CC-F64D143C3843}" dt="2022-11-09T20:49:13.362" v="1595" actId="26606"/>
          <ac:spMkLst>
            <pc:docMk/>
            <pc:sldMk cId="2734682132" sldId="264"/>
            <ac:spMk id="9" creationId="{3BCB5F6A-9EB0-40B0-9D13-3023E9A20508}"/>
          </ac:spMkLst>
        </pc:spChg>
        <pc:picChg chg="add">
          <ac:chgData name="Jakub Rybacki" userId="71160f026d85cc38" providerId="LiveId" clId="{683A495F-604F-4579-91CC-F64D143C3843}" dt="2022-11-09T20:49:13.362" v="1595" actId="26606"/>
          <ac:picMkLst>
            <pc:docMk/>
            <pc:sldMk cId="2734682132" sldId="264"/>
            <ac:picMk id="5" creationId="{19ECCE8D-BD49-23CF-8419-B5B0D12BC31A}"/>
          </ac:picMkLst>
        </pc:picChg>
      </pc:sldChg>
      <pc:sldChg chg="addSp delSp modSp new mod setBg">
        <pc:chgData name="Jakub Rybacki" userId="71160f026d85cc38" providerId="LiveId" clId="{683A495F-604F-4579-91CC-F64D143C3843}" dt="2022-11-09T21:47:29.469" v="2602" actId="20577"/>
        <pc:sldMkLst>
          <pc:docMk/>
          <pc:sldMk cId="4023417007" sldId="265"/>
        </pc:sldMkLst>
        <pc:spChg chg="mod">
          <ac:chgData name="Jakub Rybacki" userId="71160f026d85cc38" providerId="LiveId" clId="{683A495F-604F-4579-91CC-F64D143C3843}" dt="2022-11-09T21:42:11.704" v="2174" actId="26606"/>
          <ac:spMkLst>
            <pc:docMk/>
            <pc:sldMk cId="4023417007" sldId="265"/>
            <ac:spMk id="2" creationId="{92961714-5D60-287F-A2A2-E324BBE1A6D6}"/>
          </ac:spMkLst>
        </pc:spChg>
        <pc:spChg chg="mod">
          <ac:chgData name="Jakub Rybacki" userId="71160f026d85cc38" providerId="LiveId" clId="{683A495F-604F-4579-91CC-F64D143C3843}" dt="2022-11-09T21:47:29.469" v="2602" actId="20577"/>
          <ac:spMkLst>
            <pc:docMk/>
            <pc:sldMk cId="4023417007" sldId="265"/>
            <ac:spMk id="3" creationId="{B1A55106-CC8A-7783-9703-A51F30C65D77}"/>
          </ac:spMkLst>
        </pc:spChg>
        <pc:spChg chg="add mod">
          <ac:chgData name="Jakub Rybacki" userId="71160f026d85cc38" providerId="LiveId" clId="{683A495F-604F-4579-91CC-F64D143C3843}" dt="2022-11-09T21:42:43.061" v="2202" actId="1076"/>
          <ac:spMkLst>
            <pc:docMk/>
            <pc:sldMk cId="4023417007" sldId="265"/>
            <ac:spMk id="9" creationId="{DB3680B0-1DD7-F152-0F06-13B47F233490}"/>
          </ac:spMkLst>
        </pc:spChg>
        <pc:spChg chg="add">
          <ac:chgData name="Jakub Rybacki" userId="71160f026d85cc38" providerId="LiveId" clId="{683A495F-604F-4579-91CC-F64D143C3843}" dt="2022-11-09T21:42:11.704" v="2174" actId="26606"/>
          <ac:spMkLst>
            <pc:docMk/>
            <pc:sldMk cId="4023417007" sldId="265"/>
            <ac:spMk id="2055" creationId="{9F4444CE-BC8D-4D61-B303-4C05614E62AB}"/>
          </ac:spMkLst>
        </pc:spChg>
        <pc:spChg chg="add">
          <ac:chgData name="Jakub Rybacki" userId="71160f026d85cc38" providerId="LiveId" clId="{683A495F-604F-4579-91CC-F64D143C3843}" dt="2022-11-09T21:42:11.704" v="2174" actId="26606"/>
          <ac:spMkLst>
            <pc:docMk/>
            <pc:sldMk cId="4023417007" sldId="265"/>
            <ac:spMk id="2057" creationId="{62423CA5-E2E1-4789-B759-9906C1C94063}"/>
          </ac:spMkLst>
        </pc:spChg>
        <pc:spChg chg="add">
          <ac:chgData name="Jakub Rybacki" userId="71160f026d85cc38" providerId="LiveId" clId="{683A495F-604F-4579-91CC-F64D143C3843}" dt="2022-11-09T21:42:11.704" v="2174" actId="26606"/>
          <ac:spMkLst>
            <pc:docMk/>
            <pc:sldMk cId="4023417007" sldId="265"/>
            <ac:spMk id="2059" creationId="{73772B81-181F-48B7-8826-4D9686D15DF5}"/>
          </ac:spMkLst>
        </pc:spChg>
        <pc:spChg chg="add">
          <ac:chgData name="Jakub Rybacki" userId="71160f026d85cc38" providerId="LiveId" clId="{683A495F-604F-4579-91CC-F64D143C3843}" dt="2022-11-09T21:42:11.704" v="2174" actId="26606"/>
          <ac:spMkLst>
            <pc:docMk/>
            <pc:sldMk cId="4023417007" sldId="265"/>
            <ac:spMk id="2061" creationId="{B2205F6E-03C6-4E92-877C-E2482F6599AA}"/>
          </ac:spMkLst>
        </pc:spChg>
        <pc:grpChg chg="add del">
          <ac:chgData name="Jakub Rybacki" userId="71160f026d85cc38" providerId="LiveId" clId="{683A495F-604F-4579-91CC-F64D143C3843}" dt="2022-11-09T21:39:55.367" v="2162" actId="26606"/>
          <ac:grpSpMkLst>
            <pc:docMk/>
            <pc:sldMk cId="4023417007" sldId="265"/>
            <ac:grpSpMk id="12" creationId="{B4DE830A-B531-4A3B-96F6-0ECE88B08555}"/>
          </ac:grpSpMkLst>
        </pc:grpChg>
        <pc:picChg chg="add del">
          <ac:chgData name="Jakub Rybacki" userId="71160f026d85cc38" providerId="LiveId" clId="{683A495F-604F-4579-91CC-F64D143C3843}" dt="2022-11-09T21:39:24.098" v="2099" actId="22"/>
          <ac:picMkLst>
            <pc:docMk/>
            <pc:sldMk cId="4023417007" sldId="265"/>
            <ac:picMk id="5" creationId="{0712E957-1F5F-C47F-00BB-2223845680BE}"/>
          </ac:picMkLst>
        </pc:picChg>
        <pc:picChg chg="add del mod">
          <ac:chgData name="Jakub Rybacki" userId="71160f026d85cc38" providerId="LiveId" clId="{683A495F-604F-4579-91CC-F64D143C3843}" dt="2022-11-09T21:39:56.289" v="2163" actId="478"/>
          <ac:picMkLst>
            <pc:docMk/>
            <pc:sldMk cId="4023417007" sldId="265"/>
            <ac:picMk id="7" creationId="{C445D4A6-2ED8-B707-A6A4-90C714EBADA9}"/>
          </ac:picMkLst>
        </pc:picChg>
        <pc:picChg chg="add mod">
          <ac:chgData name="Jakub Rybacki" userId="71160f026d85cc38" providerId="LiveId" clId="{683A495F-604F-4579-91CC-F64D143C3843}" dt="2022-11-09T21:42:11.704" v="2174" actId="26606"/>
          <ac:picMkLst>
            <pc:docMk/>
            <pc:sldMk cId="4023417007" sldId="265"/>
            <ac:picMk id="2050" creationId="{82CB9893-4C3E-F341-F634-FCF77E9F312F}"/>
          </ac:picMkLst>
        </pc:picChg>
      </pc:sldChg>
      <pc:sldChg chg="addSp modSp add mod">
        <pc:chgData name="Jakub Rybacki" userId="71160f026d85cc38" providerId="LiveId" clId="{683A495F-604F-4579-91CC-F64D143C3843}" dt="2022-11-09T22:08:06.854" v="3129" actId="14100"/>
        <pc:sldMkLst>
          <pc:docMk/>
          <pc:sldMk cId="2835083208" sldId="266"/>
        </pc:sldMkLst>
        <pc:spChg chg="mod">
          <ac:chgData name="Jakub Rybacki" userId="71160f026d85cc38" providerId="LiveId" clId="{683A495F-604F-4579-91CC-F64D143C3843}" dt="2022-11-09T22:00:48.501" v="2666" actId="20577"/>
          <ac:spMkLst>
            <pc:docMk/>
            <pc:sldMk cId="2835083208" sldId="266"/>
            <ac:spMk id="2" creationId="{42A1DCD3-8286-CCAD-E99F-88A8C5806CAB}"/>
          </ac:spMkLst>
        </pc:spChg>
        <pc:spChg chg="mod">
          <ac:chgData name="Jakub Rybacki" userId="71160f026d85cc38" providerId="LiveId" clId="{683A495F-604F-4579-91CC-F64D143C3843}" dt="2022-11-09T22:08:06.854" v="3129" actId="14100"/>
          <ac:spMkLst>
            <pc:docMk/>
            <pc:sldMk cId="2835083208" sldId="266"/>
            <ac:spMk id="3" creationId="{8B308739-1B1D-D461-339C-C59F7990C439}"/>
          </ac:spMkLst>
        </pc:spChg>
        <pc:picChg chg="add mod">
          <ac:chgData name="Jakub Rybacki" userId="71160f026d85cc38" providerId="LiveId" clId="{683A495F-604F-4579-91CC-F64D143C3843}" dt="2022-11-09T22:07:20.904" v="3105" actId="1076"/>
          <ac:picMkLst>
            <pc:docMk/>
            <pc:sldMk cId="2835083208" sldId="266"/>
            <ac:picMk id="5" creationId="{F18321C6-D341-E6BA-9498-FD751018D494}"/>
          </ac:picMkLst>
        </pc:picChg>
      </pc:sldChg>
      <pc:sldChg chg="addSp delSp modSp new mod setBg">
        <pc:chgData name="Jakub Rybacki" userId="71160f026d85cc38" providerId="LiveId" clId="{683A495F-604F-4579-91CC-F64D143C3843}" dt="2022-11-09T21:44:52.972" v="2454" actId="26606"/>
        <pc:sldMkLst>
          <pc:docMk/>
          <pc:sldMk cId="3636843422" sldId="267"/>
        </pc:sldMkLst>
        <pc:spChg chg="mod">
          <ac:chgData name="Jakub Rybacki" userId="71160f026d85cc38" providerId="LiveId" clId="{683A495F-604F-4579-91CC-F64D143C3843}" dt="2022-11-09T21:44:52.972" v="2454" actId="26606"/>
          <ac:spMkLst>
            <pc:docMk/>
            <pc:sldMk cId="3636843422" sldId="267"/>
            <ac:spMk id="2" creationId="{146578D0-E174-A116-2CAA-CF23394B2638}"/>
          </ac:spMkLst>
        </pc:spChg>
        <pc:spChg chg="add del mod">
          <ac:chgData name="Jakub Rybacki" userId="71160f026d85cc38" providerId="LiveId" clId="{683A495F-604F-4579-91CC-F64D143C3843}" dt="2022-11-09T21:44:52.972" v="2454" actId="26606"/>
          <ac:spMkLst>
            <pc:docMk/>
            <pc:sldMk cId="3636843422" sldId="267"/>
            <ac:spMk id="3" creationId="{E96D9AFC-0F5B-958E-9036-3534018E9A85}"/>
          </ac:spMkLst>
        </pc:spChg>
        <pc:spChg chg="add">
          <ac:chgData name="Jakub Rybacki" userId="71160f026d85cc38" providerId="LiveId" clId="{683A495F-604F-4579-91CC-F64D143C3843}" dt="2022-11-09T21:44:52.972" v="2454" actId="26606"/>
          <ac:spMkLst>
            <pc:docMk/>
            <pc:sldMk cId="3636843422" sldId="267"/>
            <ac:spMk id="6" creationId="{655AE6B0-AC9E-4167-806F-E9DB135FC46B}"/>
          </ac:spMkLst>
        </pc:spChg>
        <pc:spChg chg="add">
          <ac:chgData name="Jakub Rybacki" userId="71160f026d85cc38" providerId="LiveId" clId="{683A495F-604F-4579-91CC-F64D143C3843}" dt="2022-11-09T21:44:52.972" v="2454" actId="26606"/>
          <ac:spMkLst>
            <pc:docMk/>
            <pc:sldMk cId="3636843422" sldId="267"/>
            <ac:spMk id="22" creationId="{87BD1F4E-A66D-4C06-86DA-8D56CA7A3B41}"/>
          </ac:spMkLst>
        </pc:spChg>
        <pc:spChg chg="add del">
          <ac:chgData name="Jakub Rybacki" userId="71160f026d85cc38" providerId="LiveId" clId="{683A495F-604F-4579-91CC-F64D143C3843}" dt="2022-11-09T21:43:55.098" v="2244" actId="26606"/>
          <ac:spMkLst>
            <pc:docMk/>
            <pc:sldMk cId="3636843422" sldId="267"/>
            <ac:spMk id="25" creationId="{66D61E08-70C3-48D8-BEA0-787111DC30DA}"/>
          </ac:spMkLst>
        </pc:spChg>
        <pc:spChg chg="add del">
          <ac:chgData name="Jakub Rybacki" userId="71160f026d85cc38" providerId="LiveId" clId="{683A495F-604F-4579-91CC-F64D143C3843}" dt="2022-11-09T21:43:55.098" v="2244" actId="26606"/>
          <ac:spMkLst>
            <pc:docMk/>
            <pc:sldMk cId="3636843422" sldId="267"/>
            <ac:spMk id="27" creationId="{FC55298F-0AE5-478E-AD2B-03C2614C5833}"/>
          </ac:spMkLst>
        </pc:spChg>
        <pc:spChg chg="add del">
          <ac:chgData name="Jakub Rybacki" userId="71160f026d85cc38" providerId="LiveId" clId="{683A495F-604F-4579-91CC-F64D143C3843}" dt="2022-11-09T21:43:55.098" v="2244" actId="26606"/>
          <ac:spMkLst>
            <pc:docMk/>
            <pc:sldMk cId="3636843422" sldId="267"/>
            <ac:spMk id="29" creationId="{C180E4EA-0B63-4779-A895-7E90E71088F3}"/>
          </ac:spMkLst>
        </pc:spChg>
        <pc:spChg chg="add del">
          <ac:chgData name="Jakub Rybacki" userId="71160f026d85cc38" providerId="LiveId" clId="{683A495F-604F-4579-91CC-F64D143C3843}" dt="2022-11-09T21:43:55.098" v="2244" actId="26606"/>
          <ac:spMkLst>
            <pc:docMk/>
            <pc:sldMk cId="3636843422" sldId="267"/>
            <ac:spMk id="31" creationId="{CEE01D9D-3DE8-4EED-B0D3-8F3C79CC7673}"/>
          </ac:spMkLst>
        </pc:spChg>
        <pc:spChg chg="add del">
          <ac:chgData name="Jakub Rybacki" userId="71160f026d85cc38" providerId="LiveId" clId="{683A495F-604F-4579-91CC-F64D143C3843}" dt="2022-11-09T21:43:55.098" v="2244" actId="26606"/>
          <ac:spMkLst>
            <pc:docMk/>
            <pc:sldMk cId="3636843422" sldId="267"/>
            <ac:spMk id="33" creationId="{89AF5CE9-607F-43F4-8983-DCD6DA4051FD}"/>
          </ac:spMkLst>
        </pc:spChg>
        <pc:spChg chg="add del">
          <ac:chgData name="Jakub Rybacki" userId="71160f026d85cc38" providerId="LiveId" clId="{683A495F-604F-4579-91CC-F64D143C3843}" dt="2022-11-09T21:43:55.098" v="2244" actId="26606"/>
          <ac:spMkLst>
            <pc:docMk/>
            <pc:sldMk cId="3636843422" sldId="267"/>
            <ac:spMk id="35" creationId="{6EEA2DBD-9E1E-4521-8C01-F32AD18A89E3}"/>
          </ac:spMkLst>
        </pc:spChg>
        <pc:spChg chg="add del">
          <ac:chgData name="Jakub Rybacki" userId="71160f026d85cc38" providerId="LiveId" clId="{683A495F-604F-4579-91CC-F64D143C3843}" dt="2022-11-09T21:43:55.098" v="2244" actId="26606"/>
          <ac:spMkLst>
            <pc:docMk/>
            <pc:sldMk cId="3636843422" sldId="267"/>
            <ac:spMk id="37" creationId="{15BBD2C1-BA9B-46A9-A27A-33498B169272}"/>
          </ac:spMkLst>
        </pc:spChg>
        <pc:grpChg chg="add del">
          <ac:chgData name="Jakub Rybacki" userId="71160f026d85cc38" providerId="LiveId" clId="{683A495F-604F-4579-91CC-F64D143C3843}" dt="2022-11-09T21:43:55.098" v="2244" actId="26606"/>
          <ac:grpSpMkLst>
            <pc:docMk/>
            <pc:sldMk cId="3636843422" sldId="267"/>
            <ac:grpSpMk id="9" creationId="{88C9B83F-64CD-41C1-925F-A08801FFD0BD}"/>
          </ac:grpSpMkLst>
        </pc:grpChg>
        <pc:grpChg chg="add">
          <ac:chgData name="Jakub Rybacki" userId="71160f026d85cc38" providerId="LiveId" clId="{683A495F-604F-4579-91CC-F64D143C3843}" dt="2022-11-09T21:44:52.972" v="2454" actId="26606"/>
          <ac:grpSpMkLst>
            <pc:docMk/>
            <pc:sldMk cId="3636843422" sldId="267"/>
            <ac:grpSpMk id="11" creationId="{3523416A-383B-4FDC-B4C9-D8EDDFE9C043}"/>
          </ac:grpSpMkLst>
        </pc:grpChg>
        <pc:graphicFrameChg chg="add">
          <ac:chgData name="Jakub Rybacki" userId="71160f026d85cc38" providerId="LiveId" clId="{683A495F-604F-4579-91CC-F64D143C3843}" dt="2022-11-09T21:44:52.972" v="2454" actId="26606"/>
          <ac:graphicFrameMkLst>
            <pc:docMk/>
            <pc:sldMk cId="3636843422" sldId="267"/>
            <ac:graphicFrameMk id="7" creationId="{15CCB681-E2F5-E56C-91E3-C99C0E2ACBE5}"/>
          </ac:graphicFrameMkLst>
        </pc:graphicFrameChg>
        <pc:picChg chg="add del">
          <ac:chgData name="Jakub Rybacki" userId="71160f026d85cc38" providerId="LiveId" clId="{683A495F-604F-4579-91CC-F64D143C3843}" dt="2022-11-09T21:43:55.098" v="2244" actId="26606"/>
          <ac:picMkLst>
            <pc:docMk/>
            <pc:sldMk cId="3636843422" sldId="267"/>
            <ac:picMk id="5" creationId="{34C50B5A-B912-DB4E-51D3-0D1284EB7B88}"/>
          </ac:picMkLst>
        </pc:picChg>
        <pc:cxnChg chg="add del">
          <ac:chgData name="Jakub Rybacki" userId="71160f026d85cc38" providerId="LiveId" clId="{683A495F-604F-4579-91CC-F64D143C3843}" dt="2022-11-09T21:43:55.098" v="2244" actId="26606"/>
          <ac:cxnSpMkLst>
            <pc:docMk/>
            <pc:sldMk cId="3636843422" sldId="267"/>
            <ac:cxnSpMk id="21" creationId="{A57C1A16-B8AB-4D99-A195-A38F556A6486}"/>
          </ac:cxnSpMkLst>
        </pc:cxnChg>
        <pc:cxnChg chg="add del">
          <ac:chgData name="Jakub Rybacki" userId="71160f026d85cc38" providerId="LiveId" clId="{683A495F-604F-4579-91CC-F64D143C3843}" dt="2022-11-09T21:43:55.098" v="2244" actId="26606"/>
          <ac:cxnSpMkLst>
            <pc:docMk/>
            <pc:sldMk cId="3636843422" sldId="267"/>
            <ac:cxnSpMk id="23" creationId="{F8A9B20B-D1DD-4573-B5EC-558029519236}"/>
          </ac:cxnSpMkLst>
        </pc:cxnChg>
      </pc:sldChg>
      <pc:sldChg chg="modSp new mod ord">
        <pc:chgData name="Jakub Rybacki" userId="71160f026d85cc38" providerId="LiveId" clId="{683A495F-604F-4579-91CC-F64D143C3843}" dt="2022-11-09T22:06:38.682" v="3099" actId="20577"/>
        <pc:sldMkLst>
          <pc:docMk/>
          <pc:sldMk cId="2656674577" sldId="268"/>
        </pc:sldMkLst>
        <pc:spChg chg="mod">
          <ac:chgData name="Jakub Rybacki" userId="71160f026d85cc38" providerId="LiveId" clId="{683A495F-604F-4579-91CC-F64D143C3843}" dt="2022-11-09T22:03:55.639" v="2708" actId="20577"/>
          <ac:spMkLst>
            <pc:docMk/>
            <pc:sldMk cId="2656674577" sldId="268"/>
            <ac:spMk id="2" creationId="{D35CF29F-7A78-0889-418E-751BC24BFDD7}"/>
          </ac:spMkLst>
        </pc:spChg>
        <pc:spChg chg="mod">
          <ac:chgData name="Jakub Rybacki" userId="71160f026d85cc38" providerId="LiveId" clId="{683A495F-604F-4579-91CC-F64D143C3843}" dt="2022-11-09T22:06:38.682" v="3099" actId="20577"/>
          <ac:spMkLst>
            <pc:docMk/>
            <pc:sldMk cId="2656674577" sldId="268"/>
            <ac:spMk id="3" creationId="{D995012E-C656-9928-E916-B5093F634556}"/>
          </ac:spMkLst>
        </pc:spChg>
      </pc:sldChg>
      <pc:sldChg chg="addSp modSp new mod setBg">
        <pc:chgData name="Jakub Rybacki" userId="71160f026d85cc38" providerId="LiveId" clId="{683A495F-604F-4579-91CC-F64D143C3843}" dt="2022-11-09T22:38:29.200" v="4334" actId="26606"/>
        <pc:sldMkLst>
          <pc:docMk/>
          <pc:sldMk cId="1746572337" sldId="269"/>
        </pc:sldMkLst>
        <pc:spChg chg="mod">
          <ac:chgData name="Jakub Rybacki" userId="71160f026d85cc38" providerId="LiveId" clId="{683A495F-604F-4579-91CC-F64D143C3843}" dt="2022-11-09T22:38:29.200" v="4334" actId="26606"/>
          <ac:spMkLst>
            <pc:docMk/>
            <pc:sldMk cId="1746572337" sldId="269"/>
            <ac:spMk id="2" creationId="{788677F6-1F37-2F07-CA92-D07C23439C08}"/>
          </ac:spMkLst>
        </pc:spChg>
        <pc:spChg chg="mod">
          <ac:chgData name="Jakub Rybacki" userId="71160f026d85cc38" providerId="LiveId" clId="{683A495F-604F-4579-91CC-F64D143C3843}" dt="2022-11-09T22:38:29.200" v="4334" actId="26606"/>
          <ac:spMkLst>
            <pc:docMk/>
            <pc:sldMk cId="1746572337" sldId="269"/>
            <ac:spMk id="3" creationId="{FD07227E-058D-99D1-78AD-9D1850CB16F6}"/>
          </ac:spMkLst>
        </pc:spChg>
        <pc:spChg chg="add">
          <ac:chgData name="Jakub Rybacki" userId="71160f026d85cc38" providerId="LiveId" clId="{683A495F-604F-4579-91CC-F64D143C3843}" dt="2022-11-09T22:38:29.200" v="4334" actId="26606"/>
          <ac:spMkLst>
            <pc:docMk/>
            <pc:sldMk cId="1746572337" sldId="269"/>
            <ac:spMk id="9" creationId="{3BCB5F6A-9EB0-40B0-9D13-3023E9A20508}"/>
          </ac:spMkLst>
        </pc:spChg>
        <pc:picChg chg="add">
          <ac:chgData name="Jakub Rybacki" userId="71160f026d85cc38" providerId="LiveId" clId="{683A495F-604F-4579-91CC-F64D143C3843}" dt="2022-11-09T22:38:29.200" v="4334" actId="26606"/>
          <ac:picMkLst>
            <pc:docMk/>
            <pc:sldMk cId="1746572337" sldId="269"/>
            <ac:picMk id="5" creationId="{A22AD9A0-25B7-0642-B07A-017DDFF02DB6}"/>
          </ac:picMkLst>
        </pc:picChg>
      </pc:sldChg>
      <pc:sldChg chg="modSp new mod ord">
        <pc:chgData name="Jakub Rybacki" userId="71160f026d85cc38" providerId="LiveId" clId="{683A495F-604F-4579-91CC-F64D143C3843}" dt="2022-11-09T22:18:27.412" v="3540" actId="20577"/>
        <pc:sldMkLst>
          <pc:docMk/>
          <pc:sldMk cId="3963572806" sldId="270"/>
        </pc:sldMkLst>
        <pc:spChg chg="mod">
          <ac:chgData name="Jakub Rybacki" userId="71160f026d85cc38" providerId="LiveId" clId="{683A495F-604F-4579-91CC-F64D143C3843}" dt="2022-11-09T22:14:46.171" v="3188" actId="20577"/>
          <ac:spMkLst>
            <pc:docMk/>
            <pc:sldMk cId="3963572806" sldId="270"/>
            <ac:spMk id="2" creationId="{6A27991B-FAEA-0B74-CCC2-5FEEF24AA4CB}"/>
          </ac:spMkLst>
        </pc:spChg>
        <pc:spChg chg="mod">
          <ac:chgData name="Jakub Rybacki" userId="71160f026d85cc38" providerId="LiveId" clId="{683A495F-604F-4579-91CC-F64D143C3843}" dt="2022-11-09T22:18:27.412" v="3540" actId="20577"/>
          <ac:spMkLst>
            <pc:docMk/>
            <pc:sldMk cId="3963572806" sldId="270"/>
            <ac:spMk id="3" creationId="{52F1E574-7C47-6D6B-D97F-DBFBBC71B0A8}"/>
          </ac:spMkLst>
        </pc:spChg>
      </pc:sldChg>
      <pc:sldChg chg="addSp modSp new mod setBg">
        <pc:chgData name="Jakub Rybacki" userId="71160f026d85cc38" providerId="LiveId" clId="{683A495F-604F-4579-91CC-F64D143C3843}" dt="2022-11-09T22:38:33.246" v="4335" actId="26606"/>
        <pc:sldMkLst>
          <pc:docMk/>
          <pc:sldMk cId="2552511804" sldId="271"/>
        </pc:sldMkLst>
        <pc:spChg chg="mod">
          <ac:chgData name="Jakub Rybacki" userId="71160f026d85cc38" providerId="LiveId" clId="{683A495F-604F-4579-91CC-F64D143C3843}" dt="2022-11-09T22:38:33.246" v="4335" actId="26606"/>
          <ac:spMkLst>
            <pc:docMk/>
            <pc:sldMk cId="2552511804" sldId="271"/>
            <ac:spMk id="2" creationId="{E2A3E4F0-3EE6-7F22-9DAD-2D4EC1086A35}"/>
          </ac:spMkLst>
        </pc:spChg>
        <pc:spChg chg="mod">
          <ac:chgData name="Jakub Rybacki" userId="71160f026d85cc38" providerId="LiveId" clId="{683A495F-604F-4579-91CC-F64D143C3843}" dt="2022-11-09T22:38:33.246" v="4335" actId="26606"/>
          <ac:spMkLst>
            <pc:docMk/>
            <pc:sldMk cId="2552511804" sldId="271"/>
            <ac:spMk id="3" creationId="{88576AE6-BB7C-B46E-D4B3-F2298684F77F}"/>
          </ac:spMkLst>
        </pc:spChg>
        <pc:cxnChg chg="add">
          <ac:chgData name="Jakub Rybacki" userId="71160f026d85cc38" providerId="LiveId" clId="{683A495F-604F-4579-91CC-F64D143C3843}" dt="2022-11-09T22:38:33.246" v="4335" actId="26606"/>
          <ac:cxnSpMkLst>
            <pc:docMk/>
            <pc:sldMk cId="2552511804" sldId="271"/>
            <ac:cxnSpMk id="8" creationId="{0B5F7E3B-C5F1-40E0-A491-558BAFBC1127}"/>
          </ac:cxnSpMkLst>
        </pc:cxnChg>
      </pc:sldChg>
      <pc:sldChg chg="new del">
        <pc:chgData name="Jakub Rybacki" userId="71160f026d85cc38" providerId="LiveId" clId="{683A495F-604F-4579-91CC-F64D143C3843}" dt="2022-11-09T22:38:41.548" v="4337" actId="680"/>
        <pc:sldMkLst>
          <pc:docMk/>
          <pc:sldMk cId="1614805582" sldId="272"/>
        </pc:sldMkLst>
      </pc:sldChg>
    </pc:docChg>
  </pc:docChgLst>
  <pc:docChgLst>
    <pc:chgData name="Jakub Rybacki" userId="71160f026d85cc38" providerId="LiveId" clId="{A501B899-9602-4BD9-8A28-AE332ED672F6}"/>
    <pc:docChg chg="undo custSel addSld modSld sldOrd">
      <pc:chgData name="Jakub Rybacki" userId="71160f026d85cc38" providerId="LiveId" clId="{A501B899-9602-4BD9-8A28-AE332ED672F6}" dt="2022-11-10T16:27:07.242" v="462"/>
      <pc:docMkLst>
        <pc:docMk/>
      </pc:docMkLst>
      <pc:sldChg chg="addSp modSp mod setBg">
        <pc:chgData name="Jakub Rybacki" userId="71160f026d85cc38" providerId="LiveId" clId="{A501B899-9602-4BD9-8A28-AE332ED672F6}" dt="2022-11-09T15:13:01.081" v="230" actId="27636"/>
        <pc:sldMkLst>
          <pc:docMk/>
          <pc:sldMk cId="2912130455" sldId="257"/>
        </pc:sldMkLst>
        <pc:spChg chg="mod">
          <ac:chgData name="Jakub Rybacki" userId="71160f026d85cc38" providerId="LiveId" clId="{A501B899-9602-4BD9-8A28-AE332ED672F6}" dt="2022-11-09T15:05:50.921" v="2" actId="26606"/>
          <ac:spMkLst>
            <pc:docMk/>
            <pc:sldMk cId="2912130455" sldId="257"/>
            <ac:spMk id="2" creationId="{CE7847B7-9481-F181-BB5F-ADE6AE5A909F}"/>
          </ac:spMkLst>
        </pc:spChg>
        <pc:spChg chg="mod ord">
          <ac:chgData name="Jakub Rybacki" userId="71160f026d85cc38" providerId="LiveId" clId="{A501B899-9602-4BD9-8A28-AE332ED672F6}" dt="2022-11-09T15:13:01.081" v="230" actId="27636"/>
          <ac:spMkLst>
            <pc:docMk/>
            <pc:sldMk cId="2912130455" sldId="257"/>
            <ac:spMk id="3" creationId="{8E111225-2B74-4C3F-9424-ACCF03E0535C}"/>
          </ac:spMkLst>
        </pc:spChg>
        <pc:spChg chg="add mod">
          <ac:chgData name="Jakub Rybacki" userId="71160f026d85cc38" providerId="LiveId" clId="{A501B899-9602-4BD9-8A28-AE332ED672F6}" dt="2022-11-09T15:06:05.008" v="16" actId="20577"/>
          <ac:spMkLst>
            <pc:docMk/>
            <pc:sldMk cId="2912130455" sldId="257"/>
            <ac:spMk id="5" creationId="{AA92D183-565C-42CE-B4F3-6FCF4F29F67E}"/>
          </ac:spMkLst>
        </pc:spChg>
        <pc:spChg chg="add">
          <ac:chgData name="Jakub Rybacki" userId="71160f026d85cc38" providerId="LiveId" clId="{A501B899-9602-4BD9-8A28-AE332ED672F6}" dt="2022-11-09T15:05:50.921" v="2" actId="26606"/>
          <ac:spMkLst>
            <pc:docMk/>
            <pc:sldMk cId="2912130455" sldId="257"/>
            <ac:spMk id="1031" creationId="{A65AC7D1-EAA9-48F5-B509-60A7F50BF703}"/>
          </ac:spMkLst>
        </pc:spChg>
        <pc:spChg chg="add">
          <ac:chgData name="Jakub Rybacki" userId="71160f026d85cc38" providerId="LiveId" clId="{A501B899-9602-4BD9-8A28-AE332ED672F6}" dt="2022-11-09T15:05:50.921" v="2" actId="26606"/>
          <ac:spMkLst>
            <pc:docMk/>
            <pc:sldMk cId="2912130455" sldId="257"/>
            <ac:spMk id="1033" creationId="{D6320AF9-619A-4175-865B-5663E1AEF4C5}"/>
          </ac:spMkLst>
        </pc:spChg>
        <pc:spChg chg="add">
          <ac:chgData name="Jakub Rybacki" userId="71160f026d85cc38" providerId="LiveId" clId="{A501B899-9602-4BD9-8A28-AE332ED672F6}" dt="2022-11-09T15:05:50.921" v="2" actId="26606"/>
          <ac:spMkLst>
            <pc:docMk/>
            <pc:sldMk cId="2912130455" sldId="257"/>
            <ac:spMk id="1039" creationId="{7E018740-5C2B-4A41-AC1A-7E68D1EC1954}"/>
          </ac:spMkLst>
        </pc:spChg>
        <pc:spChg chg="add">
          <ac:chgData name="Jakub Rybacki" userId="71160f026d85cc38" providerId="LiveId" clId="{A501B899-9602-4BD9-8A28-AE332ED672F6}" dt="2022-11-09T15:05:50.921" v="2" actId="26606"/>
          <ac:spMkLst>
            <pc:docMk/>
            <pc:sldMk cId="2912130455" sldId="257"/>
            <ac:spMk id="1041" creationId="{166F75A4-C475-4941-8EE2-B80A06A2C1BB}"/>
          </ac:spMkLst>
        </pc:spChg>
        <pc:spChg chg="add">
          <ac:chgData name="Jakub Rybacki" userId="71160f026d85cc38" providerId="LiveId" clId="{A501B899-9602-4BD9-8A28-AE332ED672F6}" dt="2022-11-09T15:05:50.921" v="2" actId="26606"/>
          <ac:spMkLst>
            <pc:docMk/>
            <pc:sldMk cId="2912130455" sldId="257"/>
            <ac:spMk id="1043" creationId="{A032553A-72E8-4B0D-8405-FF9771C9AF05}"/>
          </ac:spMkLst>
        </pc:spChg>
        <pc:spChg chg="add">
          <ac:chgData name="Jakub Rybacki" userId="71160f026d85cc38" providerId="LiveId" clId="{A501B899-9602-4BD9-8A28-AE332ED672F6}" dt="2022-11-09T15:05:50.921" v="2" actId="26606"/>
          <ac:spMkLst>
            <pc:docMk/>
            <pc:sldMk cId="2912130455" sldId="257"/>
            <ac:spMk id="1045" creationId="{765800AC-C3B9-498E-87BC-29FAE4C76B21}"/>
          </ac:spMkLst>
        </pc:spChg>
        <pc:spChg chg="add">
          <ac:chgData name="Jakub Rybacki" userId="71160f026d85cc38" providerId="LiveId" clId="{A501B899-9602-4BD9-8A28-AE332ED672F6}" dt="2022-11-09T15:05:50.921" v="2" actId="26606"/>
          <ac:spMkLst>
            <pc:docMk/>
            <pc:sldMk cId="2912130455" sldId="257"/>
            <ac:spMk id="1047" creationId="{1F9D6ACB-2FF4-49F9-978A-E0D5327FC635}"/>
          </ac:spMkLst>
        </pc:spChg>
        <pc:spChg chg="add">
          <ac:chgData name="Jakub Rybacki" userId="71160f026d85cc38" providerId="LiveId" clId="{A501B899-9602-4BD9-8A28-AE332ED672F6}" dt="2022-11-09T15:05:50.921" v="2" actId="26606"/>
          <ac:spMkLst>
            <pc:docMk/>
            <pc:sldMk cId="2912130455" sldId="257"/>
            <ac:spMk id="1049" creationId="{A5EC319D-0FEA-4B95-A3EA-01E35672C95B}"/>
          </ac:spMkLst>
        </pc:spChg>
        <pc:picChg chg="add mod">
          <ac:chgData name="Jakub Rybacki" userId="71160f026d85cc38" providerId="LiveId" clId="{A501B899-9602-4BD9-8A28-AE332ED672F6}" dt="2022-11-09T15:05:58.419" v="4" actId="27614"/>
          <ac:picMkLst>
            <pc:docMk/>
            <pc:sldMk cId="2912130455" sldId="257"/>
            <ac:picMk id="1026" creationId="{2DF9E197-86A1-92B7-773C-2C5F48BECD4B}"/>
          </ac:picMkLst>
        </pc:picChg>
        <pc:cxnChg chg="add">
          <ac:chgData name="Jakub Rybacki" userId="71160f026d85cc38" providerId="LiveId" clId="{A501B899-9602-4BD9-8A28-AE332ED672F6}" dt="2022-11-09T15:05:50.921" v="2" actId="26606"/>
          <ac:cxnSpMkLst>
            <pc:docMk/>
            <pc:sldMk cId="2912130455" sldId="257"/>
            <ac:cxnSpMk id="1035" creationId="{063B6EC6-D752-4EE7-908B-F8F19E8C7FEA}"/>
          </ac:cxnSpMkLst>
        </pc:cxnChg>
        <pc:cxnChg chg="add">
          <ac:chgData name="Jakub Rybacki" userId="71160f026d85cc38" providerId="LiveId" clId="{A501B899-9602-4BD9-8A28-AE332ED672F6}" dt="2022-11-09T15:05:50.921" v="2" actId="26606"/>
          <ac:cxnSpMkLst>
            <pc:docMk/>
            <pc:sldMk cId="2912130455" sldId="257"/>
            <ac:cxnSpMk id="1037" creationId="{EFECD4E8-AD3E-4228-82A2-9461958EA94D}"/>
          </ac:cxnSpMkLst>
        </pc:cxnChg>
      </pc:sldChg>
      <pc:sldChg chg="addSp delSp modSp new mod setBg">
        <pc:chgData name="Jakub Rybacki" userId="71160f026d85cc38" providerId="LiveId" clId="{A501B899-9602-4BD9-8A28-AE332ED672F6}" dt="2022-11-09T15:46:12.909" v="460" actId="20577"/>
        <pc:sldMkLst>
          <pc:docMk/>
          <pc:sldMk cId="3726716887" sldId="258"/>
        </pc:sldMkLst>
        <pc:spChg chg="mod">
          <ac:chgData name="Jakub Rybacki" userId="71160f026d85cc38" providerId="LiveId" clId="{A501B899-9602-4BD9-8A28-AE332ED672F6}" dt="2022-11-09T15:45:19.792" v="440" actId="26606"/>
          <ac:spMkLst>
            <pc:docMk/>
            <pc:sldMk cId="3726716887" sldId="258"/>
            <ac:spMk id="2" creationId="{41B8060E-96DF-1324-B30C-CE58F7B7459E}"/>
          </ac:spMkLst>
        </pc:spChg>
        <pc:spChg chg="mod">
          <ac:chgData name="Jakub Rybacki" userId="71160f026d85cc38" providerId="LiveId" clId="{A501B899-9602-4BD9-8A28-AE332ED672F6}" dt="2022-11-09T15:45:19.792" v="440" actId="26606"/>
          <ac:spMkLst>
            <pc:docMk/>
            <pc:sldMk cId="3726716887" sldId="258"/>
            <ac:spMk id="3" creationId="{D5D7F72C-EFD1-E4F2-9C60-B63C806BEB61}"/>
          </ac:spMkLst>
        </pc:spChg>
        <pc:spChg chg="add del mod">
          <ac:chgData name="Jakub Rybacki" userId="71160f026d85cc38" providerId="LiveId" clId="{A501B899-9602-4BD9-8A28-AE332ED672F6}" dt="2022-11-09T15:46:06.230" v="445"/>
          <ac:spMkLst>
            <pc:docMk/>
            <pc:sldMk cId="3726716887" sldId="258"/>
            <ac:spMk id="5" creationId="{20D8A1C4-FBDE-DFE1-C523-55DA33743E0E}"/>
          </ac:spMkLst>
        </pc:spChg>
        <pc:spChg chg="add mod">
          <ac:chgData name="Jakub Rybacki" userId="71160f026d85cc38" providerId="LiveId" clId="{A501B899-9602-4BD9-8A28-AE332ED672F6}" dt="2022-11-09T15:46:12.909" v="460" actId="20577"/>
          <ac:spMkLst>
            <pc:docMk/>
            <pc:sldMk cId="3726716887" sldId="258"/>
            <ac:spMk id="7" creationId="{6F7F4060-7B1B-0B28-E854-4330201D950B}"/>
          </ac:spMkLst>
        </pc:spChg>
        <pc:spChg chg="add">
          <ac:chgData name="Jakub Rybacki" userId="71160f026d85cc38" providerId="LiveId" clId="{A501B899-9602-4BD9-8A28-AE332ED672F6}" dt="2022-11-09T15:45:19.792" v="440" actId="26606"/>
          <ac:spMkLst>
            <pc:docMk/>
            <pc:sldMk cId="3726716887" sldId="258"/>
            <ac:spMk id="2055" creationId="{9F4444CE-BC8D-4D61-B303-4C05614E62AB}"/>
          </ac:spMkLst>
        </pc:spChg>
        <pc:spChg chg="add">
          <ac:chgData name="Jakub Rybacki" userId="71160f026d85cc38" providerId="LiveId" clId="{A501B899-9602-4BD9-8A28-AE332ED672F6}" dt="2022-11-09T15:45:19.792" v="440" actId="26606"/>
          <ac:spMkLst>
            <pc:docMk/>
            <pc:sldMk cId="3726716887" sldId="258"/>
            <ac:spMk id="2057" creationId="{62423CA5-E2E1-4789-B759-9906C1C94063}"/>
          </ac:spMkLst>
        </pc:spChg>
        <pc:spChg chg="add">
          <ac:chgData name="Jakub Rybacki" userId="71160f026d85cc38" providerId="LiveId" clId="{A501B899-9602-4BD9-8A28-AE332ED672F6}" dt="2022-11-09T15:45:19.792" v="440" actId="26606"/>
          <ac:spMkLst>
            <pc:docMk/>
            <pc:sldMk cId="3726716887" sldId="258"/>
            <ac:spMk id="2059" creationId="{73772B81-181F-48B7-8826-4D9686D15DF5}"/>
          </ac:spMkLst>
        </pc:spChg>
        <pc:spChg chg="add">
          <ac:chgData name="Jakub Rybacki" userId="71160f026d85cc38" providerId="LiveId" clId="{A501B899-9602-4BD9-8A28-AE332ED672F6}" dt="2022-11-09T15:45:19.792" v="440" actId="26606"/>
          <ac:spMkLst>
            <pc:docMk/>
            <pc:sldMk cId="3726716887" sldId="258"/>
            <ac:spMk id="2061" creationId="{B2205F6E-03C6-4E92-877C-E2482F6599AA}"/>
          </ac:spMkLst>
        </pc:spChg>
        <pc:picChg chg="add mod">
          <ac:chgData name="Jakub Rybacki" userId="71160f026d85cc38" providerId="LiveId" clId="{A501B899-9602-4BD9-8A28-AE332ED672F6}" dt="2022-11-09T15:45:19.792" v="440" actId="26606"/>
          <ac:picMkLst>
            <pc:docMk/>
            <pc:sldMk cId="3726716887" sldId="258"/>
            <ac:picMk id="2050" creationId="{22557E4D-C347-3315-EEE4-B0C6913EE732}"/>
          </ac:picMkLst>
        </pc:picChg>
      </pc:sldChg>
      <pc:sldChg chg="new">
        <pc:chgData name="Jakub Rybacki" userId="71160f026d85cc38" providerId="LiveId" clId="{A501B899-9602-4BD9-8A28-AE332ED672F6}" dt="2022-11-09T15:45:56.582" v="441" actId="680"/>
        <pc:sldMkLst>
          <pc:docMk/>
          <pc:sldMk cId="518259707" sldId="259"/>
        </pc:sldMkLst>
      </pc:sldChg>
      <pc:sldChg chg="ord">
        <pc:chgData name="Jakub Rybacki" userId="71160f026d85cc38" providerId="LiveId" clId="{A501B899-9602-4BD9-8A28-AE332ED672F6}" dt="2022-11-10T16:27:07.242" v="462"/>
        <pc:sldMkLst>
          <pc:docMk/>
          <pc:sldMk cId="4023417007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B9265-952F-48C9-99F4-A419F259AD1C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07FB38-E8F3-45CE-8551-866592056A65}">
      <dgm:prSet/>
      <dgm:spPr/>
      <dgm:t>
        <a:bodyPr/>
        <a:lstStyle/>
        <a:p>
          <a:r>
            <a:rPr lang="pl-PL"/>
            <a:t>Doskonałe dopasowania – liczba punktów, mówi gdzie kończy się ciąg pozytywnych odpowiedzi. </a:t>
          </a:r>
          <a:endParaRPr lang="en-US"/>
        </a:p>
      </dgm:t>
    </dgm:pt>
    <dgm:pt modelId="{BA61CF25-09C8-4F5F-850A-58F6D70B23AE}" type="parTrans" cxnId="{8F57EE21-EC9D-4C60-88A2-3A6E1318FCD5}">
      <dgm:prSet/>
      <dgm:spPr/>
      <dgm:t>
        <a:bodyPr/>
        <a:lstStyle/>
        <a:p>
          <a:endParaRPr lang="en-US"/>
        </a:p>
      </dgm:t>
    </dgm:pt>
    <dgm:pt modelId="{6A1CB5A8-F802-40D7-A2C8-80DA0A269491}" type="sibTrans" cxnId="{8F57EE21-EC9D-4C60-88A2-3A6E1318FCD5}">
      <dgm:prSet/>
      <dgm:spPr/>
      <dgm:t>
        <a:bodyPr/>
        <a:lstStyle/>
        <a:p>
          <a:endParaRPr lang="en-US"/>
        </a:p>
      </dgm:t>
    </dgm:pt>
    <dgm:pt modelId="{AFA69D54-6282-4891-A476-FA6714162E17}">
      <dgm:prSet/>
      <dgm:spPr/>
      <dgm:t>
        <a:bodyPr/>
        <a:lstStyle/>
        <a:p>
          <a:r>
            <a:rPr lang="pl-PL"/>
            <a:t>Problem: Respondenci nie zawsze są spójni w preferencjach </a:t>
          </a:r>
          <a:endParaRPr lang="en-US"/>
        </a:p>
      </dgm:t>
    </dgm:pt>
    <dgm:pt modelId="{43F682BA-2CC0-431E-B803-8D631DAA123A}" type="parTrans" cxnId="{12BD7ABA-6492-4015-9B95-EA044594C684}">
      <dgm:prSet/>
      <dgm:spPr/>
      <dgm:t>
        <a:bodyPr/>
        <a:lstStyle/>
        <a:p>
          <a:endParaRPr lang="en-US"/>
        </a:p>
      </dgm:t>
    </dgm:pt>
    <dgm:pt modelId="{9C7B7544-878F-4473-8647-089DC1B3A414}" type="sibTrans" cxnId="{12BD7ABA-6492-4015-9B95-EA044594C684}">
      <dgm:prSet/>
      <dgm:spPr/>
      <dgm:t>
        <a:bodyPr/>
        <a:lstStyle/>
        <a:p>
          <a:endParaRPr lang="en-US"/>
        </a:p>
      </dgm:t>
    </dgm:pt>
    <dgm:pt modelId="{7E2DABA9-1321-4BEE-B16D-1AFE396B1F51}" type="pres">
      <dgm:prSet presAssocID="{5F8B9265-952F-48C9-99F4-A419F259AD1C}" presName="diagram" presStyleCnt="0">
        <dgm:presLayoutVars>
          <dgm:dir/>
          <dgm:resizeHandles val="exact"/>
        </dgm:presLayoutVars>
      </dgm:prSet>
      <dgm:spPr/>
    </dgm:pt>
    <dgm:pt modelId="{8819495E-31F1-488B-9D2C-82188F84EBE6}" type="pres">
      <dgm:prSet presAssocID="{8907FB38-E8F3-45CE-8551-866592056A65}" presName="node" presStyleLbl="node1" presStyleIdx="0" presStyleCnt="2">
        <dgm:presLayoutVars>
          <dgm:bulletEnabled val="1"/>
        </dgm:presLayoutVars>
      </dgm:prSet>
      <dgm:spPr/>
    </dgm:pt>
    <dgm:pt modelId="{970A3B14-C49E-4655-AABD-9E72EF8BC772}" type="pres">
      <dgm:prSet presAssocID="{6A1CB5A8-F802-40D7-A2C8-80DA0A269491}" presName="sibTrans" presStyleCnt="0"/>
      <dgm:spPr/>
    </dgm:pt>
    <dgm:pt modelId="{8E928C5B-9791-40AC-B4C0-55EDE3DC2593}" type="pres">
      <dgm:prSet presAssocID="{AFA69D54-6282-4891-A476-FA6714162E17}" presName="node" presStyleLbl="node1" presStyleIdx="1" presStyleCnt="2">
        <dgm:presLayoutVars>
          <dgm:bulletEnabled val="1"/>
        </dgm:presLayoutVars>
      </dgm:prSet>
      <dgm:spPr/>
    </dgm:pt>
  </dgm:ptLst>
  <dgm:cxnLst>
    <dgm:cxn modelId="{8F57EE21-EC9D-4C60-88A2-3A6E1318FCD5}" srcId="{5F8B9265-952F-48C9-99F4-A419F259AD1C}" destId="{8907FB38-E8F3-45CE-8551-866592056A65}" srcOrd="0" destOrd="0" parTransId="{BA61CF25-09C8-4F5F-850A-58F6D70B23AE}" sibTransId="{6A1CB5A8-F802-40D7-A2C8-80DA0A269491}"/>
    <dgm:cxn modelId="{8FEB5D4D-1CDB-4B10-964C-7E01FFC92D19}" type="presOf" srcId="{5F8B9265-952F-48C9-99F4-A419F259AD1C}" destId="{7E2DABA9-1321-4BEE-B16D-1AFE396B1F51}" srcOrd="0" destOrd="0" presId="urn:microsoft.com/office/officeart/2005/8/layout/default"/>
    <dgm:cxn modelId="{2C291B93-E81F-4C3C-9AFC-553DA6B21B2B}" type="presOf" srcId="{AFA69D54-6282-4891-A476-FA6714162E17}" destId="{8E928C5B-9791-40AC-B4C0-55EDE3DC2593}" srcOrd="0" destOrd="0" presId="urn:microsoft.com/office/officeart/2005/8/layout/default"/>
    <dgm:cxn modelId="{12BD7ABA-6492-4015-9B95-EA044594C684}" srcId="{5F8B9265-952F-48C9-99F4-A419F259AD1C}" destId="{AFA69D54-6282-4891-A476-FA6714162E17}" srcOrd="1" destOrd="0" parTransId="{43F682BA-2CC0-431E-B803-8D631DAA123A}" sibTransId="{9C7B7544-878F-4473-8647-089DC1B3A414}"/>
    <dgm:cxn modelId="{B2A797C0-F2AA-4CCC-8A7F-AB7F9EA5E356}" type="presOf" srcId="{8907FB38-E8F3-45CE-8551-866592056A65}" destId="{8819495E-31F1-488B-9D2C-82188F84EBE6}" srcOrd="0" destOrd="0" presId="urn:microsoft.com/office/officeart/2005/8/layout/default"/>
    <dgm:cxn modelId="{CDC99DC4-3464-4C86-882A-0CF00C8379C6}" type="presParOf" srcId="{7E2DABA9-1321-4BEE-B16D-1AFE396B1F51}" destId="{8819495E-31F1-488B-9D2C-82188F84EBE6}" srcOrd="0" destOrd="0" presId="urn:microsoft.com/office/officeart/2005/8/layout/default"/>
    <dgm:cxn modelId="{ED021E1F-60EB-4370-8DAB-C49219B3926D}" type="presParOf" srcId="{7E2DABA9-1321-4BEE-B16D-1AFE396B1F51}" destId="{970A3B14-C49E-4655-AABD-9E72EF8BC772}" srcOrd="1" destOrd="0" presId="urn:microsoft.com/office/officeart/2005/8/layout/default"/>
    <dgm:cxn modelId="{651ADE31-0074-4D59-97DF-B348346A7688}" type="presParOf" srcId="{7E2DABA9-1321-4BEE-B16D-1AFE396B1F51}" destId="{8E928C5B-9791-40AC-B4C0-55EDE3DC259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9495E-31F1-488B-9D2C-82188F84EBE6}">
      <dsp:nvSpPr>
        <dsp:cNvPr id="0" name=""/>
        <dsp:cNvSpPr/>
      </dsp:nvSpPr>
      <dsp:spPr>
        <a:xfrm>
          <a:off x="1401500" y="3017"/>
          <a:ext cx="3825803" cy="2295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Doskonałe dopasowania – liczba punktów, mówi gdzie kończy się ciąg pozytywnych odpowiedzi. </a:t>
          </a:r>
          <a:endParaRPr lang="en-US" sz="2700" kern="1200"/>
        </a:p>
      </dsp:txBody>
      <dsp:txXfrm>
        <a:off x="1401500" y="3017"/>
        <a:ext cx="3825803" cy="2295482"/>
      </dsp:txXfrm>
    </dsp:sp>
    <dsp:sp modelId="{8E928C5B-9791-40AC-B4C0-55EDE3DC2593}">
      <dsp:nvSpPr>
        <dsp:cNvPr id="0" name=""/>
        <dsp:cNvSpPr/>
      </dsp:nvSpPr>
      <dsp:spPr>
        <a:xfrm>
          <a:off x="1401500" y="2681080"/>
          <a:ext cx="3825803" cy="22954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Problem: Respondenci nie zawsze są spójni w preferencjach </a:t>
          </a:r>
          <a:endParaRPr lang="en-US" sz="2700" kern="1200"/>
        </a:p>
      </dsp:txBody>
      <dsp:txXfrm>
        <a:off x="1401500" y="2681080"/>
        <a:ext cx="3825803" cy="2295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711A0-8367-45D2-B94A-5E23A9CA0A6C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26E2-A937-4D5A-98F5-493230186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3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726E2-A937-4D5A-98F5-4932301862B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17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2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4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9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395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726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3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1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29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93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9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63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54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49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8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44F5-1FD0-4D9F-BFC3-30E52229D9A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EFB8C4-8914-4F91-AB25-63A79B010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7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practice.org/article/2770-improving-upon-bogardus-creating-a-more-sensitive-and-dynamic-social-distance-scal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gallup.com/poll/246200/gallup-national-health-index-work.aspx" TargetMode="External"/><Relationship Id="rId2" Type="http://schemas.openxmlformats.org/officeDocument/2006/relationships/hyperlink" Target="https://news.gallup.com/topic/well-being-index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news.gallup.com/topic/methodology.asp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kert_sca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s.sagepub.com/reference/encyclopedia-of-survey-research-methods/n527.x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s.sagepub.com/reference/encyclopedia-of-measurement-and-statistics/n457.x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psycnet.apa.org/doi/10.1037/h005637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medicine-and-dentistry/guttman-sca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C597-7D86-2D06-26DD-8BE81A9F1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Skale i indeksy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5AED-68FB-CC25-97D5-9F931AEE1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0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9" name="Isosceles Triangle 205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61714-5D60-287F-A2A2-E324BBE1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>
                <a:solidFill>
                  <a:schemeClr val="bg1"/>
                </a:solidFill>
              </a:rPr>
              <a:t>Skala dystansu społecznego Bogardusa</a:t>
            </a:r>
            <a:endParaRPr lang="en-GB" sz="31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5106-CC8A-7783-9703-A51F30C6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Przykład zastosowania skali </a:t>
            </a:r>
            <a:r>
              <a:rPr lang="pl-PL" dirty="0" err="1">
                <a:solidFill>
                  <a:schemeClr val="bg1"/>
                </a:solidFill>
              </a:rPr>
              <a:t>Guttmana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Pytanie: jak intensywną relację jesteśmy w stanie zaakceptować z ludźmi innej kultury / wyznania / niepełnosprawności etc.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50" name="Picture 2" descr="Figure 1">
            <a:extLst>
              <a:ext uri="{FF2B5EF4-FFF2-40B4-BE49-F238E27FC236}">
                <a16:creationId xmlns:a16="http://schemas.microsoft.com/office/drawing/2014/main" id="{82CB9893-4C3E-F341-F634-FCF77E9F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0026" y="1589736"/>
            <a:ext cx="5143500" cy="376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Isosceles Triangle 206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680B0-1DD7-F152-0F06-13B47F233490}"/>
              </a:ext>
            </a:extLst>
          </p:cNvPr>
          <p:cNvSpPr txBox="1"/>
          <p:nvPr/>
        </p:nvSpPr>
        <p:spPr>
          <a:xfrm>
            <a:off x="5974664" y="5319064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3"/>
              </a:rPr>
              <a:t>Survey </a:t>
            </a:r>
            <a:r>
              <a:rPr lang="pl-PL" dirty="0" err="1">
                <a:hlinkClick r:id="rId3"/>
              </a:rPr>
              <a:t>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41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578D0-E174-A116-2CAA-CF23394B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/>
              <a:t>Skala Guttmana – traktowanie wyników</a:t>
            </a:r>
            <a:endParaRPr lang="en-GB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5CCB681-E2F5-E56C-91E3-C99C0E2AC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01875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84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F29F-7A78-0889-418E-751BC24B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Indeksy – kiedy stosujemy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012E-C656-9928-E916-B5093F63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Pytania na skalach są skuteczne o ile istnieje porządek w odpowiedziach. </a:t>
            </a:r>
          </a:p>
          <a:p>
            <a:endParaRPr lang="pl-PL" dirty="0"/>
          </a:p>
          <a:p>
            <a:r>
              <a:rPr lang="pl-PL" dirty="0"/>
              <a:t>Czasami jednak poruszamy się w danych, które nie mają ustalonego porządku. </a:t>
            </a:r>
          </a:p>
          <a:p>
            <a:endParaRPr lang="pl-PL" dirty="0"/>
          </a:p>
          <a:p>
            <a:r>
              <a:rPr lang="pl-PL" dirty="0"/>
              <a:t>Przykład postawy polityczne w zależności od podejmowanych decyzji: </a:t>
            </a:r>
          </a:p>
          <a:p>
            <a:pPr lvl="1"/>
            <a:r>
              <a:rPr lang="pl-PL" dirty="0"/>
              <a:t>Podejście do płacy minimalnej</a:t>
            </a:r>
          </a:p>
          <a:p>
            <a:pPr lvl="1"/>
            <a:r>
              <a:rPr lang="pl-PL" dirty="0"/>
              <a:t>Podejście do deficytu budżetowego</a:t>
            </a:r>
          </a:p>
          <a:p>
            <a:pPr lvl="1"/>
            <a:r>
              <a:rPr lang="pl-PL" dirty="0"/>
              <a:t>Podejście do migracji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67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DCD3-8286-CCAD-E99F-88A8C580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indeks Gallupa: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8739-1B1D-D461-339C-C59F7990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26377"/>
            <a:ext cx="8854855" cy="3631623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Źródła: </a:t>
            </a:r>
          </a:p>
          <a:p>
            <a:pPr lvl="1"/>
            <a:r>
              <a:rPr lang="pl-PL" dirty="0">
                <a:hlinkClick r:id="rId2"/>
              </a:rPr>
              <a:t>https://news.gallup.com/topic/well-being-index.aspx</a:t>
            </a:r>
            <a:r>
              <a:rPr lang="pl-PL" dirty="0"/>
              <a:t> </a:t>
            </a:r>
            <a:endParaRPr lang="pl-PL" dirty="0">
              <a:hlinkClick r:id="rId3"/>
            </a:endParaRPr>
          </a:p>
          <a:p>
            <a:pPr lvl="1"/>
            <a:r>
              <a:rPr lang="en-GB" dirty="0">
                <a:hlinkClick r:id="rId4"/>
              </a:rPr>
              <a:t>https://news.gallup.com/topic/methodology.aspx</a:t>
            </a:r>
            <a:endParaRPr lang="pl-PL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321C6-D341-E6BA-9498-FD751018D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432443"/>
            <a:ext cx="904048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991B-FAEA-0B74-CCC2-5FEEF24A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Formuła indeksów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1E574-7C47-6D6B-D97F-DBFBBC71B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Standaryzacja komponentów – sprowadza wyniki do jednej skali. Większość odpowiedzi znajdzie się w przedziale od minus 4 do +4.</a:t>
                </a:r>
              </a:p>
              <a:p>
                <a:endParaRPr lang="pl-PL" dirty="0"/>
              </a:p>
              <a:p>
                <a:pPr lvl="1"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𝑧𝑚𝑖𝑒𝑛𝑛𝑎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𝑤𝑦𝑠𝑡𝑎𝑛𝑑𝑎𝑟𝑦𝑧𝑜𝑤𝑎𝑛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𝑧𝑚𝑖𝑒𝑛𝑛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 −ś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𝑟𝑒𝑑𝑛𝑖𝑎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𝑜𝑑𝑐h𝑦𝑙𝑒𝑛𝑖𝑒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𝑠𝑡𝑎𝑛𝑑𝑎𝑟𝑑𝑜𝑤𝑒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pl-PL" dirty="0"/>
              </a:p>
              <a:p>
                <a:pPr lvl="1"/>
                <a:endParaRPr lang="pl-PL" dirty="0"/>
              </a:p>
              <a:p>
                <a:r>
                  <a:rPr lang="pl-PL" dirty="0"/>
                  <a:t>Średnie ważone – dobór wag.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1E574-7C47-6D6B-D97F-DBFBBC71B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57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77F6-1F37-2F07-CA92-D07C2343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Walidowanie indeksów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227E-058D-99D1-78AD-9D1850CB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500"/>
              <a:t>Posiadamy gotowy przeliczony indeks – chcemy odpowiedzieć na pytanie: </a:t>
            </a:r>
          </a:p>
          <a:p>
            <a:pPr lvl="1">
              <a:lnSpc>
                <a:spcPct val="90000"/>
              </a:lnSpc>
            </a:pPr>
            <a:r>
              <a:rPr lang="pl-PL" sz="1500"/>
              <a:t>Czy wszystkie użyte zmienne faktycznie wpływają na wyniki? </a:t>
            </a:r>
          </a:p>
          <a:p>
            <a:pPr lvl="1">
              <a:lnSpc>
                <a:spcPct val="90000"/>
              </a:lnSpc>
            </a:pPr>
            <a:endParaRPr lang="pl-PL" sz="1500"/>
          </a:p>
          <a:p>
            <a:pPr>
              <a:lnSpc>
                <a:spcPct val="90000"/>
              </a:lnSpc>
            </a:pPr>
            <a:r>
              <a:rPr lang="pl-PL" sz="1500"/>
              <a:t>Do tego służy nam Alfa </a:t>
            </a:r>
            <a:r>
              <a:rPr lang="pl-PL" sz="1500" err="1"/>
              <a:t>Cronbacha</a:t>
            </a:r>
            <a:r>
              <a:rPr lang="pl-PL" sz="1500"/>
              <a:t>:</a:t>
            </a:r>
          </a:p>
          <a:p>
            <a:pPr lvl="1">
              <a:lnSpc>
                <a:spcPct val="90000"/>
              </a:lnSpc>
            </a:pPr>
            <a:r>
              <a:rPr lang="pl-PL" sz="1500"/>
              <a:t>Logika – czy rozrzut naszego indeksu zmieni się w momencie usunięcia jednej z tworzących go zmiennych?</a:t>
            </a:r>
          </a:p>
          <a:p>
            <a:pPr lvl="1">
              <a:lnSpc>
                <a:spcPct val="90000"/>
              </a:lnSpc>
            </a:pPr>
            <a:endParaRPr lang="pl-PL" sz="1500"/>
          </a:p>
          <a:p>
            <a:pPr>
              <a:lnSpc>
                <a:spcPct val="90000"/>
              </a:lnSpc>
            </a:pPr>
            <a:r>
              <a:rPr lang="pl-PL" sz="1500"/>
              <a:t>Pamiętamy: Sama statystyka nie mówi nic o tym, że wartości w indeksie są logiczne czy poprawne. </a:t>
            </a:r>
            <a:endParaRPr lang="en-GB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AD9A0-25B7-0642-B07A-017DDFF02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0" r="4508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57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A3E4F0-3EE6-7F22-9DAD-2D4EC108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Alfa </a:t>
            </a:r>
            <a:r>
              <a:rPr lang="pl-PL" dirty="0" err="1"/>
              <a:t>Cronbacha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76AE6-BB7C-B46E-D4B3-F2298684F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</p:spPr>
            <p:txBody>
              <a:bodyPr anchor="ctr">
                <a:normAutofit/>
              </a:bodyPr>
              <a:lstStyle/>
              <a:p>
                <a:r>
                  <a:rPr lang="pl-PL" dirty="0"/>
                  <a:t>Matematycznie: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̂"/>
                            <m:ctrlPr>
                              <a:rPr lang="pl-P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̂"/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den>
                    </m:f>
                  </m:oMath>
                </a14:m>
                <a:endParaRPr lang="pl-PL" dirty="0"/>
              </a:p>
              <a:p>
                <a:pPr lvl="1"/>
                <a:r>
                  <a:rPr lang="pl-PL" dirty="0"/>
                  <a:t>Gdzie: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l-PL" dirty="0"/>
                  <a:t> – ilość zmienna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pl-PL" dirty="0"/>
                  <a:t> - średnia wielkość kowariancji między zmiennymi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pl-PL" dirty="0"/>
                  <a:t> - średnia wielkość wariancji zmiennych </a:t>
                </a:r>
              </a:p>
              <a:p>
                <a:pPr lvl="2"/>
                <a:endParaRPr lang="pl-PL" dirty="0"/>
              </a:p>
              <a:p>
                <a:r>
                  <a:rPr lang="pl-PL" dirty="0"/>
                  <a:t>Indeks przyjmuje zwykle wartości od 0 do 1.</a:t>
                </a:r>
              </a:p>
              <a:p>
                <a:pPr lvl="1"/>
                <a:r>
                  <a:rPr lang="pl-PL" dirty="0"/>
                  <a:t>Pożądana większa wielkość wskaźnika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76AE6-BB7C-B46E-D4B3-F2298684F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  <a:blipFill>
                <a:blip r:embed="rId2"/>
                <a:stretch>
                  <a:fillRect l="-264" r="-1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51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dok z dużym kątem dla linijek z białym tłem">
            <a:extLst>
              <a:ext uri="{FF2B5EF4-FFF2-40B4-BE49-F238E27FC236}">
                <a16:creationId xmlns:a16="http://schemas.microsoft.com/office/drawing/2014/main" id="{0AEC0076-33C7-D403-D8C3-BFB05656C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1" r="1728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FA449-8144-B34C-A73F-7B000AFB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Skale i indeksy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B961-A360-B9EC-5789-39924EA2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Skala – przypisanie wyniku punktowego uporządkowanym odpowiedziom </a:t>
            </a:r>
          </a:p>
          <a:p>
            <a:endParaRPr lang="pl-PL" dirty="0"/>
          </a:p>
          <a:p>
            <a:r>
              <a:rPr lang="pl-PL" dirty="0"/>
              <a:t>Indeks – kompilacja wyników pomiaru pytań na różnych skalach</a:t>
            </a:r>
          </a:p>
          <a:p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25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C1F0-0841-4342-9530-7F8BE3F0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Pięć popularnych </a:t>
            </a:r>
            <a:r>
              <a:rPr lang="pl-PL" dirty="0" err="1"/>
              <a:t>skal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F901-4732-6884-84E2-7DAF7B2E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Skala</a:t>
            </a:r>
            <a:r>
              <a:rPr lang="pl-PL" dirty="0">
                <a:latin typeface="Times New Roman" panose="02020603050405020304" pitchFamily="18" charset="0"/>
              </a:rPr>
              <a:t>:</a:t>
            </a:r>
          </a:p>
          <a:p>
            <a:pPr lvl="1"/>
            <a:r>
              <a:rPr lang="pl-PL" dirty="0" err="1">
                <a:latin typeface="Times New Roman" panose="02020603050405020304" pitchFamily="18" charset="0"/>
              </a:rPr>
              <a:t>Likerta</a:t>
            </a:r>
            <a:endParaRPr lang="pl-PL" dirty="0">
              <a:latin typeface="Times New Roman" panose="02020603050405020304" pitchFamily="18" charset="0"/>
            </a:endParaRPr>
          </a:p>
          <a:p>
            <a:pPr marL="742950" lvl="2" indent="-342900"/>
            <a:r>
              <a:rPr lang="en-GB" sz="1600" dirty="0" err="1">
                <a:latin typeface="Times New Roman" panose="02020603050405020304" pitchFamily="18" charset="0"/>
              </a:rPr>
              <a:t>Osgooda</a:t>
            </a:r>
            <a:r>
              <a:rPr lang="pl-PL" sz="1600" dirty="0">
                <a:latin typeface="Times New Roman" panose="02020603050405020304" pitchFamily="18" charset="0"/>
              </a:rPr>
              <a:t> - tzw. dyferencjał semantyczny</a:t>
            </a:r>
          </a:p>
          <a:p>
            <a:pPr marL="742950" lvl="2" indent="-342900"/>
            <a:r>
              <a:rPr lang="pl-PL" sz="1600" dirty="0" err="1">
                <a:latin typeface="Times New Roman" panose="02020603050405020304" pitchFamily="18" charset="0"/>
              </a:rPr>
              <a:t>Thurstone’a</a:t>
            </a:r>
            <a:endParaRPr lang="pl-PL" sz="1600" dirty="0">
              <a:latin typeface="Times New Roman" panose="02020603050405020304" pitchFamily="18" charset="0"/>
            </a:endParaRPr>
          </a:p>
          <a:p>
            <a:pPr marL="742950" lvl="2" indent="-342900"/>
            <a:r>
              <a:rPr lang="en-GB" sz="1600" dirty="0" err="1">
                <a:latin typeface="Times New Roman" panose="02020603050405020304" pitchFamily="18" charset="0"/>
              </a:rPr>
              <a:t>Guttmana</a:t>
            </a:r>
            <a:endParaRPr lang="pl-PL" sz="1600" dirty="0">
              <a:latin typeface="Times New Roman" panose="02020603050405020304" pitchFamily="18" charset="0"/>
            </a:endParaRPr>
          </a:p>
          <a:p>
            <a:pPr marL="742950" lvl="2" indent="-342900"/>
            <a:r>
              <a:rPr lang="pl-PL" sz="1600" dirty="0">
                <a:latin typeface="Times New Roman" panose="02020603050405020304" pitchFamily="18" charset="0"/>
              </a:rPr>
              <a:t>D</a:t>
            </a:r>
            <a:r>
              <a:rPr lang="en-GB" sz="1600" dirty="0" err="1">
                <a:latin typeface="Times New Roman" panose="02020603050405020304" pitchFamily="18" charset="0"/>
              </a:rPr>
              <a:t>ystansu</a:t>
            </a:r>
            <a:r>
              <a:rPr lang="en-GB" sz="1600" dirty="0">
                <a:latin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</a:rPr>
              <a:t>społecznego</a:t>
            </a:r>
            <a:r>
              <a:rPr lang="en-GB" sz="1600" dirty="0">
                <a:latin typeface="Times New Roman" panose="02020603050405020304" pitchFamily="18" charset="0"/>
              </a:rPr>
              <a:t> </a:t>
            </a:r>
            <a:r>
              <a:rPr lang="en-GB" sz="1800" b="0" i="0" u="none" strike="noStrike" baseline="0" dirty="0" err="1">
                <a:latin typeface="Times New Roman" panose="02020603050405020304" pitchFamily="18" charset="0"/>
              </a:rPr>
              <a:t>Bogardusa</a:t>
            </a:r>
            <a:r>
              <a:rPr lang="pl-PL" sz="1800" b="0" i="0" u="none" strike="noStrike" baseline="0" dirty="0">
                <a:latin typeface="Times New Roman" panose="02020603050405020304" pitchFamily="18" charset="0"/>
              </a:rPr>
              <a:t> </a:t>
            </a:r>
            <a:endParaRPr lang="en-GB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9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847B7-9481-F181-BB5F-ADE6AE5A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Skala Likerta</a:t>
            </a:r>
            <a:endParaRPr lang="en-GB">
              <a:solidFill>
                <a:srgbClr val="FFFFFF"/>
              </a:solidFill>
            </a:endParaRPr>
          </a:p>
        </p:txBody>
      </p:sp>
      <p:pic>
        <p:nvPicPr>
          <p:cNvPr id="1026" name="Picture 2" descr="Red lights in the dark&#10;&#10;Description automatically generated with low confidence">
            <a:extLst>
              <a:ext uri="{FF2B5EF4-FFF2-40B4-BE49-F238E27FC236}">
                <a16:creationId xmlns:a16="http://schemas.microsoft.com/office/drawing/2014/main" id="{2DF9E197-86A1-92B7-773C-2C5F48BEC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7341" y="1168399"/>
            <a:ext cx="3036593" cy="46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1225-2B74-4C3F-9424-ACCF03E0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 fontScale="92500" lnSpcReduction="20000"/>
          </a:bodyPr>
          <a:lstStyle/>
          <a:p>
            <a:r>
              <a:rPr lang="pl-PL" dirty="0">
                <a:solidFill>
                  <a:srgbClr val="FFFFFF"/>
                </a:solidFill>
              </a:rPr>
              <a:t>Najpopularniejsza skala odpowiedzi w badaniach ankietowych 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5 bądź 7 odpowiedzi 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Liniowa skala</a:t>
            </a:r>
          </a:p>
          <a:p>
            <a:pPr lvl="1"/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Zaleta: Prostota agregowania wyników</a:t>
            </a:r>
          </a:p>
          <a:p>
            <a:r>
              <a:rPr lang="pl-PL" dirty="0">
                <a:solidFill>
                  <a:srgbClr val="FFFFFF"/>
                </a:solidFill>
              </a:rPr>
              <a:t>Wady: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Liniowe różnice między opcjami dyskusyjne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Chęć do bycia w centrum (central </a:t>
            </a:r>
            <a:r>
              <a:rPr lang="pl-PL" dirty="0" err="1">
                <a:solidFill>
                  <a:srgbClr val="FFFFFF"/>
                </a:solidFill>
              </a:rPr>
              <a:t>tendency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bias</a:t>
            </a:r>
            <a:r>
              <a:rPr lang="pl-PL" dirty="0">
                <a:solidFill>
                  <a:srgbClr val="FFFFFF"/>
                </a:solidFill>
              </a:rPr>
              <a:t>)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2D183-565C-42CE-B4F3-6FCF4F29F67E}"/>
              </a:ext>
            </a:extLst>
          </p:cNvPr>
          <p:cNvSpPr txBox="1"/>
          <p:nvPr/>
        </p:nvSpPr>
        <p:spPr>
          <a:xfrm>
            <a:off x="1183116" y="5910229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1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9" name="Isosceles Triangle 205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8060E-96DF-1324-B30C-CE58F7B7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 dirty="0">
                <a:solidFill>
                  <a:schemeClr val="bg1"/>
                </a:solidFill>
              </a:rPr>
              <a:t>S</a:t>
            </a:r>
            <a:r>
              <a:rPr lang="en-GB" sz="3100" dirty="0" err="1">
                <a:solidFill>
                  <a:schemeClr val="bg1"/>
                </a:solidFill>
              </a:rPr>
              <a:t>kal</a:t>
            </a:r>
            <a:r>
              <a:rPr lang="pl-PL" sz="3100" dirty="0">
                <a:solidFill>
                  <a:schemeClr val="bg1"/>
                </a:solidFill>
              </a:rPr>
              <a:t>a</a:t>
            </a:r>
            <a:r>
              <a:rPr lang="en-GB" sz="3100" dirty="0">
                <a:solidFill>
                  <a:schemeClr val="bg1"/>
                </a:solidFill>
              </a:rPr>
              <a:t> </a:t>
            </a:r>
            <a:r>
              <a:rPr lang="en-GB" sz="3100" dirty="0" err="1">
                <a:solidFill>
                  <a:schemeClr val="bg1"/>
                </a:solidFill>
              </a:rPr>
              <a:t>Osgooda</a:t>
            </a:r>
            <a:br>
              <a:rPr lang="en-GB" sz="3100" b="0" i="0" dirty="0">
                <a:solidFill>
                  <a:schemeClr val="bg1"/>
                </a:solidFill>
                <a:effectLst/>
                <a:latin typeface="Linux Libertine"/>
              </a:rPr>
            </a:br>
            <a:br>
              <a:rPr lang="en-GB" sz="3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GB" sz="3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F72C-EFD1-E4F2-9C60-B63C806B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Częstsza nazwa: Dyferencjał semantyczny (</a:t>
            </a:r>
            <a:r>
              <a:rPr lang="en-GB" i="1" dirty="0">
                <a:solidFill>
                  <a:schemeClr val="bg1"/>
                </a:solidFill>
              </a:rPr>
              <a:t>Semantic differentia</a:t>
            </a:r>
            <a:r>
              <a:rPr lang="pl-PL" i="1" dirty="0">
                <a:solidFill>
                  <a:schemeClr val="bg1"/>
                </a:solidFill>
              </a:rPr>
              <a:t>l</a:t>
            </a:r>
            <a:r>
              <a:rPr lang="pl-PL" dirty="0">
                <a:solidFill>
                  <a:schemeClr val="bg1"/>
                </a:solidFill>
              </a:rPr>
              <a:t>)</a:t>
            </a:r>
            <a:r>
              <a:rPr lang="en-GB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endParaRPr lang="pl-PL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endParaRPr lang="pl-PL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r>
              <a:rPr lang="pl-PL" dirty="0">
                <a:solidFill>
                  <a:schemeClr val="bg1"/>
                </a:solidFill>
                <a:latin typeface="Segoe UI" panose="020B0502040204020203" pitchFamily="34" charset="0"/>
              </a:rPr>
              <a:t>O co chodzi:</a:t>
            </a:r>
          </a:p>
          <a:p>
            <a:pPr lvl="1"/>
            <a:r>
              <a:rPr lang="pl-PL" dirty="0">
                <a:solidFill>
                  <a:schemeClr val="bg1"/>
                </a:solidFill>
                <a:latin typeface="Segoe UI" panose="020B0502040204020203" pitchFamily="34" charset="0"/>
              </a:rPr>
              <a:t>Bezpośrednie zestawienie dwóch przeciwstawnych opcji. </a:t>
            </a:r>
          </a:p>
          <a:p>
            <a:pPr lvl="1"/>
            <a:r>
              <a:rPr lang="pl-PL" dirty="0">
                <a:solidFill>
                  <a:schemeClr val="bg1"/>
                </a:solidFill>
                <a:latin typeface="Segoe UI" panose="020B0502040204020203" pitchFamily="34" charset="0"/>
              </a:rPr>
              <a:t>Podobna skala jak u </a:t>
            </a:r>
            <a:r>
              <a:rPr lang="pl-PL" dirty="0" err="1">
                <a:solidFill>
                  <a:schemeClr val="bg1"/>
                </a:solidFill>
                <a:latin typeface="Segoe UI" panose="020B0502040204020203" pitchFamily="34" charset="0"/>
              </a:rPr>
              <a:t>Likerta</a:t>
            </a:r>
            <a:r>
              <a:rPr lang="pl-PL" dirty="0">
                <a:solidFill>
                  <a:schemeClr val="bg1"/>
                </a:solidFill>
                <a:latin typeface="Segoe UI" panose="020B0502040204020203" pitchFamily="34" charset="0"/>
              </a:rPr>
              <a:t> - 5-7 opcji</a:t>
            </a:r>
          </a:p>
          <a:p>
            <a:pPr lvl="1"/>
            <a:endParaRPr lang="pl-PL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557E4D-C347-3315-EEE4-B0C6913E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448924"/>
            <a:ext cx="5143500" cy="3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Isosceles Triangle 206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F4060-7B1B-0B28-E854-4330201D950B}"/>
              </a:ext>
            </a:extLst>
          </p:cNvPr>
          <p:cNvSpPr txBox="1"/>
          <p:nvPr/>
        </p:nvSpPr>
        <p:spPr>
          <a:xfrm>
            <a:off x="5902842" y="5435600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Źródło: </a:t>
            </a:r>
            <a:r>
              <a:rPr lang="pl-PL" dirty="0" err="1">
                <a:hlinkClick r:id="rId3"/>
              </a:rPr>
              <a:t>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71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F3011-0F2E-DD35-69AA-EB5B8DB0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Skala </a:t>
            </a:r>
            <a:r>
              <a:rPr lang="pl-PL" dirty="0" err="1">
                <a:solidFill>
                  <a:srgbClr val="FFFFFF"/>
                </a:solidFill>
              </a:rPr>
              <a:t>Thurstone’a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026" name="Picture 2" descr="SAGE Research Methods - Encyclopedia of Measurement and Statistics">
            <a:extLst>
              <a:ext uri="{FF2B5EF4-FFF2-40B4-BE49-F238E27FC236}">
                <a16:creationId xmlns:a16="http://schemas.microsoft.com/office/drawing/2014/main" id="{BED0AAA4-09DD-A068-7B9B-773B13AE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3795" y="1168399"/>
            <a:ext cx="2823686" cy="46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CB94-64DC-B51F-A2E4-83CA0577A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300" dirty="0">
                <a:solidFill>
                  <a:srgbClr val="FFFFFF"/>
                </a:solidFill>
              </a:rPr>
              <a:t>Kwestionariusz z pytaniami z odpowiedziami TAK/NIE</a:t>
            </a:r>
          </a:p>
          <a:p>
            <a:pPr lvl="1">
              <a:lnSpc>
                <a:spcPct val="90000"/>
              </a:lnSpc>
            </a:pPr>
            <a:r>
              <a:rPr lang="pl-PL" sz="1300" dirty="0">
                <a:solidFill>
                  <a:srgbClr val="FFFFFF"/>
                </a:solidFill>
              </a:rPr>
              <a:t>Przygotowujemy dużą pulę pytań.</a:t>
            </a:r>
          </a:p>
          <a:p>
            <a:pPr lvl="1">
              <a:lnSpc>
                <a:spcPct val="90000"/>
              </a:lnSpc>
            </a:pPr>
            <a:r>
              <a:rPr lang="pl-PL" sz="1300" dirty="0">
                <a:solidFill>
                  <a:srgbClr val="FFFFFF"/>
                </a:solidFill>
              </a:rPr>
              <a:t>Pytania dotyczą ocen, nie faktów</a:t>
            </a:r>
          </a:p>
          <a:p>
            <a:pPr>
              <a:lnSpc>
                <a:spcPct val="90000"/>
              </a:lnSpc>
            </a:pPr>
            <a:endParaRPr lang="pl-PL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l-PL" sz="1300" dirty="0">
                <a:solidFill>
                  <a:srgbClr val="FFFFFF"/>
                </a:solidFill>
              </a:rPr>
              <a:t>Pytania mają różną ważność:</a:t>
            </a:r>
          </a:p>
          <a:p>
            <a:pPr lvl="1">
              <a:lnSpc>
                <a:spcPct val="90000"/>
              </a:lnSpc>
            </a:pPr>
            <a:r>
              <a:rPr lang="pl-PL" sz="1300" dirty="0">
                <a:solidFill>
                  <a:srgbClr val="FFFFFF"/>
                </a:solidFill>
              </a:rPr>
              <a:t>Ocena ważności dokonywana jest przez panel „sędziów”. Ten panel powinien być liczny</a:t>
            </a:r>
          </a:p>
          <a:p>
            <a:pPr lvl="1">
              <a:lnSpc>
                <a:spcPct val="90000"/>
              </a:lnSpc>
            </a:pPr>
            <a:r>
              <a:rPr lang="pl-PL" sz="1300" dirty="0">
                <a:solidFill>
                  <a:srgbClr val="FFFFFF"/>
                </a:solidFill>
              </a:rPr>
              <a:t>Sędziowie określają ważność pytania w skali od 1 – 11:  więcej punktów znaczy lepiej. </a:t>
            </a:r>
          </a:p>
          <a:p>
            <a:pPr lvl="1">
              <a:lnSpc>
                <a:spcPct val="90000"/>
              </a:lnSpc>
            </a:pPr>
            <a:endParaRPr lang="pl-PL" sz="1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l-PL" sz="1300" dirty="0">
                <a:solidFill>
                  <a:srgbClr val="FFFFFF"/>
                </a:solidFill>
              </a:rPr>
              <a:t>Filtrujemy pytania o najmniejszej niezgodności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C7882-2E79-5C1D-0D1C-AC671538757C}"/>
              </a:ext>
            </a:extLst>
          </p:cNvPr>
          <p:cNvSpPr txBox="1"/>
          <p:nvPr/>
        </p:nvSpPr>
        <p:spPr>
          <a:xfrm>
            <a:off x="1273795" y="5979068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Żródło</a:t>
            </a:r>
            <a:r>
              <a:rPr lang="pl-PL" dirty="0"/>
              <a:t>: </a:t>
            </a:r>
            <a:r>
              <a:rPr lang="pl-PL" dirty="0" err="1">
                <a:hlinkClick r:id="rId3"/>
              </a:rPr>
              <a:t>Sagepub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25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C8DCB-2D46-0ABC-A746-943333D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dirty="0"/>
              <a:t>Skala </a:t>
            </a:r>
            <a:r>
              <a:rPr lang="pl-PL" dirty="0" err="1"/>
              <a:t>Thurstone’a</a:t>
            </a:r>
            <a:r>
              <a:rPr lang="pl-PL" dirty="0"/>
              <a:t> – filtrowanie odpowiedzi</a:t>
            </a:r>
            <a:endParaRPr lang="en-GB" dirty="0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6A04-AA07-CBB0-0223-BBC63621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Mamy 100 – sędziów. Dostajemy 100 odpowiedzi na każde pytanie. </a:t>
            </a:r>
          </a:p>
          <a:p>
            <a:pPr lvl="1"/>
            <a:r>
              <a:rPr lang="pl-PL" dirty="0"/>
              <a:t>Wyliczamy średnią z odpowiedzi oraz rozstęp </a:t>
            </a:r>
            <a:r>
              <a:rPr lang="pl-PL" dirty="0" err="1"/>
              <a:t>międzykwartylowy</a:t>
            </a:r>
            <a:r>
              <a:rPr lang="pl-PL" dirty="0"/>
              <a:t> (IQR)</a:t>
            </a:r>
          </a:p>
          <a:p>
            <a:pPr lvl="1"/>
            <a:r>
              <a:rPr lang="pl-PL" dirty="0"/>
              <a:t>IQR = wielkość 75 </a:t>
            </a:r>
            <a:r>
              <a:rPr lang="pl-PL" dirty="0" err="1"/>
              <a:t>percentylu</a:t>
            </a:r>
            <a:r>
              <a:rPr lang="pl-PL" dirty="0"/>
              <a:t> – wielkość 25 </a:t>
            </a:r>
            <a:r>
              <a:rPr lang="pl-PL" dirty="0" err="1"/>
              <a:t>percentylu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Usuwamy te pytania odnośnie, których wystąpiła duża niezgodność</a:t>
            </a:r>
          </a:p>
          <a:p>
            <a:endParaRPr lang="pl-PL" dirty="0"/>
          </a:p>
          <a:p>
            <a:r>
              <a:rPr lang="pl-PL" dirty="0"/>
              <a:t>Osoby, które zgodzą się ze stwierdzeniem są </a:t>
            </a:r>
            <a:r>
              <a:rPr lang="pl-PL" dirty="0" err="1"/>
              <a:t>rangowane</a:t>
            </a:r>
            <a:r>
              <a:rPr lang="pl-PL" dirty="0"/>
              <a:t> – liczba punktów będzie zależna od wielkości mediany ważności. </a:t>
            </a:r>
          </a:p>
          <a:p>
            <a:pPr lvl="1"/>
            <a:endParaRPr lang="en-GB" dirty="0"/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995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9E36-D05A-02D9-7539-8E052C02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sz="3300"/>
              <a:t>Skala </a:t>
            </a:r>
            <a:r>
              <a:rPr lang="pl-PL" sz="3300" err="1"/>
              <a:t>Thurstone’a</a:t>
            </a:r>
            <a:r>
              <a:rPr lang="pl-PL" sz="3300"/>
              <a:t> – problemy </a:t>
            </a:r>
            <a:endParaRPr lang="en-GB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7A8C-028A-5754-69DA-1285541D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700" dirty="0"/>
              <a:t>Sędziowie mogą mieć różny poziom kompetencji oraz własne postawy</a:t>
            </a:r>
          </a:p>
          <a:p>
            <a:pPr lvl="1">
              <a:lnSpc>
                <a:spcPct val="90000"/>
              </a:lnSpc>
            </a:pPr>
            <a:r>
              <a:rPr lang="pl-PL" sz="1500" dirty="0"/>
              <a:t>W ocenach występować będą efekty kontrastów i asymilacji.  </a:t>
            </a:r>
          </a:p>
          <a:p>
            <a:pPr>
              <a:lnSpc>
                <a:spcPct val="90000"/>
              </a:lnSpc>
            </a:pPr>
            <a:endParaRPr lang="pl-PL" sz="1700" dirty="0"/>
          </a:p>
          <a:p>
            <a:pPr>
              <a:lnSpc>
                <a:spcPct val="90000"/>
              </a:lnSpc>
            </a:pPr>
            <a:r>
              <a:rPr lang="pl-PL" sz="1700" dirty="0"/>
              <a:t>Krytyka: </a:t>
            </a:r>
            <a:r>
              <a:rPr lang="en-GB" sz="1700" dirty="0" err="1">
                <a:effectLst/>
                <a:latin typeface="Arial" panose="020B0604020202020204" pitchFamily="34" charset="0"/>
              </a:rPr>
              <a:t>Hovland</a:t>
            </a:r>
            <a:r>
              <a:rPr lang="en-GB" sz="1700" dirty="0">
                <a:effectLst/>
                <a:latin typeface="Arial" panose="020B0604020202020204" pitchFamily="34" charset="0"/>
              </a:rPr>
              <a:t>, C. I., &amp; </a:t>
            </a:r>
            <a:r>
              <a:rPr lang="en-GB" sz="1700" dirty="0" err="1">
                <a:effectLst/>
                <a:latin typeface="Arial" panose="020B0604020202020204" pitchFamily="34" charset="0"/>
              </a:rPr>
              <a:t>Sherif</a:t>
            </a:r>
            <a:r>
              <a:rPr lang="en-GB" sz="1700" dirty="0">
                <a:effectLst/>
                <a:latin typeface="Arial" panose="020B0604020202020204" pitchFamily="34" charset="0"/>
              </a:rPr>
              <a:t>, M. (1952). Judgmental phenomena and scales of attitude measurement: item displacement in Thurstone scales. </a:t>
            </a:r>
            <a:r>
              <a:rPr lang="en-GB" sz="1700" i="1" dirty="0">
                <a:effectLst/>
                <a:latin typeface="Arial" panose="020B0604020202020204" pitchFamily="34" charset="0"/>
              </a:rPr>
              <a:t>The Journal of Abnormal and Social Psychology, 47</a:t>
            </a:r>
            <a:r>
              <a:rPr lang="en-GB" sz="1700" dirty="0">
                <a:effectLst/>
                <a:latin typeface="Arial" panose="020B0604020202020204" pitchFamily="34" charset="0"/>
              </a:rPr>
              <a:t>(4), 822–832. </a:t>
            </a:r>
            <a:r>
              <a:rPr lang="en-GB" sz="1700" u="none" strike="noStrike" dirty="0">
                <a:effectLst/>
                <a:latin typeface="Arial" panose="020B0604020202020204" pitchFamily="34" charset="0"/>
                <a:hlinkClick r:id="rId2"/>
              </a:rPr>
              <a:t>https://doi.org/10.1037/h0056372</a:t>
            </a:r>
            <a:endParaRPr lang="en-GB" sz="1700" dirty="0"/>
          </a:p>
        </p:txBody>
      </p:sp>
      <p:pic>
        <p:nvPicPr>
          <p:cNvPr id="5" name="Picture 4" descr="Skala balansu cyfrowego z użyciem okręgów">
            <a:extLst>
              <a:ext uri="{FF2B5EF4-FFF2-40B4-BE49-F238E27FC236}">
                <a16:creationId xmlns:a16="http://schemas.microsoft.com/office/drawing/2014/main" id="{19ECCE8D-BD49-23CF-8419-B5B0D12BC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13" r="24895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468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65D3C-16CE-57E4-83FD-BC762EB5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Skala </a:t>
            </a:r>
            <a:r>
              <a:rPr lang="pl-PL" dirty="0" err="1">
                <a:solidFill>
                  <a:schemeClr val="bg1"/>
                </a:solidFill>
              </a:rPr>
              <a:t>Guttmana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E133-B943-63DE-B9E7-473DE523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r>
              <a:rPr lang="pl-PL" dirty="0">
                <a:solidFill>
                  <a:schemeClr val="bg1"/>
                </a:solidFill>
              </a:rPr>
              <a:t>Respondencie odpowiadają na serię pytań dotyczących pojedynczego zagadnienia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Odpowiedzi TAK / NIE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Porządek pytań – od najłatwiejszego w akceptacji do najtrudniejszego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Założenie: Jeżeli zgadzamy się na pytanie C, powinniśmy dać zgodę na pytane A i B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3FB42-774A-3B2B-39C7-A3155E7B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080" y="972608"/>
            <a:ext cx="5039342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57666-79DB-8ADD-4EE1-4137301CE11B}"/>
              </a:ext>
            </a:extLst>
          </p:cNvPr>
          <p:cNvSpPr txBox="1"/>
          <p:nvPr/>
        </p:nvSpPr>
        <p:spPr>
          <a:xfrm>
            <a:off x="6199719" y="5872877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3"/>
              </a:rPr>
              <a:t>Science Direct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686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640</Words>
  <Application>Microsoft Office PowerPoint</Application>
  <PresentationFormat>Widescreen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Linux Libertine</vt:lpstr>
      <vt:lpstr>Segoe UI</vt:lpstr>
      <vt:lpstr>Times New Roman</vt:lpstr>
      <vt:lpstr>Trebuchet MS</vt:lpstr>
      <vt:lpstr>Wingdings 3</vt:lpstr>
      <vt:lpstr>Facet</vt:lpstr>
      <vt:lpstr>Skale i indeksy</vt:lpstr>
      <vt:lpstr>Skale i indeksy</vt:lpstr>
      <vt:lpstr>Pięć popularnych skal</vt:lpstr>
      <vt:lpstr>Skala Likerta</vt:lpstr>
      <vt:lpstr>Skala Osgooda  </vt:lpstr>
      <vt:lpstr>Skala Thurstone’a</vt:lpstr>
      <vt:lpstr>Skala Thurstone’a – filtrowanie odpowiedzi</vt:lpstr>
      <vt:lpstr>Skala Thurstone’a – problemy </vt:lpstr>
      <vt:lpstr>Skala Guttmana</vt:lpstr>
      <vt:lpstr>Skala dystansu społecznego Bogardusa</vt:lpstr>
      <vt:lpstr>Skala Guttmana – traktowanie wyników</vt:lpstr>
      <vt:lpstr>Indeksy – kiedy stosujemy</vt:lpstr>
      <vt:lpstr>Przykład – indeks Gallupa:</vt:lpstr>
      <vt:lpstr>Formuła indeksów</vt:lpstr>
      <vt:lpstr>Walidowanie indeksów </vt:lpstr>
      <vt:lpstr>Alfa Cronbacha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Rybacki</dc:creator>
  <cp:lastModifiedBy>Jakub Rybacki</cp:lastModifiedBy>
  <cp:revision>1</cp:revision>
  <dcterms:created xsi:type="dcterms:W3CDTF">2022-11-09T14:57:30Z</dcterms:created>
  <dcterms:modified xsi:type="dcterms:W3CDTF">2023-02-23T14:19:01Z</dcterms:modified>
</cp:coreProperties>
</file>