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8" r:id="rId4"/>
    <p:sldId id="257" r:id="rId5"/>
    <p:sldId id="262" r:id="rId6"/>
    <p:sldId id="261" r:id="rId7"/>
    <p:sldId id="263" r:id="rId8"/>
    <p:sldId id="266" r:id="rId9"/>
    <p:sldId id="264" r:id="rId10"/>
    <p:sldId id="265" r:id="rId11"/>
    <p:sldId id="267" r:id="rId12"/>
    <p:sldId id="268" r:id="rId13"/>
    <p:sldId id="269" r:id="rId14"/>
    <p:sldId id="270" r:id="rId15"/>
    <p:sldId id="26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7665DB8-D1D3-4716-B146-0E8A69E8E1E5}">
          <p14:sldIdLst>
            <p14:sldId id="256"/>
            <p14:sldId id="259"/>
          </p14:sldIdLst>
        </p14:section>
        <p14:section name="Google" id="{25CEFD1D-8F9C-4605-8BB7-6263FD832327}">
          <p14:sldIdLst>
            <p14:sldId id="258"/>
            <p14:sldId id="257"/>
            <p14:sldId id="262"/>
          </p14:sldIdLst>
        </p14:section>
        <p14:section name="Hacki" id="{CAC401CC-DBC6-4C91-A335-29D17FD880D8}">
          <p14:sldIdLst>
            <p14:sldId id="261"/>
            <p14:sldId id="263"/>
            <p14:sldId id="266"/>
          </p14:sldIdLst>
        </p14:section>
        <p14:section name="Statystyka Publiczna" id="{7B55274D-2199-409A-AB55-62ED4B058E5B}">
          <p14:sldIdLst>
            <p14:sldId id="264"/>
            <p14:sldId id="265"/>
            <p14:sldId id="267"/>
            <p14:sldId id="268"/>
          </p14:sldIdLst>
        </p14:section>
        <p14:section name="Rejestry gospodarcze" id="{5672FD1D-BE9D-4968-A03B-1E12CAEF2C6B}">
          <p14:sldIdLst>
            <p14:sldId id="269"/>
            <p14:sldId id="270"/>
            <p14:sldId id="260"/>
            <p14:sldId id="271"/>
          </p14:sldIdLst>
        </p14:section>
        <p14:section name="Adm. publiczna" id="{B23909F7-2926-449C-8EB4-548F44669F06}">
          <p14:sldIdLst>
            <p14:sldId id="272"/>
            <p14:sldId id="273"/>
          </p14:sldIdLst>
        </p14:section>
        <p14:section name="Ankiety - osoby prywatne" id="{0F32EC79-3F81-4AEE-9D10-9E60322F0C7B}">
          <p14:sldIdLst>
            <p14:sldId id="274"/>
          </p14:sldIdLst>
        </p14:section>
        <p14:section name="Literatura" id="{1701D65D-2C61-4C63-8D52-B935E918CF2A}">
          <p14:sldIdLst>
            <p14:sldId id="27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994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99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kub Rybacki" userId="71160f026d85cc38" providerId="LiveId" clId="{F32772A8-4006-4C5E-B9AB-CA282FDC93C1}"/>
    <pc:docChg chg="undo custSel addSld delSld modSld sldOrd addSection delSection modSection">
      <pc:chgData name="Jakub Rybacki" userId="71160f026d85cc38" providerId="LiveId" clId="{F32772A8-4006-4C5E-B9AB-CA282FDC93C1}" dt="2022-10-20T15:50:48.530" v="1849"/>
      <pc:docMkLst>
        <pc:docMk/>
      </pc:docMkLst>
      <pc:sldChg chg="modSp mod">
        <pc:chgData name="Jakub Rybacki" userId="71160f026d85cc38" providerId="LiveId" clId="{F32772A8-4006-4C5E-B9AB-CA282FDC93C1}" dt="2022-10-19T11:41:22.672" v="154" actId="20577"/>
        <pc:sldMkLst>
          <pc:docMk/>
          <pc:sldMk cId="686583537" sldId="256"/>
        </pc:sldMkLst>
        <pc:spChg chg="mod">
          <ac:chgData name="Jakub Rybacki" userId="71160f026d85cc38" providerId="LiveId" clId="{F32772A8-4006-4C5E-B9AB-CA282FDC93C1}" dt="2022-10-19T11:41:22.672" v="154" actId="20577"/>
          <ac:spMkLst>
            <pc:docMk/>
            <pc:sldMk cId="686583537" sldId="256"/>
            <ac:spMk id="2" creationId="{093E234D-7DDF-DED5-F895-7D7F718AA803}"/>
          </ac:spMkLst>
        </pc:spChg>
      </pc:sldChg>
      <pc:sldChg chg="addSp delSp modSp mod setBg setClrOvrMap">
        <pc:chgData name="Jakub Rybacki" userId="71160f026d85cc38" providerId="LiveId" clId="{F32772A8-4006-4C5E-B9AB-CA282FDC93C1}" dt="2022-10-19T12:16:16.427" v="808" actId="26606"/>
        <pc:sldMkLst>
          <pc:docMk/>
          <pc:sldMk cId="214827207" sldId="257"/>
        </pc:sldMkLst>
        <pc:spChg chg="mod">
          <ac:chgData name="Jakub Rybacki" userId="71160f026d85cc38" providerId="LiveId" clId="{F32772A8-4006-4C5E-B9AB-CA282FDC93C1}" dt="2022-10-19T12:16:16.427" v="808" actId="26606"/>
          <ac:spMkLst>
            <pc:docMk/>
            <pc:sldMk cId="214827207" sldId="257"/>
            <ac:spMk id="2" creationId="{EF3FCFC9-1C64-6422-24BA-D99107A08F12}"/>
          </ac:spMkLst>
        </pc:spChg>
        <pc:spChg chg="mod">
          <ac:chgData name="Jakub Rybacki" userId="71160f026d85cc38" providerId="LiveId" clId="{F32772A8-4006-4C5E-B9AB-CA282FDC93C1}" dt="2022-10-19T12:16:16.427" v="808" actId="26606"/>
          <ac:spMkLst>
            <pc:docMk/>
            <pc:sldMk cId="214827207" sldId="257"/>
            <ac:spMk id="3" creationId="{B3149526-2EA7-51EC-5DDF-11497C7F9F3D}"/>
          </ac:spMkLst>
        </pc:spChg>
        <pc:spChg chg="add del">
          <ac:chgData name="Jakub Rybacki" userId="71160f026d85cc38" providerId="LiveId" clId="{F32772A8-4006-4C5E-B9AB-CA282FDC93C1}" dt="2022-10-19T12:16:16.427" v="808" actId="26606"/>
          <ac:spMkLst>
            <pc:docMk/>
            <pc:sldMk cId="214827207" sldId="257"/>
            <ac:spMk id="8" creationId="{A65AC7D1-EAA9-48F5-B509-60A7F50BF703}"/>
          </ac:spMkLst>
        </pc:spChg>
        <pc:spChg chg="add del">
          <ac:chgData name="Jakub Rybacki" userId="71160f026d85cc38" providerId="LiveId" clId="{F32772A8-4006-4C5E-B9AB-CA282FDC93C1}" dt="2022-10-19T12:16:00.768" v="805" actId="26606"/>
          <ac:spMkLst>
            <pc:docMk/>
            <pc:sldMk cId="214827207" sldId="257"/>
            <ac:spMk id="9" creationId="{3BCB5F6A-9EB0-40B0-9D13-3023E9A20508}"/>
          </ac:spMkLst>
        </pc:spChg>
        <pc:spChg chg="add del">
          <ac:chgData name="Jakub Rybacki" userId="71160f026d85cc38" providerId="LiveId" clId="{F32772A8-4006-4C5E-B9AB-CA282FDC93C1}" dt="2022-10-19T12:16:16.427" v="808" actId="26606"/>
          <ac:spMkLst>
            <pc:docMk/>
            <pc:sldMk cId="214827207" sldId="257"/>
            <ac:spMk id="10" creationId="{D6320AF9-619A-4175-865B-5663E1AEF4C5}"/>
          </ac:spMkLst>
        </pc:spChg>
        <pc:spChg chg="add del">
          <ac:chgData name="Jakub Rybacki" userId="71160f026d85cc38" providerId="LiveId" clId="{F32772A8-4006-4C5E-B9AB-CA282FDC93C1}" dt="2022-10-19T12:16:16.427" v="808" actId="26606"/>
          <ac:spMkLst>
            <pc:docMk/>
            <pc:sldMk cId="214827207" sldId="257"/>
            <ac:spMk id="16" creationId="{7E018740-5C2B-4A41-AC1A-7E68D1EC1954}"/>
          </ac:spMkLst>
        </pc:spChg>
        <pc:spChg chg="add del">
          <ac:chgData name="Jakub Rybacki" userId="71160f026d85cc38" providerId="LiveId" clId="{F32772A8-4006-4C5E-B9AB-CA282FDC93C1}" dt="2022-10-19T12:16:16.427" v="808" actId="26606"/>
          <ac:spMkLst>
            <pc:docMk/>
            <pc:sldMk cId="214827207" sldId="257"/>
            <ac:spMk id="18" creationId="{166F75A4-C475-4941-8EE2-B80A06A2C1BB}"/>
          </ac:spMkLst>
        </pc:spChg>
        <pc:spChg chg="add del">
          <ac:chgData name="Jakub Rybacki" userId="71160f026d85cc38" providerId="LiveId" clId="{F32772A8-4006-4C5E-B9AB-CA282FDC93C1}" dt="2022-10-19T12:16:16.427" v="808" actId="26606"/>
          <ac:spMkLst>
            <pc:docMk/>
            <pc:sldMk cId="214827207" sldId="257"/>
            <ac:spMk id="20" creationId="{A032553A-72E8-4B0D-8405-FF9771C9AF05}"/>
          </ac:spMkLst>
        </pc:spChg>
        <pc:spChg chg="add del">
          <ac:chgData name="Jakub Rybacki" userId="71160f026d85cc38" providerId="LiveId" clId="{F32772A8-4006-4C5E-B9AB-CA282FDC93C1}" dt="2022-10-19T12:16:16.427" v="808" actId="26606"/>
          <ac:spMkLst>
            <pc:docMk/>
            <pc:sldMk cId="214827207" sldId="257"/>
            <ac:spMk id="22" creationId="{765800AC-C3B9-498E-87BC-29FAE4C76B21}"/>
          </ac:spMkLst>
        </pc:spChg>
        <pc:spChg chg="add del">
          <ac:chgData name="Jakub Rybacki" userId="71160f026d85cc38" providerId="LiveId" clId="{F32772A8-4006-4C5E-B9AB-CA282FDC93C1}" dt="2022-10-19T12:16:16.427" v="808" actId="26606"/>
          <ac:spMkLst>
            <pc:docMk/>
            <pc:sldMk cId="214827207" sldId="257"/>
            <ac:spMk id="24" creationId="{1F9D6ACB-2FF4-49F9-978A-E0D5327FC635}"/>
          </ac:spMkLst>
        </pc:spChg>
        <pc:spChg chg="add del">
          <ac:chgData name="Jakub Rybacki" userId="71160f026d85cc38" providerId="LiveId" clId="{F32772A8-4006-4C5E-B9AB-CA282FDC93C1}" dt="2022-10-19T12:16:16.427" v="808" actId="26606"/>
          <ac:spMkLst>
            <pc:docMk/>
            <pc:sldMk cId="214827207" sldId="257"/>
            <ac:spMk id="26" creationId="{142BFA2A-77A0-4F60-A32A-685681C84889}"/>
          </ac:spMkLst>
        </pc:spChg>
        <pc:spChg chg="add">
          <ac:chgData name="Jakub Rybacki" userId="71160f026d85cc38" providerId="LiveId" clId="{F32772A8-4006-4C5E-B9AB-CA282FDC93C1}" dt="2022-10-19T12:16:16.427" v="808" actId="26606"/>
          <ac:spMkLst>
            <pc:docMk/>
            <pc:sldMk cId="214827207" sldId="257"/>
            <ac:spMk id="31" creationId="{603AE127-802C-459A-A612-DB85B67F0DC0}"/>
          </ac:spMkLst>
        </pc:spChg>
        <pc:spChg chg="add">
          <ac:chgData name="Jakub Rybacki" userId="71160f026d85cc38" providerId="LiveId" clId="{F32772A8-4006-4C5E-B9AB-CA282FDC93C1}" dt="2022-10-19T12:16:16.427" v="808" actId="26606"/>
          <ac:spMkLst>
            <pc:docMk/>
            <pc:sldMk cId="214827207" sldId="257"/>
            <ac:spMk id="33" creationId="{9323D83D-50D6-4040-A58B-FCEA340F886A}"/>
          </ac:spMkLst>
        </pc:spChg>
        <pc:spChg chg="add">
          <ac:chgData name="Jakub Rybacki" userId="71160f026d85cc38" providerId="LiveId" clId="{F32772A8-4006-4C5E-B9AB-CA282FDC93C1}" dt="2022-10-19T12:16:16.427" v="808" actId="26606"/>
          <ac:spMkLst>
            <pc:docMk/>
            <pc:sldMk cId="214827207" sldId="257"/>
            <ac:spMk id="37" creationId="{F10FD715-4DCE-4779-B634-EC78315EA213}"/>
          </ac:spMkLst>
        </pc:spChg>
        <pc:picChg chg="add del">
          <ac:chgData name="Jakub Rybacki" userId="71160f026d85cc38" providerId="LiveId" clId="{F32772A8-4006-4C5E-B9AB-CA282FDC93C1}" dt="2022-10-19T12:16:00.768" v="805" actId="26606"/>
          <ac:picMkLst>
            <pc:docMk/>
            <pc:sldMk cId="214827207" sldId="257"/>
            <ac:picMk id="5" creationId="{2BBEC9C2-521C-2925-E006-4C47A1595D11}"/>
          </ac:picMkLst>
        </pc:picChg>
        <pc:cxnChg chg="add del">
          <ac:chgData name="Jakub Rybacki" userId="71160f026d85cc38" providerId="LiveId" clId="{F32772A8-4006-4C5E-B9AB-CA282FDC93C1}" dt="2022-10-19T12:16:16.427" v="808" actId="26606"/>
          <ac:cxnSpMkLst>
            <pc:docMk/>
            <pc:sldMk cId="214827207" sldId="257"/>
            <ac:cxnSpMk id="12" creationId="{063B6EC6-D752-4EE7-908B-F8F19E8C7FEA}"/>
          </ac:cxnSpMkLst>
        </pc:cxnChg>
        <pc:cxnChg chg="add del">
          <ac:chgData name="Jakub Rybacki" userId="71160f026d85cc38" providerId="LiveId" clId="{F32772A8-4006-4C5E-B9AB-CA282FDC93C1}" dt="2022-10-19T12:16:16.427" v="808" actId="26606"/>
          <ac:cxnSpMkLst>
            <pc:docMk/>
            <pc:sldMk cId="214827207" sldId="257"/>
            <ac:cxnSpMk id="14" creationId="{EFECD4E8-AD3E-4228-82A2-9461958EA94D}"/>
          </ac:cxnSpMkLst>
        </pc:cxnChg>
        <pc:cxnChg chg="add">
          <ac:chgData name="Jakub Rybacki" userId="71160f026d85cc38" providerId="LiveId" clId="{F32772A8-4006-4C5E-B9AB-CA282FDC93C1}" dt="2022-10-19T12:16:16.427" v="808" actId="26606"/>
          <ac:cxnSpMkLst>
            <pc:docMk/>
            <pc:sldMk cId="214827207" sldId="257"/>
            <ac:cxnSpMk id="35" creationId="{1A1FE6BB-DFB2-4080-9B5E-076EF5DDE67B}"/>
          </ac:cxnSpMkLst>
        </pc:cxnChg>
      </pc:sldChg>
      <pc:sldChg chg="addSp delSp modSp mod ord setBg">
        <pc:chgData name="Jakub Rybacki" userId="71160f026d85cc38" providerId="LiveId" clId="{F32772A8-4006-4C5E-B9AB-CA282FDC93C1}" dt="2022-10-19T12:15:46.661" v="802" actId="26606"/>
        <pc:sldMkLst>
          <pc:docMk/>
          <pc:sldMk cId="996018057" sldId="258"/>
        </pc:sldMkLst>
        <pc:spChg chg="mod">
          <ac:chgData name="Jakub Rybacki" userId="71160f026d85cc38" providerId="LiveId" clId="{F32772A8-4006-4C5E-B9AB-CA282FDC93C1}" dt="2022-10-19T12:15:46.661" v="802" actId="26606"/>
          <ac:spMkLst>
            <pc:docMk/>
            <pc:sldMk cId="996018057" sldId="258"/>
            <ac:spMk id="2" creationId="{E9925973-C088-EC13-AA4C-229BB5644870}"/>
          </ac:spMkLst>
        </pc:spChg>
        <pc:spChg chg="del">
          <ac:chgData name="Jakub Rybacki" userId="71160f026d85cc38" providerId="LiveId" clId="{F32772A8-4006-4C5E-B9AB-CA282FDC93C1}" dt="2022-10-19T12:15:37.780" v="801" actId="22"/>
          <ac:spMkLst>
            <pc:docMk/>
            <pc:sldMk cId="996018057" sldId="258"/>
            <ac:spMk id="3" creationId="{3305C4C5-23D2-D9C3-7757-6858C8229249}"/>
          </ac:spMkLst>
        </pc:spChg>
        <pc:grpChg chg="add">
          <ac:chgData name="Jakub Rybacki" userId="71160f026d85cc38" providerId="LiveId" clId="{F32772A8-4006-4C5E-B9AB-CA282FDC93C1}" dt="2022-10-19T12:15:46.661" v="802" actId="26606"/>
          <ac:grpSpMkLst>
            <pc:docMk/>
            <pc:sldMk cId="996018057" sldId="258"/>
            <ac:grpSpMk id="10" creationId="{B4DE830A-B531-4A3B-96F6-0ECE88B08555}"/>
          </ac:grpSpMkLst>
        </pc:grpChg>
        <pc:picChg chg="add mod ord">
          <ac:chgData name="Jakub Rybacki" userId="71160f026d85cc38" providerId="LiveId" clId="{F32772A8-4006-4C5E-B9AB-CA282FDC93C1}" dt="2022-10-19T12:15:46.661" v="802" actId="26606"/>
          <ac:picMkLst>
            <pc:docMk/>
            <pc:sldMk cId="996018057" sldId="258"/>
            <ac:picMk id="5" creationId="{3C0AA48D-9B9F-CA94-DDD2-7259E723410E}"/>
          </ac:picMkLst>
        </pc:picChg>
      </pc:sldChg>
      <pc:sldChg chg="addSp modSp new mod setBg setClrOvrMap">
        <pc:chgData name="Jakub Rybacki" userId="71160f026d85cc38" providerId="LiveId" clId="{F32772A8-4006-4C5E-B9AB-CA282FDC93C1}" dt="2022-10-19T12:15:14.552" v="800" actId="20577"/>
        <pc:sldMkLst>
          <pc:docMk/>
          <pc:sldMk cId="4293947993" sldId="259"/>
        </pc:sldMkLst>
        <pc:spChg chg="mod">
          <ac:chgData name="Jakub Rybacki" userId="71160f026d85cc38" providerId="LiveId" clId="{F32772A8-4006-4C5E-B9AB-CA282FDC93C1}" dt="2022-10-19T12:15:04.099" v="763" actId="26606"/>
          <ac:spMkLst>
            <pc:docMk/>
            <pc:sldMk cId="4293947993" sldId="259"/>
            <ac:spMk id="2" creationId="{EC7B9EFB-9468-8134-4CCC-65AB9B05D558}"/>
          </ac:spMkLst>
        </pc:spChg>
        <pc:spChg chg="mod">
          <ac:chgData name="Jakub Rybacki" userId="71160f026d85cc38" providerId="LiveId" clId="{F32772A8-4006-4C5E-B9AB-CA282FDC93C1}" dt="2022-10-19T12:15:14.552" v="800" actId="20577"/>
          <ac:spMkLst>
            <pc:docMk/>
            <pc:sldMk cId="4293947993" sldId="259"/>
            <ac:spMk id="3" creationId="{E271E7B7-90D9-9D19-D5BB-7520486959EA}"/>
          </ac:spMkLst>
        </pc:spChg>
        <pc:spChg chg="add">
          <ac:chgData name="Jakub Rybacki" userId="71160f026d85cc38" providerId="LiveId" clId="{F32772A8-4006-4C5E-B9AB-CA282FDC93C1}" dt="2022-10-19T12:15:04.099" v="763" actId="26606"/>
          <ac:spMkLst>
            <pc:docMk/>
            <pc:sldMk cId="4293947993" sldId="259"/>
            <ac:spMk id="9" creationId="{3BCB5F6A-9EB0-40B0-9D13-3023E9A20508}"/>
          </ac:spMkLst>
        </pc:spChg>
        <pc:picChg chg="add">
          <ac:chgData name="Jakub Rybacki" userId="71160f026d85cc38" providerId="LiveId" clId="{F32772A8-4006-4C5E-B9AB-CA282FDC93C1}" dt="2022-10-19T12:15:04.099" v="763" actId="26606"/>
          <ac:picMkLst>
            <pc:docMk/>
            <pc:sldMk cId="4293947993" sldId="259"/>
            <ac:picMk id="5" creationId="{8DC6B1D6-DC6E-AE62-1321-961F7984F6FC}"/>
          </ac:picMkLst>
        </pc:picChg>
      </pc:sldChg>
      <pc:sldChg chg="modSp new mod">
        <pc:chgData name="Jakub Rybacki" userId="71160f026d85cc38" providerId="LiveId" clId="{F32772A8-4006-4C5E-B9AB-CA282FDC93C1}" dt="2022-10-20T15:50:48.530" v="1849"/>
        <pc:sldMkLst>
          <pc:docMk/>
          <pc:sldMk cId="959080008" sldId="260"/>
        </pc:sldMkLst>
        <pc:spChg chg="mod">
          <ac:chgData name="Jakub Rybacki" userId="71160f026d85cc38" providerId="LiveId" clId="{F32772A8-4006-4C5E-B9AB-CA282FDC93C1}" dt="2022-10-19T12:06:58.680" v="282" actId="20577"/>
          <ac:spMkLst>
            <pc:docMk/>
            <pc:sldMk cId="959080008" sldId="260"/>
            <ac:spMk id="2" creationId="{9F0984CB-5990-1EE2-987E-3425463C10BC}"/>
          </ac:spMkLst>
        </pc:spChg>
        <pc:spChg chg="mod">
          <ac:chgData name="Jakub Rybacki" userId="71160f026d85cc38" providerId="LiveId" clId="{F32772A8-4006-4C5E-B9AB-CA282FDC93C1}" dt="2022-10-19T12:07:35.552" v="447" actId="20577"/>
          <ac:spMkLst>
            <pc:docMk/>
            <pc:sldMk cId="959080008" sldId="260"/>
            <ac:spMk id="3" creationId="{F1C39FA2-70F6-CEBA-C04F-514A9B941E90}"/>
          </ac:spMkLst>
        </pc:spChg>
        <pc:graphicFrameChg chg="mod">
          <ac:chgData name="Jakub Rybacki" userId="71160f026d85cc38" providerId="LiveId" clId="{F32772A8-4006-4C5E-B9AB-CA282FDC93C1}" dt="2022-10-20T15:50:48.530" v="1849"/>
          <ac:graphicFrameMkLst>
            <pc:docMk/>
            <pc:sldMk cId="959080008" sldId="260"/>
            <ac:graphicFrameMk id="5" creationId="{7E0E94A8-CB45-EE21-EB80-F91A0232276D}"/>
          </ac:graphicFrameMkLst>
        </pc:graphicFrameChg>
      </pc:sldChg>
      <pc:sldChg chg="addSp modSp new mod setBg addAnim modAnim setClrOvrMap">
        <pc:chgData name="Jakub Rybacki" userId="71160f026d85cc38" providerId="LiveId" clId="{F32772A8-4006-4C5E-B9AB-CA282FDC93C1}" dt="2022-10-19T12:18:10.673" v="839"/>
        <pc:sldMkLst>
          <pc:docMk/>
          <pc:sldMk cId="3312325297" sldId="261"/>
        </pc:sldMkLst>
        <pc:spChg chg="mod">
          <ac:chgData name="Jakub Rybacki" userId="71160f026d85cc38" providerId="LiveId" clId="{F32772A8-4006-4C5E-B9AB-CA282FDC93C1}" dt="2022-10-19T12:08:41.166" v="490" actId="26606"/>
          <ac:spMkLst>
            <pc:docMk/>
            <pc:sldMk cId="3312325297" sldId="261"/>
            <ac:spMk id="2" creationId="{04C24775-5212-04D0-3B28-7814201B7C8C}"/>
          </ac:spMkLst>
        </pc:spChg>
        <pc:spChg chg="mod">
          <ac:chgData name="Jakub Rybacki" userId="71160f026d85cc38" providerId="LiveId" clId="{F32772A8-4006-4C5E-B9AB-CA282FDC93C1}" dt="2022-10-19T12:08:51.409" v="495" actId="20577"/>
          <ac:spMkLst>
            <pc:docMk/>
            <pc:sldMk cId="3312325297" sldId="261"/>
            <ac:spMk id="3" creationId="{87DAE13B-AA59-6B7B-34CF-729961D15E14}"/>
          </ac:spMkLst>
        </pc:spChg>
        <pc:spChg chg="add">
          <ac:chgData name="Jakub Rybacki" userId="71160f026d85cc38" providerId="LiveId" clId="{F32772A8-4006-4C5E-B9AB-CA282FDC93C1}" dt="2022-10-19T12:08:41.166" v="490" actId="26606"/>
          <ac:spMkLst>
            <pc:docMk/>
            <pc:sldMk cId="3312325297" sldId="261"/>
            <ac:spMk id="10" creationId="{D94A7024-D948-494D-8920-BBA2DA07D15B}"/>
          </ac:spMkLst>
        </pc:spChg>
        <pc:picChg chg="add mod ord">
          <ac:chgData name="Jakub Rybacki" userId="71160f026d85cc38" providerId="LiveId" clId="{F32772A8-4006-4C5E-B9AB-CA282FDC93C1}" dt="2022-10-19T12:08:41.166" v="490" actId="26606"/>
          <ac:picMkLst>
            <pc:docMk/>
            <pc:sldMk cId="3312325297" sldId="261"/>
            <ac:picMk id="5" creationId="{4E6D3D0E-ACE1-489D-986D-E89FDF21B6D4}"/>
          </ac:picMkLst>
        </pc:picChg>
      </pc:sldChg>
      <pc:sldChg chg="addSp modSp new mod setBg">
        <pc:chgData name="Jakub Rybacki" userId="71160f026d85cc38" providerId="LiveId" clId="{F32772A8-4006-4C5E-B9AB-CA282FDC93C1}" dt="2022-10-19T12:16:41.781" v="832" actId="20577"/>
        <pc:sldMkLst>
          <pc:docMk/>
          <pc:sldMk cId="3716709491" sldId="262"/>
        </pc:sldMkLst>
        <pc:spChg chg="mod">
          <ac:chgData name="Jakub Rybacki" userId="71160f026d85cc38" providerId="LiveId" clId="{F32772A8-4006-4C5E-B9AB-CA282FDC93C1}" dt="2022-10-19T12:16:20.815" v="809" actId="26606"/>
          <ac:spMkLst>
            <pc:docMk/>
            <pc:sldMk cId="3716709491" sldId="262"/>
            <ac:spMk id="2" creationId="{1226AA82-58C5-9CDD-CD90-15C04033569A}"/>
          </ac:spMkLst>
        </pc:spChg>
        <pc:spChg chg="mod">
          <ac:chgData name="Jakub Rybacki" userId="71160f026d85cc38" providerId="LiveId" clId="{F32772A8-4006-4C5E-B9AB-CA282FDC93C1}" dt="2022-10-19T12:16:41.781" v="832" actId="20577"/>
          <ac:spMkLst>
            <pc:docMk/>
            <pc:sldMk cId="3716709491" sldId="262"/>
            <ac:spMk id="3" creationId="{BE0B98E8-38D4-4A03-C0EE-D5C348FB4289}"/>
          </ac:spMkLst>
        </pc:spChg>
        <pc:cxnChg chg="add">
          <ac:chgData name="Jakub Rybacki" userId="71160f026d85cc38" providerId="LiveId" clId="{F32772A8-4006-4C5E-B9AB-CA282FDC93C1}" dt="2022-10-19T12:16:20.815" v="809" actId="26606"/>
          <ac:cxnSpMkLst>
            <pc:docMk/>
            <pc:sldMk cId="3716709491" sldId="262"/>
            <ac:cxnSpMk id="8" creationId="{0B5F7E3B-C5F1-40E0-A491-558BAFBC1127}"/>
          </ac:cxnSpMkLst>
        </pc:cxnChg>
      </pc:sldChg>
      <pc:sldChg chg="new del">
        <pc:chgData name="Jakub Rybacki" userId="71160f026d85cc38" providerId="LiveId" clId="{F32772A8-4006-4C5E-B9AB-CA282FDC93C1}" dt="2022-10-19T12:17:14.538" v="834" actId="2696"/>
        <pc:sldMkLst>
          <pc:docMk/>
          <pc:sldMk cId="3618558689" sldId="263"/>
        </pc:sldMkLst>
      </pc:sldChg>
      <pc:sldChg chg="addSp modSp new mod setBg">
        <pc:chgData name="Jakub Rybacki" userId="71160f026d85cc38" providerId="LiveId" clId="{F32772A8-4006-4C5E-B9AB-CA282FDC93C1}" dt="2022-10-19T13:39:59.600" v="1627" actId="20577"/>
        <pc:sldMkLst>
          <pc:docMk/>
          <pc:sldMk cId="3825167684" sldId="263"/>
        </pc:sldMkLst>
        <pc:spChg chg="mod">
          <ac:chgData name="Jakub Rybacki" userId="71160f026d85cc38" providerId="LiveId" clId="{F32772A8-4006-4C5E-B9AB-CA282FDC93C1}" dt="2022-10-19T13:37:54.222" v="1481" actId="26606"/>
          <ac:spMkLst>
            <pc:docMk/>
            <pc:sldMk cId="3825167684" sldId="263"/>
            <ac:spMk id="2" creationId="{6A1FC78C-1841-EA6C-3B3B-242FA46EC451}"/>
          </ac:spMkLst>
        </pc:spChg>
        <pc:spChg chg="mod">
          <ac:chgData name="Jakub Rybacki" userId="71160f026d85cc38" providerId="LiveId" clId="{F32772A8-4006-4C5E-B9AB-CA282FDC93C1}" dt="2022-10-19T13:39:59.600" v="1627" actId="20577"/>
          <ac:spMkLst>
            <pc:docMk/>
            <pc:sldMk cId="3825167684" sldId="263"/>
            <ac:spMk id="3" creationId="{1E5946FF-4DF7-195E-8FE0-20362BCE7EB8}"/>
          </ac:spMkLst>
        </pc:spChg>
        <pc:spChg chg="add">
          <ac:chgData name="Jakub Rybacki" userId="71160f026d85cc38" providerId="LiveId" clId="{F32772A8-4006-4C5E-B9AB-CA282FDC93C1}" dt="2022-10-19T13:37:54.222" v="1481" actId="26606"/>
          <ac:spMkLst>
            <pc:docMk/>
            <pc:sldMk cId="3825167684" sldId="263"/>
            <ac:spMk id="8" creationId="{603AE127-802C-459A-A612-DB85B67F0DC0}"/>
          </ac:spMkLst>
        </pc:spChg>
        <pc:spChg chg="add">
          <ac:chgData name="Jakub Rybacki" userId="71160f026d85cc38" providerId="LiveId" clId="{F32772A8-4006-4C5E-B9AB-CA282FDC93C1}" dt="2022-10-19T13:37:54.222" v="1481" actId="26606"/>
          <ac:spMkLst>
            <pc:docMk/>
            <pc:sldMk cId="3825167684" sldId="263"/>
            <ac:spMk id="10" creationId="{9323D83D-50D6-4040-A58B-FCEA340F886A}"/>
          </ac:spMkLst>
        </pc:spChg>
        <pc:spChg chg="add">
          <ac:chgData name="Jakub Rybacki" userId="71160f026d85cc38" providerId="LiveId" clId="{F32772A8-4006-4C5E-B9AB-CA282FDC93C1}" dt="2022-10-19T13:37:54.222" v="1481" actId="26606"/>
          <ac:spMkLst>
            <pc:docMk/>
            <pc:sldMk cId="3825167684" sldId="263"/>
            <ac:spMk id="14" creationId="{F10FD715-4DCE-4779-B634-EC78315EA213}"/>
          </ac:spMkLst>
        </pc:spChg>
        <pc:cxnChg chg="add">
          <ac:chgData name="Jakub Rybacki" userId="71160f026d85cc38" providerId="LiveId" clId="{F32772A8-4006-4C5E-B9AB-CA282FDC93C1}" dt="2022-10-19T13:37:54.222" v="1481" actId="26606"/>
          <ac:cxnSpMkLst>
            <pc:docMk/>
            <pc:sldMk cId="3825167684" sldId="263"/>
            <ac:cxnSpMk id="12" creationId="{1A1FE6BB-DFB2-4080-9B5E-076EF5DDE67B}"/>
          </ac:cxnSpMkLst>
        </pc:cxnChg>
      </pc:sldChg>
      <pc:sldChg chg="addSp delSp modSp new mod setBg setClrOvrMap">
        <pc:chgData name="Jakub Rybacki" userId="71160f026d85cc38" providerId="LiveId" clId="{F32772A8-4006-4C5E-B9AB-CA282FDC93C1}" dt="2022-10-19T13:22:15.159" v="1159" actId="20577"/>
        <pc:sldMkLst>
          <pc:docMk/>
          <pc:sldMk cId="1867555530" sldId="264"/>
        </pc:sldMkLst>
        <pc:spChg chg="mod">
          <ac:chgData name="Jakub Rybacki" userId="71160f026d85cc38" providerId="LiveId" clId="{F32772A8-4006-4C5E-B9AB-CA282FDC93C1}" dt="2022-10-19T13:18:30.810" v="1034" actId="26606"/>
          <ac:spMkLst>
            <pc:docMk/>
            <pc:sldMk cId="1867555530" sldId="264"/>
            <ac:spMk id="2" creationId="{83D54A5A-99BF-1236-3C06-B810F1F1CA75}"/>
          </ac:spMkLst>
        </pc:spChg>
        <pc:spChg chg="mod">
          <ac:chgData name="Jakub Rybacki" userId="71160f026d85cc38" providerId="LiveId" clId="{F32772A8-4006-4C5E-B9AB-CA282FDC93C1}" dt="2022-10-19T13:22:15.159" v="1159" actId="20577"/>
          <ac:spMkLst>
            <pc:docMk/>
            <pc:sldMk cId="1867555530" sldId="264"/>
            <ac:spMk id="3" creationId="{84ACF378-3F01-CAFA-1DA1-C9C88A4EB9C8}"/>
          </ac:spMkLst>
        </pc:spChg>
        <pc:spChg chg="add del">
          <ac:chgData name="Jakub Rybacki" userId="71160f026d85cc38" providerId="LiveId" clId="{F32772A8-4006-4C5E-B9AB-CA282FDC93C1}" dt="2022-10-19T13:18:29.078" v="1031" actId="26606"/>
          <ac:spMkLst>
            <pc:docMk/>
            <pc:sldMk cId="1867555530" sldId="264"/>
            <ac:spMk id="9" creationId="{3BCB5F6A-9EB0-40B0-9D13-3023E9A20508}"/>
          </ac:spMkLst>
        </pc:spChg>
        <pc:spChg chg="add del">
          <ac:chgData name="Jakub Rybacki" userId="71160f026d85cc38" providerId="LiveId" clId="{F32772A8-4006-4C5E-B9AB-CA282FDC93C1}" dt="2022-10-19T13:18:30.776" v="1033" actId="26606"/>
          <ac:spMkLst>
            <pc:docMk/>
            <pc:sldMk cId="1867555530" sldId="264"/>
            <ac:spMk id="12" creationId="{3BCB5F6A-9EB0-40B0-9D13-3023E9A20508}"/>
          </ac:spMkLst>
        </pc:spChg>
        <pc:spChg chg="add">
          <ac:chgData name="Jakub Rybacki" userId="71160f026d85cc38" providerId="LiveId" clId="{F32772A8-4006-4C5E-B9AB-CA282FDC93C1}" dt="2022-10-19T13:18:30.810" v="1034" actId="26606"/>
          <ac:spMkLst>
            <pc:docMk/>
            <pc:sldMk cId="1867555530" sldId="264"/>
            <ac:spMk id="14" creationId="{D94A7024-D948-494D-8920-BBA2DA07D15B}"/>
          </ac:spMkLst>
        </pc:spChg>
        <pc:picChg chg="add del">
          <ac:chgData name="Jakub Rybacki" userId="71160f026d85cc38" providerId="LiveId" clId="{F32772A8-4006-4C5E-B9AB-CA282FDC93C1}" dt="2022-10-19T13:18:29.078" v="1031" actId="26606"/>
          <ac:picMkLst>
            <pc:docMk/>
            <pc:sldMk cId="1867555530" sldId="264"/>
            <ac:picMk id="5" creationId="{6AA9F8C7-6F39-47A7-D03C-CFB87F712ED8}"/>
          </ac:picMkLst>
        </pc:picChg>
        <pc:picChg chg="add del">
          <ac:chgData name="Jakub Rybacki" userId="71160f026d85cc38" providerId="LiveId" clId="{F32772A8-4006-4C5E-B9AB-CA282FDC93C1}" dt="2022-10-19T13:18:30.776" v="1033" actId="26606"/>
          <ac:picMkLst>
            <pc:docMk/>
            <pc:sldMk cId="1867555530" sldId="264"/>
            <ac:picMk id="11" creationId="{F70B913A-063F-DEC4-EB82-44C2373854C0}"/>
          </ac:picMkLst>
        </pc:picChg>
        <pc:picChg chg="add">
          <ac:chgData name="Jakub Rybacki" userId="71160f026d85cc38" providerId="LiveId" clId="{F32772A8-4006-4C5E-B9AB-CA282FDC93C1}" dt="2022-10-19T13:18:30.810" v="1034" actId="26606"/>
          <ac:picMkLst>
            <pc:docMk/>
            <pc:sldMk cId="1867555530" sldId="264"/>
            <ac:picMk id="15" creationId="{BE2212B7-3FEC-A1DB-EF1F-CF2BB526C3AF}"/>
          </ac:picMkLst>
        </pc:picChg>
      </pc:sldChg>
      <pc:sldChg chg="modSp add mod">
        <pc:chgData name="Jakub Rybacki" userId="71160f026d85cc38" providerId="LiveId" clId="{F32772A8-4006-4C5E-B9AB-CA282FDC93C1}" dt="2022-10-20T14:04:26.463" v="1848" actId="1076"/>
        <pc:sldMkLst>
          <pc:docMk/>
          <pc:sldMk cId="7080138" sldId="265"/>
        </pc:sldMkLst>
        <pc:spChg chg="mod">
          <ac:chgData name="Jakub Rybacki" userId="71160f026d85cc38" providerId="LiveId" clId="{F32772A8-4006-4C5E-B9AB-CA282FDC93C1}" dt="2022-10-20T14:04:26.463" v="1848" actId="1076"/>
          <ac:spMkLst>
            <pc:docMk/>
            <pc:sldMk cId="7080138" sldId="265"/>
            <ac:spMk id="2" creationId="{6A1FC78C-1841-EA6C-3B3B-242FA46EC451}"/>
          </ac:spMkLst>
        </pc:spChg>
      </pc:sldChg>
      <pc:sldChg chg="addSp delSp modSp add del mod delDesignElem chgLayout">
        <pc:chgData name="Jakub Rybacki" userId="71160f026d85cc38" providerId="LiveId" clId="{F32772A8-4006-4C5E-B9AB-CA282FDC93C1}" dt="2022-10-19T13:25:11.624" v="1165" actId="2696"/>
        <pc:sldMkLst>
          <pc:docMk/>
          <pc:sldMk cId="2326164659" sldId="265"/>
        </pc:sldMkLst>
        <pc:spChg chg="mod ord">
          <ac:chgData name="Jakub Rybacki" userId="71160f026d85cc38" providerId="LiveId" clId="{F32772A8-4006-4C5E-B9AB-CA282FDC93C1}" dt="2022-10-19T13:25:05.849" v="1164" actId="700"/>
          <ac:spMkLst>
            <pc:docMk/>
            <pc:sldMk cId="2326164659" sldId="265"/>
            <ac:spMk id="2" creationId="{83D54A5A-99BF-1236-3C06-B810F1F1CA75}"/>
          </ac:spMkLst>
        </pc:spChg>
        <pc:spChg chg="mod ord">
          <ac:chgData name="Jakub Rybacki" userId="71160f026d85cc38" providerId="LiveId" clId="{F32772A8-4006-4C5E-B9AB-CA282FDC93C1}" dt="2022-10-19T13:25:05.849" v="1164" actId="700"/>
          <ac:spMkLst>
            <pc:docMk/>
            <pc:sldMk cId="2326164659" sldId="265"/>
            <ac:spMk id="3" creationId="{84ACF378-3F01-CAFA-1DA1-C9C88A4EB9C8}"/>
          </ac:spMkLst>
        </pc:spChg>
        <pc:spChg chg="add del">
          <ac:chgData name="Jakub Rybacki" userId="71160f026d85cc38" providerId="LiveId" clId="{F32772A8-4006-4C5E-B9AB-CA282FDC93C1}" dt="2022-10-19T13:25:05.849" v="1164" actId="700"/>
          <ac:spMkLst>
            <pc:docMk/>
            <pc:sldMk cId="2326164659" sldId="265"/>
            <ac:spMk id="14" creationId="{D94A7024-D948-494D-8920-BBA2DA07D15B}"/>
          </ac:spMkLst>
        </pc:spChg>
      </pc:sldChg>
      <pc:sldChg chg="addSp modSp new mod setBg">
        <pc:chgData name="Jakub Rybacki" userId="71160f026d85cc38" providerId="LiveId" clId="{F32772A8-4006-4C5E-B9AB-CA282FDC93C1}" dt="2022-10-19T14:06:05.832" v="1847" actId="5793"/>
        <pc:sldMkLst>
          <pc:docMk/>
          <pc:sldMk cId="2323342976" sldId="266"/>
        </pc:sldMkLst>
        <pc:spChg chg="mod">
          <ac:chgData name="Jakub Rybacki" userId="71160f026d85cc38" providerId="LiveId" clId="{F32772A8-4006-4C5E-B9AB-CA282FDC93C1}" dt="2022-10-19T13:50:16.694" v="1792" actId="20577"/>
          <ac:spMkLst>
            <pc:docMk/>
            <pc:sldMk cId="2323342976" sldId="266"/>
            <ac:spMk id="2" creationId="{9EC5983D-A135-4881-4777-8D51A4490ACD}"/>
          </ac:spMkLst>
        </pc:spChg>
        <pc:spChg chg="mod">
          <ac:chgData name="Jakub Rybacki" userId="71160f026d85cc38" providerId="LiveId" clId="{F32772A8-4006-4C5E-B9AB-CA282FDC93C1}" dt="2022-10-19T14:06:05.832" v="1847" actId="5793"/>
          <ac:spMkLst>
            <pc:docMk/>
            <pc:sldMk cId="2323342976" sldId="266"/>
            <ac:spMk id="3" creationId="{E3837BD5-DA5C-5F7B-85CF-CC8A6822E6C3}"/>
          </ac:spMkLst>
        </pc:spChg>
        <pc:spChg chg="add">
          <ac:chgData name="Jakub Rybacki" userId="71160f026d85cc38" providerId="LiveId" clId="{F32772A8-4006-4C5E-B9AB-CA282FDC93C1}" dt="2022-10-19T13:50:13.159" v="1788" actId="26606"/>
          <ac:spMkLst>
            <pc:docMk/>
            <pc:sldMk cId="2323342976" sldId="266"/>
            <ac:spMk id="8" creationId="{603AE127-802C-459A-A612-DB85B67F0DC0}"/>
          </ac:spMkLst>
        </pc:spChg>
        <pc:spChg chg="add">
          <ac:chgData name="Jakub Rybacki" userId="71160f026d85cc38" providerId="LiveId" clId="{F32772A8-4006-4C5E-B9AB-CA282FDC93C1}" dt="2022-10-19T13:50:13.159" v="1788" actId="26606"/>
          <ac:spMkLst>
            <pc:docMk/>
            <pc:sldMk cId="2323342976" sldId="266"/>
            <ac:spMk id="10" creationId="{9323D83D-50D6-4040-A58B-FCEA340F886A}"/>
          </ac:spMkLst>
        </pc:spChg>
        <pc:spChg chg="add">
          <ac:chgData name="Jakub Rybacki" userId="71160f026d85cc38" providerId="LiveId" clId="{F32772A8-4006-4C5E-B9AB-CA282FDC93C1}" dt="2022-10-19T13:50:13.159" v="1788" actId="26606"/>
          <ac:spMkLst>
            <pc:docMk/>
            <pc:sldMk cId="2323342976" sldId="266"/>
            <ac:spMk id="14" creationId="{F10FD715-4DCE-4779-B634-EC78315EA213}"/>
          </ac:spMkLst>
        </pc:spChg>
        <pc:cxnChg chg="add">
          <ac:chgData name="Jakub Rybacki" userId="71160f026d85cc38" providerId="LiveId" clId="{F32772A8-4006-4C5E-B9AB-CA282FDC93C1}" dt="2022-10-19T13:50:13.159" v="1788" actId="26606"/>
          <ac:cxnSpMkLst>
            <pc:docMk/>
            <pc:sldMk cId="2323342976" sldId="266"/>
            <ac:cxnSpMk id="12" creationId="{1A1FE6BB-DFB2-4080-9B5E-076EF5DDE67B}"/>
          </ac:cxnSpMkLst>
        </pc:cxnChg>
      </pc:sldChg>
    </pc:docChg>
  </pc:docChgLst>
  <pc:docChgLst>
    <pc:chgData name="Jakub Rybacki" userId="71160f026d85cc38" providerId="LiveId" clId="{5CDBDDB7-A29F-4027-8BCA-6CBDB82C3FD0}"/>
    <pc:docChg chg="undo custSel addSld delSld modSld sldOrd addSection delSection modSection">
      <pc:chgData name="Jakub Rybacki" userId="71160f026d85cc38" providerId="LiveId" clId="{5CDBDDB7-A29F-4027-8BCA-6CBDB82C3FD0}" dt="2022-10-19T19:57:13.980" v="3570" actId="20577"/>
      <pc:docMkLst>
        <pc:docMk/>
      </pc:docMkLst>
      <pc:sldChg chg="modSp mod">
        <pc:chgData name="Jakub Rybacki" userId="71160f026d85cc38" providerId="LiveId" clId="{5CDBDDB7-A29F-4027-8BCA-6CBDB82C3FD0}" dt="2022-10-19T18:03:29.070" v="1016" actId="20577"/>
        <pc:sldMkLst>
          <pc:docMk/>
          <pc:sldMk cId="996018057" sldId="258"/>
        </pc:sldMkLst>
        <pc:spChg chg="mod">
          <ac:chgData name="Jakub Rybacki" userId="71160f026d85cc38" providerId="LiveId" clId="{5CDBDDB7-A29F-4027-8BCA-6CBDB82C3FD0}" dt="2022-10-19T18:03:29.070" v="1016" actId="20577"/>
          <ac:spMkLst>
            <pc:docMk/>
            <pc:sldMk cId="996018057" sldId="258"/>
            <ac:spMk id="2" creationId="{E9925973-C088-EC13-AA4C-229BB5644870}"/>
          </ac:spMkLst>
        </pc:spChg>
      </pc:sldChg>
      <pc:sldChg chg="addSp delSp modSp mod ord setBg">
        <pc:chgData name="Jakub Rybacki" userId="71160f026d85cc38" providerId="LiveId" clId="{5CDBDDB7-A29F-4027-8BCA-6CBDB82C3FD0}" dt="2022-10-19T18:32:42.811" v="2139" actId="26606"/>
        <pc:sldMkLst>
          <pc:docMk/>
          <pc:sldMk cId="959080008" sldId="260"/>
        </pc:sldMkLst>
        <pc:spChg chg="mod">
          <ac:chgData name="Jakub Rybacki" userId="71160f026d85cc38" providerId="LiveId" clId="{5CDBDDB7-A29F-4027-8BCA-6CBDB82C3FD0}" dt="2022-10-19T18:32:42.811" v="2139" actId="26606"/>
          <ac:spMkLst>
            <pc:docMk/>
            <pc:sldMk cId="959080008" sldId="260"/>
            <ac:spMk id="2" creationId="{9F0984CB-5990-1EE2-987E-3425463C10BC}"/>
          </ac:spMkLst>
        </pc:spChg>
        <pc:spChg chg="del mod">
          <ac:chgData name="Jakub Rybacki" userId="71160f026d85cc38" providerId="LiveId" clId="{5CDBDDB7-A29F-4027-8BCA-6CBDB82C3FD0}" dt="2022-10-19T18:32:42.811" v="2139" actId="26606"/>
          <ac:spMkLst>
            <pc:docMk/>
            <pc:sldMk cId="959080008" sldId="260"/>
            <ac:spMk id="3" creationId="{F1C39FA2-70F6-CEBA-C04F-514A9B941E90}"/>
          </ac:spMkLst>
        </pc:spChg>
        <pc:spChg chg="add">
          <ac:chgData name="Jakub Rybacki" userId="71160f026d85cc38" providerId="LiveId" clId="{5CDBDDB7-A29F-4027-8BCA-6CBDB82C3FD0}" dt="2022-10-19T18:32:42.811" v="2139" actId="26606"/>
          <ac:spMkLst>
            <pc:docMk/>
            <pc:sldMk cId="959080008" sldId="260"/>
            <ac:spMk id="9" creationId="{655AE6B0-AC9E-4167-806F-E9DB135FC46B}"/>
          </ac:spMkLst>
        </pc:spChg>
        <pc:spChg chg="add del">
          <ac:chgData name="Jakub Rybacki" userId="71160f026d85cc38" providerId="LiveId" clId="{5CDBDDB7-A29F-4027-8BCA-6CBDB82C3FD0}" dt="2022-10-19T18:32:42.784" v="2138" actId="26606"/>
          <ac:spMkLst>
            <pc:docMk/>
            <pc:sldMk cId="959080008" sldId="260"/>
            <ac:spMk id="10" creationId="{9F4444CE-BC8D-4D61-B303-4C05614E62AB}"/>
          </ac:spMkLst>
        </pc:spChg>
        <pc:spChg chg="add del">
          <ac:chgData name="Jakub Rybacki" userId="71160f026d85cc38" providerId="LiveId" clId="{5CDBDDB7-A29F-4027-8BCA-6CBDB82C3FD0}" dt="2022-10-19T18:32:42.784" v="2138" actId="26606"/>
          <ac:spMkLst>
            <pc:docMk/>
            <pc:sldMk cId="959080008" sldId="260"/>
            <ac:spMk id="12" creationId="{62423CA5-E2E1-4789-B759-9906C1C94063}"/>
          </ac:spMkLst>
        </pc:spChg>
        <pc:spChg chg="add del">
          <ac:chgData name="Jakub Rybacki" userId="71160f026d85cc38" providerId="LiveId" clId="{5CDBDDB7-A29F-4027-8BCA-6CBDB82C3FD0}" dt="2022-10-19T18:32:42.784" v="2138" actId="26606"/>
          <ac:spMkLst>
            <pc:docMk/>
            <pc:sldMk cId="959080008" sldId="260"/>
            <ac:spMk id="14" creationId="{73772B81-181F-48B7-8826-4D9686D15DF5}"/>
          </ac:spMkLst>
        </pc:spChg>
        <pc:spChg chg="add del">
          <ac:chgData name="Jakub Rybacki" userId="71160f026d85cc38" providerId="LiveId" clId="{5CDBDDB7-A29F-4027-8BCA-6CBDB82C3FD0}" dt="2022-10-19T18:32:42.784" v="2138" actId="26606"/>
          <ac:spMkLst>
            <pc:docMk/>
            <pc:sldMk cId="959080008" sldId="260"/>
            <ac:spMk id="16" creationId="{B2205F6E-03C6-4E92-877C-E2482F6599AA}"/>
          </ac:spMkLst>
        </pc:spChg>
        <pc:spChg chg="add">
          <ac:chgData name="Jakub Rybacki" userId="71160f026d85cc38" providerId="LiveId" clId="{5CDBDDB7-A29F-4027-8BCA-6CBDB82C3FD0}" dt="2022-10-19T18:32:42.811" v="2139" actId="26606"/>
          <ac:spMkLst>
            <pc:docMk/>
            <pc:sldMk cId="959080008" sldId="260"/>
            <ac:spMk id="22" creationId="{87BD1F4E-A66D-4C06-86DA-8D56CA7A3B41}"/>
          </ac:spMkLst>
        </pc:spChg>
        <pc:grpChg chg="add">
          <ac:chgData name="Jakub Rybacki" userId="71160f026d85cc38" providerId="LiveId" clId="{5CDBDDB7-A29F-4027-8BCA-6CBDB82C3FD0}" dt="2022-10-19T18:32:42.811" v="2139" actId="26606"/>
          <ac:grpSpMkLst>
            <pc:docMk/>
            <pc:sldMk cId="959080008" sldId="260"/>
            <ac:grpSpMk id="11" creationId="{3523416A-383B-4FDC-B4C9-D8EDDFE9C043}"/>
          </ac:grpSpMkLst>
        </pc:grpChg>
        <pc:graphicFrameChg chg="add">
          <ac:chgData name="Jakub Rybacki" userId="71160f026d85cc38" providerId="LiveId" clId="{5CDBDDB7-A29F-4027-8BCA-6CBDB82C3FD0}" dt="2022-10-19T18:32:42.811" v="2139" actId="26606"/>
          <ac:graphicFrameMkLst>
            <pc:docMk/>
            <pc:sldMk cId="959080008" sldId="260"/>
            <ac:graphicFrameMk id="5" creationId="{7E0E94A8-CB45-EE21-EB80-F91A0232276D}"/>
          </ac:graphicFrameMkLst>
        </pc:graphicFrameChg>
        <pc:picChg chg="add del">
          <ac:chgData name="Jakub Rybacki" userId="71160f026d85cc38" providerId="LiveId" clId="{5CDBDDB7-A29F-4027-8BCA-6CBDB82C3FD0}" dt="2022-10-19T18:32:42.784" v="2138" actId="26606"/>
          <ac:picMkLst>
            <pc:docMk/>
            <pc:sldMk cId="959080008" sldId="260"/>
            <ac:picMk id="7" creationId="{862FF767-12D9-AA2E-02B8-8CFF15DA7EB7}"/>
          </ac:picMkLst>
        </pc:picChg>
      </pc:sldChg>
      <pc:sldChg chg="modSp mod">
        <pc:chgData name="Jakub Rybacki" userId="71160f026d85cc38" providerId="LiveId" clId="{5CDBDDB7-A29F-4027-8BCA-6CBDB82C3FD0}" dt="2022-10-19T18:03:46.329" v="1017" actId="313"/>
        <pc:sldMkLst>
          <pc:docMk/>
          <pc:sldMk cId="3312325297" sldId="261"/>
        </pc:sldMkLst>
        <pc:spChg chg="mod">
          <ac:chgData name="Jakub Rybacki" userId="71160f026d85cc38" providerId="LiveId" clId="{5CDBDDB7-A29F-4027-8BCA-6CBDB82C3FD0}" dt="2022-10-19T18:03:46.329" v="1017" actId="313"/>
          <ac:spMkLst>
            <pc:docMk/>
            <pc:sldMk cId="3312325297" sldId="261"/>
            <ac:spMk id="3" creationId="{87DAE13B-AA59-6B7B-34CF-729961D15E14}"/>
          </ac:spMkLst>
        </pc:spChg>
      </pc:sldChg>
      <pc:sldChg chg="addSp modSp mod setBg">
        <pc:chgData name="Jakub Rybacki" userId="71160f026d85cc38" providerId="LiveId" clId="{5CDBDDB7-A29F-4027-8BCA-6CBDB82C3FD0}" dt="2022-10-19T17:43:51.105" v="434" actId="20577"/>
        <pc:sldMkLst>
          <pc:docMk/>
          <pc:sldMk cId="7080138" sldId="265"/>
        </pc:sldMkLst>
        <pc:spChg chg="mod">
          <ac:chgData name="Jakub Rybacki" userId="71160f026d85cc38" providerId="LiveId" clId="{5CDBDDB7-A29F-4027-8BCA-6CBDB82C3FD0}" dt="2022-10-19T17:41:46.474" v="399" actId="26606"/>
          <ac:spMkLst>
            <pc:docMk/>
            <pc:sldMk cId="7080138" sldId="265"/>
            <ac:spMk id="2" creationId="{6A1FC78C-1841-EA6C-3B3B-242FA46EC451}"/>
          </ac:spMkLst>
        </pc:spChg>
        <pc:spChg chg="mod">
          <ac:chgData name="Jakub Rybacki" userId="71160f026d85cc38" providerId="LiveId" clId="{5CDBDDB7-A29F-4027-8BCA-6CBDB82C3FD0}" dt="2022-10-19T17:43:51.105" v="434" actId="20577"/>
          <ac:spMkLst>
            <pc:docMk/>
            <pc:sldMk cId="7080138" sldId="265"/>
            <ac:spMk id="3" creationId="{1E5946FF-4DF7-195E-8FE0-20362BCE7EB8}"/>
          </ac:spMkLst>
        </pc:spChg>
        <pc:spChg chg="add">
          <ac:chgData name="Jakub Rybacki" userId="71160f026d85cc38" providerId="LiveId" clId="{5CDBDDB7-A29F-4027-8BCA-6CBDB82C3FD0}" dt="2022-10-19T17:41:46.474" v="399" actId="26606"/>
          <ac:spMkLst>
            <pc:docMk/>
            <pc:sldMk cId="7080138" sldId="265"/>
            <ac:spMk id="9" creationId="{3BCB5F6A-9EB0-40B0-9D13-3023E9A20508}"/>
          </ac:spMkLst>
        </pc:spChg>
        <pc:picChg chg="add">
          <ac:chgData name="Jakub Rybacki" userId="71160f026d85cc38" providerId="LiveId" clId="{5CDBDDB7-A29F-4027-8BCA-6CBDB82C3FD0}" dt="2022-10-19T17:41:46.474" v="399" actId="26606"/>
          <ac:picMkLst>
            <pc:docMk/>
            <pc:sldMk cId="7080138" sldId="265"/>
            <ac:picMk id="5" creationId="{10B1F2B9-3936-2B18-E5EF-FBEE14220D33}"/>
          </ac:picMkLst>
        </pc:picChg>
      </pc:sldChg>
      <pc:sldChg chg="modSp mod">
        <pc:chgData name="Jakub Rybacki" userId="71160f026d85cc38" providerId="LiveId" clId="{5CDBDDB7-A29F-4027-8BCA-6CBDB82C3FD0}" dt="2022-10-19T17:32:04.583" v="91" actId="20577"/>
        <pc:sldMkLst>
          <pc:docMk/>
          <pc:sldMk cId="2323342976" sldId="266"/>
        </pc:sldMkLst>
        <pc:spChg chg="mod">
          <ac:chgData name="Jakub Rybacki" userId="71160f026d85cc38" providerId="LiveId" clId="{5CDBDDB7-A29F-4027-8BCA-6CBDB82C3FD0}" dt="2022-10-19T17:32:04.583" v="91" actId="20577"/>
          <ac:spMkLst>
            <pc:docMk/>
            <pc:sldMk cId="2323342976" sldId="266"/>
            <ac:spMk id="3" creationId="{E3837BD5-DA5C-5F7B-85CF-CC8A6822E6C3}"/>
          </ac:spMkLst>
        </pc:spChg>
      </pc:sldChg>
      <pc:sldChg chg="addSp modSp new mod setBg">
        <pc:chgData name="Jakub Rybacki" userId="71160f026d85cc38" providerId="LiveId" clId="{5CDBDDB7-A29F-4027-8BCA-6CBDB82C3FD0}" dt="2022-10-19T17:56:33.226" v="676" actId="20577"/>
        <pc:sldMkLst>
          <pc:docMk/>
          <pc:sldMk cId="3203630823" sldId="267"/>
        </pc:sldMkLst>
        <pc:spChg chg="mod">
          <ac:chgData name="Jakub Rybacki" userId="71160f026d85cc38" providerId="LiveId" clId="{5CDBDDB7-A29F-4027-8BCA-6CBDB82C3FD0}" dt="2022-10-19T17:55:10.483" v="593" actId="26606"/>
          <ac:spMkLst>
            <pc:docMk/>
            <pc:sldMk cId="3203630823" sldId="267"/>
            <ac:spMk id="2" creationId="{AD75ABFD-3A6A-5810-2175-B2D11C8E977D}"/>
          </ac:spMkLst>
        </pc:spChg>
        <pc:spChg chg="mod">
          <ac:chgData name="Jakub Rybacki" userId="71160f026d85cc38" providerId="LiveId" clId="{5CDBDDB7-A29F-4027-8BCA-6CBDB82C3FD0}" dt="2022-10-19T17:56:33.226" v="676" actId="20577"/>
          <ac:spMkLst>
            <pc:docMk/>
            <pc:sldMk cId="3203630823" sldId="267"/>
            <ac:spMk id="3" creationId="{3FE4F9BB-C5C4-BCE0-5334-C79CF8D6EFC6}"/>
          </ac:spMkLst>
        </pc:spChg>
        <pc:spChg chg="add">
          <ac:chgData name="Jakub Rybacki" userId="71160f026d85cc38" providerId="LiveId" clId="{5CDBDDB7-A29F-4027-8BCA-6CBDB82C3FD0}" dt="2022-10-19T17:55:10.483" v="593" actId="26606"/>
          <ac:spMkLst>
            <pc:docMk/>
            <pc:sldMk cId="3203630823" sldId="267"/>
            <ac:spMk id="13" creationId="{3F088236-D655-4F88-B238-E16762358025}"/>
          </ac:spMkLst>
        </pc:spChg>
        <pc:spChg chg="add">
          <ac:chgData name="Jakub Rybacki" userId="71160f026d85cc38" providerId="LiveId" clId="{5CDBDDB7-A29F-4027-8BCA-6CBDB82C3FD0}" dt="2022-10-19T17:55:10.483" v="593" actId="26606"/>
          <ac:spMkLst>
            <pc:docMk/>
            <pc:sldMk cId="3203630823" sldId="267"/>
            <ac:spMk id="15" creationId="{3DAC0C92-199E-475C-9390-119A9B027276}"/>
          </ac:spMkLst>
        </pc:spChg>
        <pc:spChg chg="add">
          <ac:chgData name="Jakub Rybacki" userId="71160f026d85cc38" providerId="LiveId" clId="{5CDBDDB7-A29F-4027-8BCA-6CBDB82C3FD0}" dt="2022-10-19T17:55:10.483" v="593" actId="26606"/>
          <ac:spMkLst>
            <pc:docMk/>
            <pc:sldMk cId="3203630823" sldId="267"/>
            <ac:spMk id="17" creationId="{C4CFB339-0ED8-4FE2-9EF1-6D1375B8499B}"/>
          </ac:spMkLst>
        </pc:spChg>
        <pc:spChg chg="add">
          <ac:chgData name="Jakub Rybacki" userId="71160f026d85cc38" providerId="LiveId" clId="{5CDBDDB7-A29F-4027-8BCA-6CBDB82C3FD0}" dt="2022-10-19T17:55:10.483" v="593" actId="26606"/>
          <ac:spMkLst>
            <pc:docMk/>
            <pc:sldMk cId="3203630823" sldId="267"/>
            <ac:spMk id="19" creationId="{31896C80-2069-4431-9C19-83B913734490}"/>
          </ac:spMkLst>
        </pc:spChg>
        <pc:spChg chg="add">
          <ac:chgData name="Jakub Rybacki" userId="71160f026d85cc38" providerId="LiveId" clId="{5CDBDDB7-A29F-4027-8BCA-6CBDB82C3FD0}" dt="2022-10-19T17:55:10.483" v="593" actId="26606"/>
          <ac:spMkLst>
            <pc:docMk/>
            <pc:sldMk cId="3203630823" sldId="267"/>
            <ac:spMk id="21" creationId="{BF120A21-0841-4823-B0C4-28AEBCEF9B78}"/>
          </ac:spMkLst>
        </pc:spChg>
        <pc:spChg chg="add">
          <ac:chgData name="Jakub Rybacki" userId="71160f026d85cc38" providerId="LiveId" clId="{5CDBDDB7-A29F-4027-8BCA-6CBDB82C3FD0}" dt="2022-10-19T17:55:10.483" v="593" actId="26606"/>
          <ac:spMkLst>
            <pc:docMk/>
            <pc:sldMk cId="3203630823" sldId="267"/>
            <ac:spMk id="23" creationId="{DBB05BAE-BBD3-4289-899F-A6851503C6B0}"/>
          </ac:spMkLst>
        </pc:spChg>
        <pc:spChg chg="add">
          <ac:chgData name="Jakub Rybacki" userId="71160f026d85cc38" providerId="LiveId" clId="{5CDBDDB7-A29F-4027-8BCA-6CBDB82C3FD0}" dt="2022-10-19T17:55:10.483" v="593" actId="26606"/>
          <ac:spMkLst>
            <pc:docMk/>
            <pc:sldMk cId="3203630823" sldId="267"/>
            <ac:spMk id="25" creationId="{9874D11C-36F5-4BBE-A490-019A54E953B0}"/>
          </ac:spMkLst>
        </pc:spChg>
        <pc:picChg chg="add">
          <ac:chgData name="Jakub Rybacki" userId="71160f026d85cc38" providerId="LiveId" clId="{5CDBDDB7-A29F-4027-8BCA-6CBDB82C3FD0}" dt="2022-10-19T17:55:10.483" v="593" actId="26606"/>
          <ac:picMkLst>
            <pc:docMk/>
            <pc:sldMk cId="3203630823" sldId="267"/>
            <ac:picMk id="5" creationId="{CF4DA831-6A65-6EF8-8304-B85D7287128C}"/>
          </ac:picMkLst>
        </pc:picChg>
        <pc:cxnChg chg="add">
          <ac:chgData name="Jakub Rybacki" userId="71160f026d85cc38" providerId="LiveId" clId="{5CDBDDB7-A29F-4027-8BCA-6CBDB82C3FD0}" dt="2022-10-19T17:55:10.483" v="593" actId="26606"/>
          <ac:cxnSpMkLst>
            <pc:docMk/>
            <pc:sldMk cId="3203630823" sldId="267"/>
            <ac:cxnSpMk id="9" creationId="{64FA5DFF-7FE6-4855-84E6-DFA78EE978BD}"/>
          </ac:cxnSpMkLst>
        </pc:cxnChg>
        <pc:cxnChg chg="add">
          <ac:chgData name="Jakub Rybacki" userId="71160f026d85cc38" providerId="LiveId" clId="{5CDBDDB7-A29F-4027-8BCA-6CBDB82C3FD0}" dt="2022-10-19T17:55:10.483" v="593" actId="26606"/>
          <ac:cxnSpMkLst>
            <pc:docMk/>
            <pc:sldMk cId="3203630823" sldId="267"/>
            <ac:cxnSpMk id="11" creationId="{2AFD8CBA-54A3-4363-991B-B9C631BBFA74}"/>
          </ac:cxnSpMkLst>
        </pc:cxnChg>
      </pc:sldChg>
      <pc:sldChg chg="addSp modSp new mod setBg">
        <pc:chgData name="Jakub Rybacki" userId="71160f026d85cc38" providerId="LiveId" clId="{5CDBDDB7-A29F-4027-8BCA-6CBDB82C3FD0}" dt="2022-10-19T18:02:11.585" v="1001" actId="20577"/>
        <pc:sldMkLst>
          <pc:docMk/>
          <pc:sldMk cId="667115904" sldId="268"/>
        </pc:sldMkLst>
        <pc:spChg chg="mod">
          <ac:chgData name="Jakub Rybacki" userId="71160f026d85cc38" providerId="LiveId" clId="{5CDBDDB7-A29F-4027-8BCA-6CBDB82C3FD0}" dt="2022-10-19T18:02:07.583" v="1000" actId="26606"/>
          <ac:spMkLst>
            <pc:docMk/>
            <pc:sldMk cId="667115904" sldId="268"/>
            <ac:spMk id="2" creationId="{E7037685-1585-B0A2-F723-F007CEED4F9A}"/>
          </ac:spMkLst>
        </pc:spChg>
        <pc:spChg chg="mod">
          <ac:chgData name="Jakub Rybacki" userId="71160f026d85cc38" providerId="LiveId" clId="{5CDBDDB7-A29F-4027-8BCA-6CBDB82C3FD0}" dt="2022-10-19T18:02:11.585" v="1001" actId="20577"/>
          <ac:spMkLst>
            <pc:docMk/>
            <pc:sldMk cId="667115904" sldId="268"/>
            <ac:spMk id="3" creationId="{E08F4AB7-3F26-9D82-F955-3318D2AC5836}"/>
          </ac:spMkLst>
        </pc:spChg>
        <pc:spChg chg="add">
          <ac:chgData name="Jakub Rybacki" userId="71160f026d85cc38" providerId="LiveId" clId="{5CDBDDB7-A29F-4027-8BCA-6CBDB82C3FD0}" dt="2022-10-19T18:02:07.583" v="1000" actId="26606"/>
          <ac:spMkLst>
            <pc:docMk/>
            <pc:sldMk cId="667115904" sldId="268"/>
            <ac:spMk id="13" creationId="{3F088236-D655-4F88-B238-E16762358025}"/>
          </ac:spMkLst>
        </pc:spChg>
        <pc:spChg chg="add">
          <ac:chgData name="Jakub Rybacki" userId="71160f026d85cc38" providerId="LiveId" clId="{5CDBDDB7-A29F-4027-8BCA-6CBDB82C3FD0}" dt="2022-10-19T18:02:07.583" v="1000" actId="26606"/>
          <ac:spMkLst>
            <pc:docMk/>
            <pc:sldMk cId="667115904" sldId="268"/>
            <ac:spMk id="15" creationId="{3DAC0C92-199E-475C-9390-119A9B027276}"/>
          </ac:spMkLst>
        </pc:spChg>
        <pc:spChg chg="add">
          <ac:chgData name="Jakub Rybacki" userId="71160f026d85cc38" providerId="LiveId" clId="{5CDBDDB7-A29F-4027-8BCA-6CBDB82C3FD0}" dt="2022-10-19T18:02:07.583" v="1000" actId="26606"/>
          <ac:spMkLst>
            <pc:docMk/>
            <pc:sldMk cId="667115904" sldId="268"/>
            <ac:spMk id="17" creationId="{C4CFB339-0ED8-4FE2-9EF1-6D1375B8499B}"/>
          </ac:spMkLst>
        </pc:spChg>
        <pc:spChg chg="add">
          <ac:chgData name="Jakub Rybacki" userId="71160f026d85cc38" providerId="LiveId" clId="{5CDBDDB7-A29F-4027-8BCA-6CBDB82C3FD0}" dt="2022-10-19T18:02:07.583" v="1000" actId="26606"/>
          <ac:spMkLst>
            <pc:docMk/>
            <pc:sldMk cId="667115904" sldId="268"/>
            <ac:spMk id="19" creationId="{31896C80-2069-4431-9C19-83B913734490}"/>
          </ac:spMkLst>
        </pc:spChg>
        <pc:spChg chg="add">
          <ac:chgData name="Jakub Rybacki" userId="71160f026d85cc38" providerId="LiveId" clId="{5CDBDDB7-A29F-4027-8BCA-6CBDB82C3FD0}" dt="2022-10-19T18:02:07.583" v="1000" actId="26606"/>
          <ac:spMkLst>
            <pc:docMk/>
            <pc:sldMk cId="667115904" sldId="268"/>
            <ac:spMk id="21" creationId="{BF120A21-0841-4823-B0C4-28AEBCEF9B78}"/>
          </ac:spMkLst>
        </pc:spChg>
        <pc:spChg chg="add">
          <ac:chgData name="Jakub Rybacki" userId="71160f026d85cc38" providerId="LiveId" clId="{5CDBDDB7-A29F-4027-8BCA-6CBDB82C3FD0}" dt="2022-10-19T18:02:07.583" v="1000" actId="26606"/>
          <ac:spMkLst>
            <pc:docMk/>
            <pc:sldMk cId="667115904" sldId="268"/>
            <ac:spMk id="23" creationId="{DBB05BAE-BBD3-4289-899F-A6851503C6B0}"/>
          </ac:spMkLst>
        </pc:spChg>
        <pc:spChg chg="add">
          <ac:chgData name="Jakub Rybacki" userId="71160f026d85cc38" providerId="LiveId" clId="{5CDBDDB7-A29F-4027-8BCA-6CBDB82C3FD0}" dt="2022-10-19T18:02:07.583" v="1000" actId="26606"/>
          <ac:spMkLst>
            <pc:docMk/>
            <pc:sldMk cId="667115904" sldId="268"/>
            <ac:spMk id="25" creationId="{9874D11C-36F5-4BBE-A490-019A54E953B0}"/>
          </ac:spMkLst>
        </pc:spChg>
        <pc:picChg chg="add">
          <ac:chgData name="Jakub Rybacki" userId="71160f026d85cc38" providerId="LiveId" clId="{5CDBDDB7-A29F-4027-8BCA-6CBDB82C3FD0}" dt="2022-10-19T18:02:07.583" v="1000" actId="26606"/>
          <ac:picMkLst>
            <pc:docMk/>
            <pc:sldMk cId="667115904" sldId="268"/>
            <ac:picMk id="5" creationId="{06D78D4E-C685-3A0D-83F6-6213E4C10902}"/>
          </ac:picMkLst>
        </pc:picChg>
        <pc:cxnChg chg="add">
          <ac:chgData name="Jakub Rybacki" userId="71160f026d85cc38" providerId="LiveId" clId="{5CDBDDB7-A29F-4027-8BCA-6CBDB82C3FD0}" dt="2022-10-19T18:02:07.583" v="1000" actId="26606"/>
          <ac:cxnSpMkLst>
            <pc:docMk/>
            <pc:sldMk cId="667115904" sldId="268"/>
            <ac:cxnSpMk id="9" creationId="{64FA5DFF-7FE6-4855-84E6-DFA78EE978BD}"/>
          </ac:cxnSpMkLst>
        </pc:cxnChg>
        <pc:cxnChg chg="add">
          <ac:chgData name="Jakub Rybacki" userId="71160f026d85cc38" providerId="LiveId" clId="{5CDBDDB7-A29F-4027-8BCA-6CBDB82C3FD0}" dt="2022-10-19T18:02:07.583" v="1000" actId="26606"/>
          <ac:cxnSpMkLst>
            <pc:docMk/>
            <pc:sldMk cId="667115904" sldId="268"/>
            <ac:cxnSpMk id="11" creationId="{2AFD8CBA-54A3-4363-991B-B9C631BBFA74}"/>
          </ac:cxnSpMkLst>
        </pc:cxnChg>
      </pc:sldChg>
      <pc:sldChg chg="addSp delSp modSp new mod setBg setClrOvrMap">
        <pc:chgData name="Jakub Rybacki" userId="71160f026d85cc38" providerId="LiveId" clId="{5CDBDDB7-A29F-4027-8BCA-6CBDB82C3FD0}" dt="2022-10-19T18:17:37.249" v="1562" actId="20577"/>
        <pc:sldMkLst>
          <pc:docMk/>
          <pc:sldMk cId="2448553439" sldId="269"/>
        </pc:sldMkLst>
        <pc:spChg chg="mod">
          <ac:chgData name="Jakub Rybacki" userId="71160f026d85cc38" providerId="LiveId" clId="{5CDBDDB7-A29F-4027-8BCA-6CBDB82C3FD0}" dt="2022-10-19T18:17:29.614" v="1523" actId="26606"/>
          <ac:spMkLst>
            <pc:docMk/>
            <pc:sldMk cId="2448553439" sldId="269"/>
            <ac:spMk id="2" creationId="{61D762DD-1EF8-48D5-F76F-3E3A7ECB6B88}"/>
          </ac:spMkLst>
        </pc:spChg>
        <pc:spChg chg="mod">
          <ac:chgData name="Jakub Rybacki" userId="71160f026d85cc38" providerId="LiveId" clId="{5CDBDDB7-A29F-4027-8BCA-6CBDB82C3FD0}" dt="2022-10-19T18:17:37.249" v="1562" actId="20577"/>
          <ac:spMkLst>
            <pc:docMk/>
            <pc:sldMk cId="2448553439" sldId="269"/>
            <ac:spMk id="3" creationId="{1C52D581-F386-24B7-7AAA-1982C6DAC4B9}"/>
          </ac:spMkLst>
        </pc:spChg>
        <pc:spChg chg="add del">
          <ac:chgData name="Jakub Rybacki" userId="71160f026d85cc38" providerId="LiveId" clId="{5CDBDDB7-A29F-4027-8BCA-6CBDB82C3FD0}" dt="2022-10-19T18:17:29.614" v="1523" actId="26606"/>
          <ac:spMkLst>
            <pc:docMk/>
            <pc:sldMk cId="2448553439" sldId="269"/>
            <ac:spMk id="9" creationId="{D94A7024-D948-494D-8920-BBA2DA07D15B}"/>
          </ac:spMkLst>
        </pc:spChg>
        <pc:spChg chg="add del">
          <ac:chgData name="Jakub Rybacki" userId="71160f026d85cc38" providerId="LiveId" clId="{5CDBDDB7-A29F-4027-8BCA-6CBDB82C3FD0}" dt="2022-10-19T18:17:29.583" v="1522" actId="26606"/>
          <ac:spMkLst>
            <pc:docMk/>
            <pc:sldMk cId="2448553439" sldId="269"/>
            <ac:spMk id="14" creationId="{3BCB5F6A-9EB0-40B0-9D13-3023E9A20508}"/>
          </ac:spMkLst>
        </pc:spChg>
        <pc:spChg chg="add">
          <ac:chgData name="Jakub Rybacki" userId="71160f026d85cc38" providerId="LiveId" clId="{5CDBDDB7-A29F-4027-8BCA-6CBDB82C3FD0}" dt="2022-10-19T18:17:29.614" v="1523" actId="26606"/>
          <ac:spMkLst>
            <pc:docMk/>
            <pc:sldMk cId="2448553439" sldId="269"/>
            <ac:spMk id="18" creationId="{3F088236-D655-4F88-B238-E16762358025}"/>
          </ac:spMkLst>
        </pc:spChg>
        <pc:spChg chg="add">
          <ac:chgData name="Jakub Rybacki" userId="71160f026d85cc38" providerId="LiveId" clId="{5CDBDDB7-A29F-4027-8BCA-6CBDB82C3FD0}" dt="2022-10-19T18:17:29.614" v="1523" actId="26606"/>
          <ac:spMkLst>
            <pc:docMk/>
            <pc:sldMk cId="2448553439" sldId="269"/>
            <ac:spMk id="20" creationId="{3DAC0C92-199E-475C-9390-119A9B027276}"/>
          </ac:spMkLst>
        </pc:spChg>
        <pc:spChg chg="add">
          <ac:chgData name="Jakub Rybacki" userId="71160f026d85cc38" providerId="LiveId" clId="{5CDBDDB7-A29F-4027-8BCA-6CBDB82C3FD0}" dt="2022-10-19T18:17:29.614" v="1523" actId="26606"/>
          <ac:spMkLst>
            <pc:docMk/>
            <pc:sldMk cId="2448553439" sldId="269"/>
            <ac:spMk id="22" creationId="{C4CFB339-0ED8-4FE2-9EF1-6D1375B8499B}"/>
          </ac:spMkLst>
        </pc:spChg>
        <pc:spChg chg="add">
          <ac:chgData name="Jakub Rybacki" userId="71160f026d85cc38" providerId="LiveId" clId="{5CDBDDB7-A29F-4027-8BCA-6CBDB82C3FD0}" dt="2022-10-19T18:17:29.614" v="1523" actId="26606"/>
          <ac:spMkLst>
            <pc:docMk/>
            <pc:sldMk cId="2448553439" sldId="269"/>
            <ac:spMk id="24" creationId="{31896C80-2069-4431-9C19-83B913734490}"/>
          </ac:spMkLst>
        </pc:spChg>
        <pc:spChg chg="add">
          <ac:chgData name="Jakub Rybacki" userId="71160f026d85cc38" providerId="LiveId" clId="{5CDBDDB7-A29F-4027-8BCA-6CBDB82C3FD0}" dt="2022-10-19T18:17:29.614" v="1523" actId="26606"/>
          <ac:spMkLst>
            <pc:docMk/>
            <pc:sldMk cId="2448553439" sldId="269"/>
            <ac:spMk id="26" creationId="{BF120A21-0841-4823-B0C4-28AEBCEF9B78}"/>
          </ac:spMkLst>
        </pc:spChg>
        <pc:spChg chg="add">
          <ac:chgData name="Jakub Rybacki" userId="71160f026d85cc38" providerId="LiveId" clId="{5CDBDDB7-A29F-4027-8BCA-6CBDB82C3FD0}" dt="2022-10-19T18:17:29.614" v="1523" actId="26606"/>
          <ac:spMkLst>
            <pc:docMk/>
            <pc:sldMk cId="2448553439" sldId="269"/>
            <ac:spMk id="28" creationId="{DBB05BAE-BBD3-4289-899F-A6851503C6B0}"/>
          </ac:spMkLst>
        </pc:spChg>
        <pc:spChg chg="add">
          <ac:chgData name="Jakub Rybacki" userId="71160f026d85cc38" providerId="LiveId" clId="{5CDBDDB7-A29F-4027-8BCA-6CBDB82C3FD0}" dt="2022-10-19T18:17:29.614" v="1523" actId="26606"/>
          <ac:spMkLst>
            <pc:docMk/>
            <pc:sldMk cId="2448553439" sldId="269"/>
            <ac:spMk id="30" creationId="{9874D11C-36F5-4BBE-A490-019A54E953B0}"/>
          </ac:spMkLst>
        </pc:spChg>
        <pc:picChg chg="add mod ord">
          <ac:chgData name="Jakub Rybacki" userId="71160f026d85cc38" providerId="LiveId" clId="{5CDBDDB7-A29F-4027-8BCA-6CBDB82C3FD0}" dt="2022-10-19T18:17:29.614" v="1523" actId="26606"/>
          <ac:picMkLst>
            <pc:docMk/>
            <pc:sldMk cId="2448553439" sldId="269"/>
            <ac:picMk id="5" creationId="{3BA3A3BA-65AC-5ECE-12B3-F7A2381A036C}"/>
          </ac:picMkLst>
        </pc:picChg>
        <pc:picChg chg="add del">
          <ac:chgData name="Jakub Rybacki" userId="71160f026d85cc38" providerId="LiveId" clId="{5CDBDDB7-A29F-4027-8BCA-6CBDB82C3FD0}" dt="2022-10-19T18:14:23.764" v="1492" actId="26606"/>
          <ac:picMkLst>
            <pc:docMk/>
            <pc:sldMk cId="2448553439" sldId="269"/>
            <ac:picMk id="7" creationId="{9D6F6915-F750-FE38-3725-156CBAB138D8}"/>
          </ac:picMkLst>
        </pc:picChg>
        <pc:cxnChg chg="add">
          <ac:chgData name="Jakub Rybacki" userId="71160f026d85cc38" providerId="LiveId" clId="{5CDBDDB7-A29F-4027-8BCA-6CBDB82C3FD0}" dt="2022-10-19T18:17:29.614" v="1523" actId="26606"/>
          <ac:cxnSpMkLst>
            <pc:docMk/>
            <pc:sldMk cId="2448553439" sldId="269"/>
            <ac:cxnSpMk id="16" creationId="{2AFD8CBA-54A3-4363-991B-B9C631BBFA74}"/>
          </ac:cxnSpMkLst>
        </pc:cxnChg>
        <pc:cxnChg chg="add">
          <ac:chgData name="Jakub Rybacki" userId="71160f026d85cc38" providerId="LiveId" clId="{5CDBDDB7-A29F-4027-8BCA-6CBDB82C3FD0}" dt="2022-10-19T18:17:29.614" v="1523" actId="26606"/>
          <ac:cxnSpMkLst>
            <pc:docMk/>
            <pc:sldMk cId="2448553439" sldId="269"/>
            <ac:cxnSpMk id="17" creationId="{64FA5DFF-7FE6-4855-84E6-DFA78EE978BD}"/>
          </ac:cxnSpMkLst>
        </pc:cxnChg>
      </pc:sldChg>
      <pc:sldChg chg="modSp new mod">
        <pc:chgData name="Jakub Rybacki" userId="71160f026d85cc38" providerId="LiveId" clId="{5CDBDDB7-A29F-4027-8BCA-6CBDB82C3FD0}" dt="2022-10-19T18:31:00.926" v="2026" actId="20577"/>
        <pc:sldMkLst>
          <pc:docMk/>
          <pc:sldMk cId="252829954" sldId="270"/>
        </pc:sldMkLst>
        <pc:spChg chg="mod">
          <ac:chgData name="Jakub Rybacki" userId="71160f026d85cc38" providerId="LiveId" clId="{5CDBDDB7-A29F-4027-8BCA-6CBDB82C3FD0}" dt="2022-10-19T18:18:03.992" v="1595" actId="20577"/>
          <ac:spMkLst>
            <pc:docMk/>
            <pc:sldMk cId="252829954" sldId="270"/>
            <ac:spMk id="2" creationId="{86483B94-1F24-9652-1DC6-C6AAB2E5900D}"/>
          </ac:spMkLst>
        </pc:spChg>
        <pc:spChg chg="mod">
          <ac:chgData name="Jakub Rybacki" userId="71160f026d85cc38" providerId="LiveId" clId="{5CDBDDB7-A29F-4027-8BCA-6CBDB82C3FD0}" dt="2022-10-19T18:31:00.926" v="2026" actId="20577"/>
          <ac:spMkLst>
            <pc:docMk/>
            <pc:sldMk cId="252829954" sldId="270"/>
            <ac:spMk id="3" creationId="{CDFFEBB4-B09D-A05B-D23E-A8DC3F322BDA}"/>
          </ac:spMkLst>
        </pc:spChg>
      </pc:sldChg>
      <pc:sldChg chg="addSp delSp modSp new mod setBg setClrOvrMap">
        <pc:chgData name="Jakub Rybacki" userId="71160f026d85cc38" providerId="LiveId" clId="{5CDBDDB7-A29F-4027-8BCA-6CBDB82C3FD0}" dt="2022-10-19T18:34:10.931" v="2354" actId="20577"/>
        <pc:sldMkLst>
          <pc:docMk/>
          <pc:sldMk cId="609443575" sldId="271"/>
        </pc:sldMkLst>
        <pc:spChg chg="mod ord">
          <ac:chgData name="Jakub Rybacki" userId="71160f026d85cc38" providerId="LiveId" clId="{5CDBDDB7-A29F-4027-8BCA-6CBDB82C3FD0}" dt="2022-10-19T18:33:18.500" v="2223" actId="26606"/>
          <ac:spMkLst>
            <pc:docMk/>
            <pc:sldMk cId="609443575" sldId="271"/>
            <ac:spMk id="2" creationId="{7D2A0666-BB45-B915-DFFD-8FE594CF9B0A}"/>
          </ac:spMkLst>
        </pc:spChg>
        <pc:spChg chg="mod">
          <ac:chgData name="Jakub Rybacki" userId="71160f026d85cc38" providerId="LiveId" clId="{5CDBDDB7-A29F-4027-8BCA-6CBDB82C3FD0}" dt="2022-10-19T18:34:10.931" v="2354" actId="20577"/>
          <ac:spMkLst>
            <pc:docMk/>
            <pc:sldMk cId="609443575" sldId="271"/>
            <ac:spMk id="3" creationId="{E1E0E3B0-DEE6-3341-BD09-B98A78EB8CC7}"/>
          </ac:spMkLst>
        </pc:spChg>
        <pc:spChg chg="add del">
          <ac:chgData name="Jakub Rybacki" userId="71160f026d85cc38" providerId="LiveId" clId="{5CDBDDB7-A29F-4027-8BCA-6CBDB82C3FD0}" dt="2022-10-19T18:33:16.782" v="2220" actId="26606"/>
          <ac:spMkLst>
            <pc:docMk/>
            <pc:sldMk cId="609443575" sldId="271"/>
            <ac:spMk id="8" creationId="{C52ED567-06B3-4107-9773-BBB6BD78673C}"/>
          </ac:spMkLst>
        </pc:spChg>
        <pc:spChg chg="add del">
          <ac:chgData name="Jakub Rybacki" userId="71160f026d85cc38" providerId="LiveId" clId="{5CDBDDB7-A29F-4027-8BCA-6CBDB82C3FD0}" dt="2022-10-19T18:33:16.782" v="2220" actId="26606"/>
          <ac:spMkLst>
            <pc:docMk/>
            <pc:sldMk cId="609443575" sldId="271"/>
            <ac:spMk id="10" creationId="{AF551D8B-3775-4477-88B7-7B7C350D34E4}"/>
          </ac:spMkLst>
        </pc:spChg>
        <pc:spChg chg="add del">
          <ac:chgData name="Jakub Rybacki" userId="71160f026d85cc38" providerId="LiveId" clId="{5CDBDDB7-A29F-4027-8BCA-6CBDB82C3FD0}" dt="2022-10-19T18:33:16.782" v="2220" actId="26606"/>
          <ac:spMkLst>
            <pc:docMk/>
            <pc:sldMk cId="609443575" sldId="271"/>
            <ac:spMk id="16" creationId="{BB934D2B-85E2-4375-94EE-B66C16BF7999}"/>
          </ac:spMkLst>
        </pc:spChg>
        <pc:spChg chg="add del">
          <ac:chgData name="Jakub Rybacki" userId="71160f026d85cc38" providerId="LiveId" clId="{5CDBDDB7-A29F-4027-8BCA-6CBDB82C3FD0}" dt="2022-10-19T18:33:16.782" v="2220" actId="26606"/>
          <ac:spMkLst>
            <pc:docMk/>
            <pc:sldMk cId="609443575" sldId="271"/>
            <ac:spMk id="18" creationId="{9B445E02-D785-4565-B842-9567BBC09508}"/>
          </ac:spMkLst>
        </pc:spChg>
        <pc:spChg chg="add del">
          <ac:chgData name="Jakub Rybacki" userId="71160f026d85cc38" providerId="LiveId" clId="{5CDBDDB7-A29F-4027-8BCA-6CBDB82C3FD0}" dt="2022-10-19T18:33:16.782" v="2220" actId="26606"/>
          <ac:spMkLst>
            <pc:docMk/>
            <pc:sldMk cId="609443575" sldId="271"/>
            <ac:spMk id="20" creationId="{2C153736-D102-4F57-9DE7-615AFC02B0AC}"/>
          </ac:spMkLst>
        </pc:spChg>
        <pc:spChg chg="add del">
          <ac:chgData name="Jakub Rybacki" userId="71160f026d85cc38" providerId="LiveId" clId="{5CDBDDB7-A29F-4027-8BCA-6CBDB82C3FD0}" dt="2022-10-19T18:33:16.782" v="2220" actId="26606"/>
          <ac:spMkLst>
            <pc:docMk/>
            <pc:sldMk cId="609443575" sldId="271"/>
            <ac:spMk id="22" creationId="{BA407A52-66F4-4CDE-A726-FF79F3EC342D}"/>
          </ac:spMkLst>
        </pc:spChg>
        <pc:spChg chg="add del">
          <ac:chgData name="Jakub Rybacki" userId="71160f026d85cc38" providerId="LiveId" clId="{5CDBDDB7-A29F-4027-8BCA-6CBDB82C3FD0}" dt="2022-10-19T18:33:16.782" v="2220" actId="26606"/>
          <ac:spMkLst>
            <pc:docMk/>
            <pc:sldMk cId="609443575" sldId="271"/>
            <ac:spMk id="24" creationId="{D28FFB34-4FC3-46F5-B900-D3B774FD0BE6}"/>
          </ac:spMkLst>
        </pc:spChg>
        <pc:spChg chg="add del">
          <ac:chgData name="Jakub Rybacki" userId="71160f026d85cc38" providerId="LiveId" clId="{5CDBDDB7-A29F-4027-8BCA-6CBDB82C3FD0}" dt="2022-10-19T18:33:16.782" v="2220" actId="26606"/>
          <ac:spMkLst>
            <pc:docMk/>
            <pc:sldMk cId="609443575" sldId="271"/>
            <ac:spMk id="26" creationId="{205F7B13-ACB5-46BE-8070-0431266B183B}"/>
          </ac:spMkLst>
        </pc:spChg>
        <pc:spChg chg="add del">
          <ac:chgData name="Jakub Rybacki" userId="71160f026d85cc38" providerId="LiveId" clId="{5CDBDDB7-A29F-4027-8BCA-6CBDB82C3FD0}" dt="2022-10-19T18:33:16.782" v="2220" actId="26606"/>
          <ac:spMkLst>
            <pc:docMk/>
            <pc:sldMk cId="609443575" sldId="271"/>
            <ac:spMk id="28" creationId="{D52A0D23-45DD-4DF4-ADE6-A81F409BB9FB}"/>
          </ac:spMkLst>
        </pc:spChg>
        <pc:spChg chg="add del">
          <ac:chgData name="Jakub Rybacki" userId="71160f026d85cc38" providerId="LiveId" clId="{5CDBDDB7-A29F-4027-8BCA-6CBDB82C3FD0}" dt="2022-10-19T18:33:18.489" v="2222" actId="26606"/>
          <ac:spMkLst>
            <pc:docMk/>
            <pc:sldMk cId="609443575" sldId="271"/>
            <ac:spMk id="30" creationId="{A65AC7D1-EAA9-48F5-B509-60A7F50BF703}"/>
          </ac:spMkLst>
        </pc:spChg>
        <pc:spChg chg="add del">
          <ac:chgData name="Jakub Rybacki" userId="71160f026d85cc38" providerId="LiveId" clId="{5CDBDDB7-A29F-4027-8BCA-6CBDB82C3FD0}" dt="2022-10-19T18:33:18.489" v="2222" actId="26606"/>
          <ac:spMkLst>
            <pc:docMk/>
            <pc:sldMk cId="609443575" sldId="271"/>
            <ac:spMk id="31" creationId="{D6320AF9-619A-4175-865B-5663E1AEF4C5}"/>
          </ac:spMkLst>
        </pc:spChg>
        <pc:spChg chg="add del">
          <ac:chgData name="Jakub Rybacki" userId="71160f026d85cc38" providerId="LiveId" clId="{5CDBDDB7-A29F-4027-8BCA-6CBDB82C3FD0}" dt="2022-10-19T18:33:18.489" v="2222" actId="26606"/>
          <ac:spMkLst>
            <pc:docMk/>
            <pc:sldMk cId="609443575" sldId="271"/>
            <ac:spMk id="34" creationId="{7E018740-5C2B-4A41-AC1A-7E68D1EC1954}"/>
          </ac:spMkLst>
        </pc:spChg>
        <pc:spChg chg="add del">
          <ac:chgData name="Jakub Rybacki" userId="71160f026d85cc38" providerId="LiveId" clId="{5CDBDDB7-A29F-4027-8BCA-6CBDB82C3FD0}" dt="2022-10-19T18:33:18.489" v="2222" actId="26606"/>
          <ac:spMkLst>
            <pc:docMk/>
            <pc:sldMk cId="609443575" sldId="271"/>
            <ac:spMk id="35" creationId="{166F75A4-C475-4941-8EE2-B80A06A2C1BB}"/>
          </ac:spMkLst>
        </pc:spChg>
        <pc:spChg chg="add del">
          <ac:chgData name="Jakub Rybacki" userId="71160f026d85cc38" providerId="LiveId" clId="{5CDBDDB7-A29F-4027-8BCA-6CBDB82C3FD0}" dt="2022-10-19T18:33:18.489" v="2222" actId="26606"/>
          <ac:spMkLst>
            <pc:docMk/>
            <pc:sldMk cId="609443575" sldId="271"/>
            <ac:spMk id="36" creationId="{A032553A-72E8-4B0D-8405-FF9771C9AF05}"/>
          </ac:spMkLst>
        </pc:spChg>
        <pc:spChg chg="add del">
          <ac:chgData name="Jakub Rybacki" userId="71160f026d85cc38" providerId="LiveId" clId="{5CDBDDB7-A29F-4027-8BCA-6CBDB82C3FD0}" dt="2022-10-19T18:33:18.489" v="2222" actId="26606"/>
          <ac:spMkLst>
            <pc:docMk/>
            <pc:sldMk cId="609443575" sldId="271"/>
            <ac:spMk id="37" creationId="{765800AC-C3B9-498E-87BC-29FAE4C76B21}"/>
          </ac:spMkLst>
        </pc:spChg>
        <pc:spChg chg="add del">
          <ac:chgData name="Jakub Rybacki" userId="71160f026d85cc38" providerId="LiveId" clId="{5CDBDDB7-A29F-4027-8BCA-6CBDB82C3FD0}" dt="2022-10-19T18:33:18.489" v="2222" actId="26606"/>
          <ac:spMkLst>
            <pc:docMk/>
            <pc:sldMk cId="609443575" sldId="271"/>
            <ac:spMk id="38" creationId="{1F9D6ACB-2FF4-49F9-978A-E0D5327FC635}"/>
          </ac:spMkLst>
        </pc:spChg>
        <pc:spChg chg="add del">
          <ac:chgData name="Jakub Rybacki" userId="71160f026d85cc38" providerId="LiveId" clId="{5CDBDDB7-A29F-4027-8BCA-6CBDB82C3FD0}" dt="2022-10-19T18:33:18.489" v="2222" actId="26606"/>
          <ac:spMkLst>
            <pc:docMk/>
            <pc:sldMk cId="609443575" sldId="271"/>
            <ac:spMk id="39" creationId="{142BFA2A-77A0-4F60-A32A-685681C84889}"/>
          </ac:spMkLst>
        </pc:spChg>
        <pc:spChg chg="add">
          <ac:chgData name="Jakub Rybacki" userId="71160f026d85cc38" providerId="LiveId" clId="{5CDBDDB7-A29F-4027-8BCA-6CBDB82C3FD0}" dt="2022-10-19T18:33:18.500" v="2223" actId="26606"/>
          <ac:spMkLst>
            <pc:docMk/>
            <pc:sldMk cId="609443575" sldId="271"/>
            <ac:spMk id="41" creationId="{C52ED567-06B3-4107-9773-BBB6BD78673C}"/>
          </ac:spMkLst>
        </pc:spChg>
        <pc:spChg chg="add">
          <ac:chgData name="Jakub Rybacki" userId="71160f026d85cc38" providerId="LiveId" clId="{5CDBDDB7-A29F-4027-8BCA-6CBDB82C3FD0}" dt="2022-10-19T18:33:18.500" v="2223" actId="26606"/>
          <ac:spMkLst>
            <pc:docMk/>
            <pc:sldMk cId="609443575" sldId="271"/>
            <ac:spMk id="42" creationId="{AF551D8B-3775-4477-88B7-7B7C350D34E4}"/>
          </ac:spMkLst>
        </pc:spChg>
        <pc:spChg chg="add">
          <ac:chgData name="Jakub Rybacki" userId="71160f026d85cc38" providerId="LiveId" clId="{5CDBDDB7-A29F-4027-8BCA-6CBDB82C3FD0}" dt="2022-10-19T18:33:18.500" v="2223" actId="26606"/>
          <ac:spMkLst>
            <pc:docMk/>
            <pc:sldMk cId="609443575" sldId="271"/>
            <ac:spMk id="45" creationId="{BB934D2B-85E2-4375-94EE-B66C16BF7999}"/>
          </ac:spMkLst>
        </pc:spChg>
        <pc:spChg chg="add">
          <ac:chgData name="Jakub Rybacki" userId="71160f026d85cc38" providerId="LiveId" clId="{5CDBDDB7-A29F-4027-8BCA-6CBDB82C3FD0}" dt="2022-10-19T18:33:18.500" v="2223" actId="26606"/>
          <ac:spMkLst>
            <pc:docMk/>
            <pc:sldMk cId="609443575" sldId="271"/>
            <ac:spMk id="46" creationId="{9B445E02-D785-4565-B842-9567BBC09508}"/>
          </ac:spMkLst>
        </pc:spChg>
        <pc:spChg chg="add">
          <ac:chgData name="Jakub Rybacki" userId="71160f026d85cc38" providerId="LiveId" clId="{5CDBDDB7-A29F-4027-8BCA-6CBDB82C3FD0}" dt="2022-10-19T18:33:18.500" v="2223" actId="26606"/>
          <ac:spMkLst>
            <pc:docMk/>
            <pc:sldMk cId="609443575" sldId="271"/>
            <ac:spMk id="47" creationId="{2C153736-D102-4F57-9DE7-615AFC02B0AC}"/>
          </ac:spMkLst>
        </pc:spChg>
        <pc:spChg chg="add">
          <ac:chgData name="Jakub Rybacki" userId="71160f026d85cc38" providerId="LiveId" clId="{5CDBDDB7-A29F-4027-8BCA-6CBDB82C3FD0}" dt="2022-10-19T18:33:18.500" v="2223" actId="26606"/>
          <ac:spMkLst>
            <pc:docMk/>
            <pc:sldMk cId="609443575" sldId="271"/>
            <ac:spMk id="48" creationId="{BA407A52-66F4-4CDE-A726-FF79F3EC342D}"/>
          </ac:spMkLst>
        </pc:spChg>
        <pc:spChg chg="add">
          <ac:chgData name="Jakub Rybacki" userId="71160f026d85cc38" providerId="LiveId" clId="{5CDBDDB7-A29F-4027-8BCA-6CBDB82C3FD0}" dt="2022-10-19T18:33:18.500" v="2223" actId="26606"/>
          <ac:spMkLst>
            <pc:docMk/>
            <pc:sldMk cId="609443575" sldId="271"/>
            <ac:spMk id="49" creationId="{D28FFB34-4FC3-46F5-B900-D3B774FD0BE6}"/>
          </ac:spMkLst>
        </pc:spChg>
        <pc:spChg chg="add">
          <ac:chgData name="Jakub Rybacki" userId="71160f026d85cc38" providerId="LiveId" clId="{5CDBDDB7-A29F-4027-8BCA-6CBDB82C3FD0}" dt="2022-10-19T18:33:18.500" v="2223" actId="26606"/>
          <ac:spMkLst>
            <pc:docMk/>
            <pc:sldMk cId="609443575" sldId="271"/>
            <ac:spMk id="50" creationId="{205F7B13-ACB5-46BE-8070-0431266B183B}"/>
          </ac:spMkLst>
        </pc:spChg>
        <pc:spChg chg="add">
          <ac:chgData name="Jakub Rybacki" userId="71160f026d85cc38" providerId="LiveId" clId="{5CDBDDB7-A29F-4027-8BCA-6CBDB82C3FD0}" dt="2022-10-19T18:33:18.500" v="2223" actId="26606"/>
          <ac:spMkLst>
            <pc:docMk/>
            <pc:sldMk cId="609443575" sldId="271"/>
            <ac:spMk id="51" creationId="{D52A0D23-45DD-4DF4-ADE6-A81F409BB9FB}"/>
          </ac:spMkLst>
        </pc:spChg>
        <pc:cxnChg chg="add del">
          <ac:chgData name="Jakub Rybacki" userId="71160f026d85cc38" providerId="LiveId" clId="{5CDBDDB7-A29F-4027-8BCA-6CBDB82C3FD0}" dt="2022-10-19T18:33:16.782" v="2220" actId="26606"/>
          <ac:cxnSpMkLst>
            <pc:docMk/>
            <pc:sldMk cId="609443575" sldId="271"/>
            <ac:cxnSpMk id="12" creationId="{1A901C3D-CFAE-460D-BD0E-7D22164D7DFB}"/>
          </ac:cxnSpMkLst>
        </pc:cxnChg>
        <pc:cxnChg chg="add del">
          <ac:chgData name="Jakub Rybacki" userId="71160f026d85cc38" providerId="LiveId" clId="{5CDBDDB7-A29F-4027-8BCA-6CBDB82C3FD0}" dt="2022-10-19T18:33:16.782" v="2220" actId="26606"/>
          <ac:cxnSpMkLst>
            <pc:docMk/>
            <pc:sldMk cId="609443575" sldId="271"/>
            <ac:cxnSpMk id="14" creationId="{837C0EA9-1437-4437-9D20-2BBDA1AA9FF8}"/>
          </ac:cxnSpMkLst>
        </pc:cxnChg>
        <pc:cxnChg chg="add del">
          <ac:chgData name="Jakub Rybacki" userId="71160f026d85cc38" providerId="LiveId" clId="{5CDBDDB7-A29F-4027-8BCA-6CBDB82C3FD0}" dt="2022-10-19T18:33:18.489" v="2222" actId="26606"/>
          <ac:cxnSpMkLst>
            <pc:docMk/>
            <pc:sldMk cId="609443575" sldId="271"/>
            <ac:cxnSpMk id="32" creationId="{063B6EC6-D752-4EE7-908B-F8F19E8C7FEA}"/>
          </ac:cxnSpMkLst>
        </pc:cxnChg>
        <pc:cxnChg chg="add del">
          <ac:chgData name="Jakub Rybacki" userId="71160f026d85cc38" providerId="LiveId" clId="{5CDBDDB7-A29F-4027-8BCA-6CBDB82C3FD0}" dt="2022-10-19T18:33:18.489" v="2222" actId="26606"/>
          <ac:cxnSpMkLst>
            <pc:docMk/>
            <pc:sldMk cId="609443575" sldId="271"/>
            <ac:cxnSpMk id="33" creationId="{EFECD4E8-AD3E-4228-82A2-9461958EA94D}"/>
          </ac:cxnSpMkLst>
        </pc:cxnChg>
        <pc:cxnChg chg="add">
          <ac:chgData name="Jakub Rybacki" userId="71160f026d85cc38" providerId="LiveId" clId="{5CDBDDB7-A29F-4027-8BCA-6CBDB82C3FD0}" dt="2022-10-19T18:33:18.500" v="2223" actId="26606"/>
          <ac:cxnSpMkLst>
            <pc:docMk/>
            <pc:sldMk cId="609443575" sldId="271"/>
            <ac:cxnSpMk id="43" creationId="{1A901C3D-CFAE-460D-BD0E-7D22164D7DFB}"/>
          </ac:cxnSpMkLst>
        </pc:cxnChg>
        <pc:cxnChg chg="add">
          <ac:chgData name="Jakub Rybacki" userId="71160f026d85cc38" providerId="LiveId" clId="{5CDBDDB7-A29F-4027-8BCA-6CBDB82C3FD0}" dt="2022-10-19T18:33:18.500" v="2223" actId="26606"/>
          <ac:cxnSpMkLst>
            <pc:docMk/>
            <pc:sldMk cId="609443575" sldId="271"/>
            <ac:cxnSpMk id="44" creationId="{837C0EA9-1437-4437-9D20-2BBDA1AA9FF8}"/>
          </ac:cxnSpMkLst>
        </pc:cxnChg>
      </pc:sldChg>
      <pc:sldChg chg="new del">
        <pc:chgData name="Jakub Rybacki" userId="71160f026d85cc38" providerId="LiveId" clId="{5CDBDDB7-A29F-4027-8BCA-6CBDB82C3FD0}" dt="2022-10-19T18:19:35.656" v="1597" actId="680"/>
        <pc:sldMkLst>
          <pc:docMk/>
          <pc:sldMk cId="2326020367" sldId="271"/>
        </pc:sldMkLst>
      </pc:sldChg>
      <pc:sldChg chg="addSp modSp new mod setBg">
        <pc:chgData name="Jakub Rybacki" userId="71160f026d85cc38" providerId="LiveId" clId="{5CDBDDB7-A29F-4027-8BCA-6CBDB82C3FD0}" dt="2022-10-19T18:42:43.685" v="2666" actId="313"/>
        <pc:sldMkLst>
          <pc:docMk/>
          <pc:sldMk cId="2114584022" sldId="272"/>
        </pc:sldMkLst>
        <pc:spChg chg="mod">
          <ac:chgData name="Jakub Rybacki" userId="71160f026d85cc38" providerId="LiveId" clId="{5CDBDDB7-A29F-4027-8BCA-6CBDB82C3FD0}" dt="2022-10-19T18:42:40.754" v="2665" actId="26606"/>
          <ac:spMkLst>
            <pc:docMk/>
            <pc:sldMk cId="2114584022" sldId="272"/>
            <ac:spMk id="2" creationId="{6DD2E5CE-9CD7-CA82-37DD-113BFED2FB0F}"/>
          </ac:spMkLst>
        </pc:spChg>
        <pc:spChg chg="mod">
          <ac:chgData name="Jakub Rybacki" userId="71160f026d85cc38" providerId="LiveId" clId="{5CDBDDB7-A29F-4027-8BCA-6CBDB82C3FD0}" dt="2022-10-19T18:42:43.685" v="2666" actId="313"/>
          <ac:spMkLst>
            <pc:docMk/>
            <pc:sldMk cId="2114584022" sldId="272"/>
            <ac:spMk id="3" creationId="{2BCDB92C-E3A7-DC85-0F5A-6587A3CDEA9C}"/>
          </ac:spMkLst>
        </pc:spChg>
        <pc:spChg chg="add">
          <ac:chgData name="Jakub Rybacki" userId="71160f026d85cc38" providerId="LiveId" clId="{5CDBDDB7-A29F-4027-8BCA-6CBDB82C3FD0}" dt="2022-10-19T18:42:40.754" v="2665" actId="26606"/>
          <ac:spMkLst>
            <pc:docMk/>
            <pc:sldMk cId="2114584022" sldId="272"/>
            <ac:spMk id="13" creationId="{3F088236-D655-4F88-B238-E16762358025}"/>
          </ac:spMkLst>
        </pc:spChg>
        <pc:spChg chg="add">
          <ac:chgData name="Jakub Rybacki" userId="71160f026d85cc38" providerId="LiveId" clId="{5CDBDDB7-A29F-4027-8BCA-6CBDB82C3FD0}" dt="2022-10-19T18:42:40.754" v="2665" actId="26606"/>
          <ac:spMkLst>
            <pc:docMk/>
            <pc:sldMk cId="2114584022" sldId="272"/>
            <ac:spMk id="15" creationId="{3DAC0C92-199E-475C-9390-119A9B027276}"/>
          </ac:spMkLst>
        </pc:spChg>
        <pc:spChg chg="add">
          <ac:chgData name="Jakub Rybacki" userId="71160f026d85cc38" providerId="LiveId" clId="{5CDBDDB7-A29F-4027-8BCA-6CBDB82C3FD0}" dt="2022-10-19T18:42:40.754" v="2665" actId="26606"/>
          <ac:spMkLst>
            <pc:docMk/>
            <pc:sldMk cId="2114584022" sldId="272"/>
            <ac:spMk id="17" creationId="{C4CFB339-0ED8-4FE2-9EF1-6D1375B8499B}"/>
          </ac:spMkLst>
        </pc:spChg>
        <pc:spChg chg="add">
          <ac:chgData name="Jakub Rybacki" userId="71160f026d85cc38" providerId="LiveId" clId="{5CDBDDB7-A29F-4027-8BCA-6CBDB82C3FD0}" dt="2022-10-19T18:42:40.754" v="2665" actId="26606"/>
          <ac:spMkLst>
            <pc:docMk/>
            <pc:sldMk cId="2114584022" sldId="272"/>
            <ac:spMk id="19" creationId="{31896C80-2069-4431-9C19-83B913734490}"/>
          </ac:spMkLst>
        </pc:spChg>
        <pc:spChg chg="add">
          <ac:chgData name="Jakub Rybacki" userId="71160f026d85cc38" providerId="LiveId" clId="{5CDBDDB7-A29F-4027-8BCA-6CBDB82C3FD0}" dt="2022-10-19T18:42:40.754" v="2665" actId="26606"/>
          <ac:spMkLst>
            <pc:docMk/>
            <pc:sldMk cId="2114584022" sldId="272"/>
            <ac:spMk id="21" creationId="{BF120A21-0841-4823-B0C4-28AEBCEF9B78}"/>
          </ac:spMkLst>
        </pc:spChg>
        <pc:spChg chg="add">
          <ac:chgData name="Jakub Rybacki" userId="71160f026d85cc38" providerId="LiveId" clId="{5CDBDDB7-A29F-4027-8BCA-6CBDB82C3FD0}" dt="2022-10-19T18:42:40.754" v="2665" actId="26606"/>
          <ac:spMkLst>
            <pc:docMk/>
            <pc:sldMk cId="2114584022" sldId="272"/>
            <ac:spMk id="23" creationId="{DBB05BAE-BBD3-4289-899F-A6851503C6B0}"/>
          </ac:spMkLst>
        </pc:spChg>
        <pc:spChg chg="add">
          <ac:chgData name="Jakub Rybacki" userId="71160f026d85cc38" providerId="LiveId" clId="{5CDBDDB7-A29F-4027-8BCA-6CBDB82C3FD0}" dt="2022-10-19T18:42:40.754" v="2665" actId="26606"/>
          <ac:spMkLst>
            <pc:docMk/>
            <pc:sldMk cId="2114584022" sldId="272"/>
            <ac:spMk id="25" creationId="{9874D11C-36F5-4BBE-A490-019A54E953B0}"/>
          </ac:spMkLst>
        </pc:spChg>
        <pc:picChg chg="add">
          <ac:chgData name="Jakub Rybacki" userId="71160f026d85cc38" providerId="LiveId" clId="{5CDBDDB7-A29F-4027-8BCA-6CBDB82C3FD0}" dt="2022-10-19T18:42:40.754" v="2665" actId="26606"/>
          <ac:picMkLst>
            <pc:docMk/>
            <pc:sldMk cId="2114584022" sldId="272"/>
            <ac:picMk id="5" creationId="{058CD1F3-F009-09AD-7A15-AB5C65FDFDAE}"/>
          </ac:picMkLst>
        </pc:picChg>
        <pc:cxnChg chg="add">
          <ac:chgData name="Jakub Rybacki" userId="71160f026d85cc38" providerId="LiveId" clId="{5CDBDDB7-A29F-4027-8BCA-6CBDB82C3FD0}" dt="2022-10-19T18:42:40.754" v="2665" actId="26606"/>
          <ac:cxnSpMkLst>
            <pc:docMk/>
            <pc:sldMk cId="2114584022" sldId="272"/>
            <ac:cxnSpMk id="9" creationId="{64FA5DFF-7FE6-4855-84E6-DFA78EE978BD}"/>
          </ac:cxnSpMkLst>
        </pc:cxnChg>
        <pc:cxnChg chg="add">
          <ac:chgData name="Jakub Rybacki" userId="71160f026d85cc38" providerId="LiveId" clId="{5CDBDDB7-A29F-4027-8BCA-6CBDB82C3FD0}" dt="2022-10-19T18:42:40.754" v="2665" actId="26606"/>
          <ac:cxnSpMkLst>
            <pc:docMk/>
            <pc:sldMk cId="2114584022" sldId="272"/>
            <ac:cxnSpMk id="11" creationId="{2AFD8CBA-54A3-4363-991B-B9C631BBFA74}"/>
          </ac:cxnSpMkLst>
        </pc:cxnChg>
      </pc:sldChg>
      <pc:sldChg chg="addSp delSp modSp new mod setBg">
        <pc:chgData name="Jakub Rybacki" userId="71160f026d85cc38" providerId="LiveId" clId="{5CDBDDB7-A29F-4027-8BCA-6CBDB82C3FD0}" dt="2022-10-19T18:46:30.728" v="2934" actId="26606"/>
        <pc:sldMkLst>
          <pc:docMk/>
          <pc:sldMk cId="1835959167" sldId="273"/>
        </pc:sldMkLst>
        <pc:spChg chg="mod">
          <ac:chgData name="Jakub Rybacki" userId="71160f026d85cc38" providerId="LiveId" clId="{5CDBDDB7-A29F-4027-8BCA-6CBDB82C3FD0}" dt="2022-10-19T18:46:30.728" v="2934" actId="26606"/>
          <ac:spMkLst>
            <pc:docMk/>
            <pc:sldMk cId="1835959167" sldId="273"/>
            <ac:spMk id="2" creationId="{6962204C-C1AC-D9EE-364A-C97914059658}"/>
          </ac:spMkLst>
        </pc:spChg>
        <pc:spChg chg="mod">
          <ac:chgData name="Jakub Rybacki" userId="71160f026d85cc38" providerId="LiveId" clId="{5CDBDDB7-A29F-4027-8BCA-6CBDB82C3FD0}" dt="2022-10-19T18:46:30.728" v="2934" actId="26606"/>
          <ac:spMkLst>
            <pc:docMk/>
            <pc:sldMk cId="1835959167" sldId="273"/>
            <ac:spMk id="3" creationId="{F98995CC-F251-BDB8-76C3-C5CC717D7063}"/>
          </ac:spMkLst>
        </pc:spChg>
        <pc:spChg chg="add del">
          <ac:chgData name="Jakub Rybacki" userId="71160f026d85cc38" providerId="LiveId" clId="{5CDBDDB7-A29F-4027-8BCA-6CBDB82C3FD0}" dt="2022-10-19T18:46:05.166" v="2906" actId="26606"/>
          <ac:spMkLst>
            <pc:docMk/>
            <pc:sldMk cId="1835959167" sldId="273"/>
            <ac:spMk id="10" creationId="{9F4444CE-BC8D-4D61-B303-4C05614E62AB}"/>
          </ac:spMkLst>
        </pc:spChg>
        <pc:spChg chg="add del">
          <ac:chgData name="Jakub Rybacki" userId="71160f026d85cc38" providerId="LiveId" clId="{5CDBDDB7-A29F-4027-8BCA-6CBDB82C3FD0}" dt="2022-10-19T18:46:05.166" v="2906" actId="26606"/>
          <ac:spMkLst>
            <pc:docMk/>
            <pc:sldMk cId="1835959167" sldId="273"/>
            <ac:spMk id="12" creationId="{62423CA5-E2E1-4789-B759-9906C1C94063}"/>
          </ac:spMkLst>
        </pc:spChg>
        <pc:spChg chg="add del">
          <ac:chgData name="Jakub Rybacki" userId="71160f026d85cc38" providerId="LiveId" clId="{5CDBDDB7-A29F-4027-8BCA-6CBDB82C3FD0}" dt="2022-10-19T18:46:05.166" v="2906" actId="26606"/>
          <ac:spMkLst>
            <pc:docMk/>
            <pc:sldMk cId="1835959167" sldId="273"/>
            <ac:spMk id="14" creationId="{73772B81-181F-48B7-8826-4D9686D15DF5}"/>
          </ac:spMkLst>
        </pc:spChg>
        <pc:spChg chg="add del">
          <ac:chgData name="Jakub Rybacki" userId="71160f026d85cc38" providerId="LiveId" clId="{5CDBDDB7-A29F-4027-8BCA-6CBDB82C3FD0}" dt="2022-10-19T18:46:05.166" v="2906" actId="26606"/>
          <ac:spMkLst>
            <pc:docMk/>
            <pc:sldMk cId="1835959167" sldId="273"/>
            <ac:spMk id="16" creationId="{B2205F6E-03C6-4E92-877C-E2482F6599AA}"/>
          </ac:spMkLst>
        </pc:spChg>
        <pc:spChg chg="add del">
          <ac:chgData name="Jakub Rybacki" userId="71160f026d85cc38" providerId="LiveId" clId="{5CDBDDB7-A29F-4027-8BCA-6CBDB82C3FD0}" dt="2022-10-19T18:46:30.728" v="2934" actId="26606"/>
          <ac:spMkLst>
            <pc:docMk/>
            <pc:sldMk cId="1835959167" sldId="273"/>
            <ac:spMk id="18" creationId="{7E018740-5C2B-4A41-AC1A-7E68D1EC1954}"/>
          </ac:spMkLst>
        </pc:spChg>
        <pc:spChg chg="add del">
          <ac:chgData name="Jakub Rybacki" userId="71160f026d85cc38" providerId="LiveId" clId="{5CDBDDB7-A29F-4027-8BCA-6CBDB82C3FD0}" dt="2022-10-19T18:46:30.728" v="2934" actId="26606"/>
          <ac:spMkLst>
            <pc:docMk/>
            <pc:sldMk cId="1835959167" sldId="273"/>
            <ac:spMk id="19" creationId="{A65AC7D1-EAA9-48F5-B509-60A7F50BF703}"/>
          </ac:spMkLst>
        </pc:spChg>
        <pc:spChg chg="add del">
          <ac:chgData name="Jakub Rybacki" userId="71160f026d85cc38" providerId="LiveId" clId="{5CDBDDB7-A29F-4027-8BCA-6CBDB82C3FD0}" dt="2022-10-19T18:46:30.728" v="2934" actId="26606"/>
          <ac:spMkLst>
            <pc:docMk/>
            <pc:sldMk cId="1835959167" sldId="273"/>
            <ac:spMk id="20" creationId="{166F75A4-C475-4941-8EE2-B80A06A2C1BB}"/>
          </ac:spMkLst>
        </pc:spChg>
        <pc:spChg chg="add del">
          <ac:chgData name="Jakub Rybacki" userId="71160f026d85cc38" providerId="LiveId" clId="{5CDBDDB7-A29F-4027-8BCA-6CBDB82C3FD0}" dt="2022-10-19T18:46:30.728" v="2934" actId="26606"/>
          <ac:spMkLst>
            <pc:docMk/>
            <pc:sldMk cId="1835959167" sldId="273"/>
            <ac:spMk id="21" creationId="{D6320AF9-619A-4175-865B-5663E1AEF4C5}"/>
          </ac:spMkLst>
        </pc:spChg>
        <pc:spChg chg="add del">
          <ac:chgData name="Jakub Rybacki" userId="71160f026d85cc38" providerId="LiveId" clId="{5CDBDDB7-A29F-4027-8BCA-6CBDB82C3FD0}" dt="2022-10-19T18:46:30.728" v="2934" actId="26606"/>
          <ac:spMkLst>
            <pc:docMk/>
            <pc:sldMk cId="1835959167" sldId="273"/>
            <ac:spMk id="22" creationId="{A032553A-72E8-4B0D-8405-FF9771C9AF05}"/>
          </ac:spMkLst>
        </pc:spChg>
        <pc:spChg chg="add del">
          <ac:chgData name="Jakub Rybacki" userId="71160f026d85cc38" providerId="LiveId" clId="{5CDBDDB7-A29F-4027-8BCA-6CBDB82C3FD0}" dt="2022-10-19T18:46:30.728" v="2934" actId="26606"/>
          <ac:spMkLst>
            <pc:docMk/>
            <pc:sldMk cId="1835959167" sldId="273"/>
            <ac:spMk id="24" creationId="{765800AC-C3B9-498E-87BC-29FAE4C76B21}"/>
          </ac:spMkLst>
        </pc:spChg>
        <pc:spChg chg="add del">
          <ac:chgData name="Jakub Rybacki" userId="71160f026d85cc38" providerId="LiveId" clId="{5CDBDDB7-A29F-4027-8BCA-6CBDB82C3FD0}" dt="2022-10-19T18:46:30.728" v="2934" actId="26606"/>
          <ac:spMkLst>
            <pc:docMk/>
            <pc:sldMk cId="1835959167" sldId="273"/>
            <ac:spMk id="26" creationId="{1F9D6ACB-2FF4-49F9-978A-E0D5327FC635}"/>
          </ac:spMkLst>
        </pc:spChg>
        <pc:spChg chg="add del">
          <ac:chgData name="Jakub Rybacki" userId="71160f026d85cc38" providerId="LiveId" clId="{5CDBDDB7-A29F-4027-8BCA-6CBDB82C3FD0}" dt="2022-10-19T18:46:30.728" v="2934" actId="26606"/>
          <ac:spMkLst>
            <pc:docMk/>
            <pc:sldMk cId="1835959167" sldId="273"/>
            <ac:spMk id="28" creationId="{A5EC319D-0FEA-4B95-A3EA-01E35672C95B}"/>
          </ac:spMkLst>
        </pc:spChg>
        <pc:spChg chg="add">
          <ac:chgData name="Jakub Rybacki" userId="71160f026d85cc38" providerId="LiveId" clId="{5CDBDDB7-A29F-4027-8BCA-6CBDB82C3FD0}" dt="2022-10-19T18:46:30.728" v="2934" actId="26606"/>
          <ac:spMkLst>
            <pc:docMk/>
            <pc:sldMk cId="1835959167" sldId="273"/>
            <ac:spMk id="30" creationId="{9F4444CE-BC8D-4D61-B303-4C05614E62AB}"/>
          </ac:spMkLst>
        </pc:spChg>
        <pc:spChg chg="add">
          <ac:chgData name="Jakub Rybacki" userId="71160f026d85cc38" providerId="LiveId" clId="{5CDBDDB7-A29F-4027-8BCA-6CBDB82C3FD0}" dt="2022-10-19T18:46:30.728" v="2934" actId="26606"/>
          <ac:spMkLst>
            <pc:docMk/>
            <pc:sldMk cId="1835959167" sldId="273"/>
            <ac:spMk id="31" creationId="{62423CA5-E2E1-4789-B759-9906C1C94063}"/>
          </ac:spMkLst>
        </pc:spChg>
        <pc:spChg chg="add">
          <ac:chgData name="Jakub Rybacki" userId="71160f026d85cc38" providerId="LiveId" clId="{5CDBDDB7-A29F-4027-8BCA-6CBDB82C3FD0}" dt="2022-10-19T18:46:30.728" v="2934" actId="26606"/>
          <ac:spMkLst>
            <pc:docMk/>
            <pc:sldMk cId="1835959167" sldId="273"/>
            <ac:spMk id="32" creationId="{73772B81-181F-48B7-8826-4D9686D15DF5}"/>
          </ac:spMkLst>
        </pc:spChg>
        <pc:spChg chg="add del">
          <ac:chgData name="Jakub Rybacki" userId="71160f026d85cc38" providerId="LiveId" clId="{5CDBDDB7-A29F-4027-8BCA-6CBDB82C3FD0}" dt="2022-10-19T18:46:27.866" v="2929" actId="26606"/>
          <ac:spMkLst>
            <pc:docMk/>
            <pc:sldMk cId="1835959167" sldId="273"/>
            <ac:spMk id="33" creationId="{A65AC7D1-EAA9-48F5-B509-60A7F50BF703}"/>
          </ac:spMkLst>
        </pc:spChg>
        <pc:spChg chg="add">
          <ac:chgData name="Jakub Rybacki" userId="71160f026d85cc38" providerId="LiveId" clId="{5CDBDDB7-A29F-4027-8BCA-6CBDB82C3FD0}" dt="2022-10-19T18:46:30.728" v="2934" actId="26606"/>
          <ac:spMkLst>
            <pc:docMk/>
            <pc:sldMk cId="1835959167" sldId="273"/>
            <ac:spMk id="34" creationId="{B2205F6E-03C6-4E92-877C-E2482F6599AA}"/>
          </ac:spMkLst>
        </pc:spChg>
        <pc:spChg chg="add del">
          <ac:chgData name="Jakub Rybacki" userId="71160f026d85cc38" providerId="LiveId" clId="{5CDBDDB7-A29F-4027-8BCA-6CBDB82C3FD0}" dt="2022-10-19T18:46:27.866" v="2929" actId="26606"/>
          <ac:spMkLst>
            <pc:docMk/>
            <pc:sldMk cId="1835959167" sldId="273"/>
            <ac:spMk id="35" creationId="{D6320AF9-619A-4175-865B-5663E1AEF4C5}"/>
          </ac:spMkLst>
        </pc:spChg>
        <pc:spChg chg="add del">
          <ac:chgData name="Jakub Rybacki" userId="71160f026d85cc38" providerId="LiveId" clId="{5CDBDDB7-A29F-4027-8BCA-6CBDB82C3FD0}" dt="2022-10-19T18:46:27.866" v="2929" actId="26606"/>
          <ac:spMkLst>
            <pc:docMk/>
            <pc:sldMk cId="1835959167" sldId="273"/>
            <ac:spMk id="41" creationId="{7E018740-5C2B-4A41-AC1A-7E68D1EC1954}"/>
          </ac:spMkLst>
        </pc:spChg>
        <pc:spChg chg="add del">
          <ac:chgData name="Jakub Rybacki" userId="71160f026d85cc38" providerId="LiveId" clId="{5CDBDDB7-A29F-4027-8BCA-6CBDB82C3FD0}" dt="2022-10-19T18:46:27.866" v="2929" actId="26606"/>
          <ac:spMkLst>
            <pc:docMk/>
            <pc:sldMk cId="1835959167" sldId="273"/>
            <ac:spMk id="43" creationId="{166F75A4-C475-4941-8EE2-B80A06A2C1BB}"/>
          </ac:spMkLst>
        </pc:spChg>
        <pc:spChg chg="add del">
          <ac:chgData name="Jakub Rybacki" userId="71160f026d85cc38" providerId="LiveId" clId="{5CDBDDB7-A29F-4027-8BCA-6CBDB82C3FD0}" dt="2022-10-19T18:46:27.866" v="2929" actId="26606"/>
          <ac:spMkLst>
            <pc:docMk/>
            <pc:sldMk cId="1835959167" sldId="273"/>
            <ac:spMk id="45" creationId="{A032553A-72E8-4B0D-8405-FF9771C9AF05}"/>
          </ac:spMkLst>
        </pc:spChg>
        <pc:spChg chg="add del">
          <ac:chgData name="Jakub Rybacki" userId="71160f026d85cc38" providerId="LiveId" clId="{5CDBDDB7-A29F-4027-8BCA-6CBDB82C3FD0}" dt="2022-10-19T18:46:27.866" v="2929" actId="26606"/>
          <ac:spMkLst>
            <pc:docMk/>
            <pc:sldMk cId="1835959167" sldId="273"/>
            <ac:spMk id="47" creationId="{765800AC-C3B9-498E-87BC-29FAE4C76B21}"/>
          </ac:spMkLst>
        </pc:spChg>
        <pc:spChg chg="add del">
          <ac:chgData name="Jakub Rybacki" userId="71160f026d85cc38" providerId="LiveId" clId="{5CDBDDB7-A29F-4027-8BCA-6CBDB82C3FD0}" dt="2022-10-19T18:46:27.866" v="2929" actId="26606"/>
          <ac:spMkLst>
            <pc:docMk/>
            <pc:sldMk cId="1835959167" sldId="273"/>
            <ac:spMk id="49" creationId="{1F9D6ACB-2FF4-49F9-978A-E0D5327FC635}"/>
          </ac:spMkLst>
        </pc:spChg>
        <pc:spChg chg="add del">
          <ac:chgData name="Jakub Rybacki" userId="71160f026d85cc38" providerId="LiveId" clId="{5CDBDDB7-A29F-4027-8BCA-6CBDB82C3FD0}" dt="2022-10-19T18:46:27.866" v="2929" actId="26606"/>
          <ac:spMkLst>
            <pc:docMk/>
            <pc:sldMk cId="1835959167" sldId="273"/>
            <ac:spMk id="51" creationId="{A5EC319D-0FEA-4B95-A3EA-01E35672C95B}"/>
          </ac:spMkLst>
        </pc:spChg>
        <pc:picChg chg="add del">
          <ac:chgData name="Jakub Rybacki" userId="71160f026d85cc38" providerId="LiveId" clId="{5CDBDDB7-A29F-4027-8BCA-6CBDB82C3FD0}" dt="2022-10-19T18:46:05.166" v="2906" actId="26606"/>
          <ac:picMkLst>
            <pc:docMk/>
            <pc:sldMk cId="1835959167" sldId="273"/>
            <ac:picMk id="7" creationId="{68F46FCC-6B0B-C082-8109-C8A865BC4DA8}"/>
          </ac:picMkLst>
        </pc:picChg>
        <pc:picChg chg="add mod ord">
          <ac:chgData name="Jakub Rybacki" userId="71160f026d85cc38" providerId="LiveId" clId="{5CDBDDB7-A29F-4027-8BCA-6CBDB82C3FD0}" dt="2022-10-19T18:46:30.728" v="2934" actId="26606"/>
          <ac:picMkLst>
            <pc:docMk/>
            <pc:sldMk cId="1835959167" sldId="273"/>
            <ac:picMk id="27" creationId="{C1AFDC44-5714-7641-CA87-F0363ACB1379}"/>
          </ac:picMkLst>
        </pc:picChg>
        <pc:cxnChg chg="add del">
          <ac:chgData name="Jakub Rybacki" userId="71160f026d85cc38" providerId="LiveId" clId="{5CDBDDB7-A29F-4027-8BCA-6CBDB82C3FD0}" dt="2022-10-19T18:46:30.728" v="2934" actId="26606"/>
          <ac:cxnSpMkLst>
            <pc:docMk/>
            <pc:sldMk cId="1835959167" sldId="273"/>
            <ac:cxnSpMk id="23" creationId="{063B6EC6-D752-4EE7-908B-F8F19E8C7FEA}"/>
          </ac:cxnSpMkLst>
        </pc:cxnChg>
        <pc:cxnChg chg="add del">
          <ac:chgData name="Jakub Rybacki" userId="71160f026d85cc38" providerId="LiveId" clId="{5CDBDDB7-A29F-4027-8BCA-6CBDB82C3FD0}" dt="2022-10-19T18:46:30.728" v="2934" actId="26606"/>
          <ac:cxnSpMkLst>
            <pc:docMk/>
            <pc:sldMk cId="1835959167" sldId="273"/>
            <ac:cxnSpMk id="25" creationId="{EFECD4E8-AD3E-4228-82A2-9461958EA94D}"/>
          </ac:cxnSpMkLst>
        </pc:cxnChg>
        <pc:cxnChg chg="add del">
          <ac:chgData name="Jakub Rybacki" userId="71160f026d85cc38" providerId="LiveId" clId="{5CDBDDB7-A29F-4027-8BCA-6CBDB82C3FD0}" dt="2022-10-19T18:46:27.866" v="2929" actId="26606"/>
          <ac:cxnSpMkLst>
            <pc:docMk/>
            <pc:sldMk cId="1835959167" sldId="273"/>
            <ac:cxnSpMk id="37" creationId="{063B6EC6-D752-4EE7-908B-F8F19E8C7FEA}"/>
          </ac:cxnSpMkLst>
        </pc:cxnChg>
        <pc:cxnChg chg="add del">
          <ac:chgData name="Jakub Rybacki" userId="71160f026d85cc38" providerId="LiveId" clId="{5CDBDDB7-A29F-4027-8BCA-6CBDB82C3FD0}" dt="2022-10-19T18:46:27.866" v="2929" actId="26606"/>
          <ac:cxnSpMkLst>
            <pc:docMk/>
            <pc:sldMk cId="1835959167" sldId="273"/>
            <ac:cxnSpMk id="39" creationId="{EFECD4E8-AD3E-4228-82A2-9461958EA94D}"/>
          </ac:cxnSpMkLst>
        </pc:cxnChg>
      </pc:sldChg>
      <pc:sldChg chg="addSp delSp modSp new mod setBg">
        <pc:chgData name="Jakub Rybacki" userId="71160f026d85cc38" providerId="LiveId" clId="{5CDBDDB7-A29F-4027-8BCA-6CBDB82C3FD0}" dt="2022-10-19T19:57:13.980" v="3570" actId="20577"/>
        <pc:sldMkLst>
          <pc:docMk/>
          <pc:sldMk cId="2013079870" sldId="274"/>
        </pc:sldMkLst>
        <pc:spChg chg="mod">
          <ac:chgData name="Jakub Rybacki" userId="71160f026d85cc38" providerId="LiveId" clId="{5CDBDDB7-A29F-4027-8BCA-6CBDB82C3FD0}" dt="2022-10-19T19:56:41.501" v="3500" actId="26606"/>
          <ac:spMkLst>
            <pc:docMk/>
            <pc:sldMk cId="2013079870" sldId="274"/>
            <ac:spMk id="2" creationId="{83A25917-D46E-F552-A1AB-887ECDEA2C3B}"/>
          </ac:spMkLst>
        </pc:spChg>
        <pc:spChg chg="mod">
          <ac:chgData name="Jakub Rybacki" userId="71160f026d85cc38" providerId="LiveId" clId="{5CDBDDB7-A29F-4027-8BCA-6CBDB82C3FD0}" dt="2022-10-19T19:57:13.980" v="3570" actId="20577"/>
          <ac:spMkLst>
            <pc:docMk/>
            <pc:sldMk cId="2013079870" sldId="274"/>
            <ac:spMk id="3" creationId="{AD69D53F-9A3D-C51A-59E8-F65C8177C203}"/>
          </ac:spMkLst>
        </pc:spChg>
        <pc:spChg chg="add">
          <ac:chgData name="Jakub Rybacki" userId="71160f026d85cc38" providerId="LiveId" clId="{5CDBDDB7-A29F-4027-8BCA-6CBDB82C3FD0}" dt="2022-10-19T19:56:41.501" v="3500" actId="26606"/>
          <ac:spMkLst>
            <pc:docMk/>
            <pc:sldMk cId="2013079870" sldId="274"/>
            <ac:spMk id="7" creationId="{EB6743CF-E74B-4A3C-A785-599069DB89DF}"/>
          </ac:spMkLst>
        </pc:spChg>
        <pc:spChg chg="add del">
          <ac:chgData name="Jakub Rybacki" userId="71160f026d85cc38" providerId="LiveId" clId="{5CDBDDB7-A29F-4027-8BCA-6CBDB82C3FD0}" dt="2022-10-19T19:51:35.209" v="3069" actId="26606"/>
          <ac:spMkLst>
            <pc:docMk/>
            <pc:sldMk cId="2013079870" sldId="274"/>
            <ac:spMk id="25" creationId="{66D61E08-70C3-48D8-BEA0-787111DC30DA}"/>
          </ac:spMkLst>
        </pc:spChg>
        <pc:spChg chg="add del">
          <ac:chgData name="Jakub Rybacki" userId="71160f026d85cc38" providerId="LiveId" clId="{5CDBDDB7-A29F-4027-8BCA-6CBDB82C3FD0}" dt="2022-10-19T19:51:35.209" v="3069" actId="26606"/>
          <ac:spMkLst>
            <pc:docMk/>
            <pc:sldMk cId="2013079870" sldId="274"/>
            <ac:spMk id="27" creationId="{FC55298F-0AE5-478E-AD2B-03C2614C5833}"/>
          </ac:spMkLst>
        </pc:spChg>
        <pc:spChg chg="add del">
          <ac:chgData name="Jakub Rybacki" userId="71160f026d85cc38" providerId="LiveId" clId="{5CDBDDB7-A29F-4027-8BCA-6CBDB82C3FD0}" dt="2022-10-19T19:51:35.209" v="3069" actId="26606"/>
          <ac:spMkLst>
            <pc:docMk/>
            <pc:sldMk cId="2013079870" sldId="274"/>
            <ac:spMk id="29" creationId="{C180E4EA-0B63-4779-A895-7E90E71088F3}"/>
          </ac:spMkLst>
        </pc:spChg>
        <pc:spChg chg="add del">
          <ac:chgData name="Jakub Rybacki" userId="71160f026d85cc38" providerId="LiveId" clId="{5CDBDDB7-A29F-4027-8BCA-6CBDB82C3FD0}" dt="2022-10-19T19:51:35.209" v="3069" actId="26606"/>
          <ac:spMkLst>
            <pc:docMk/>
            <pc:sldMk cId="2013079870" sldId="274"/>
            <ac:spMk id="31" creationId="{CEE01D9D-3DE8-4EED-B0D3-8F3C79CC7673}"/>
          </ac:spMkLst>
        </pc:spChg>
        <pc:spChg chg="add del">
          <ac:chgData name="Jakub Rybacki" userId="71160f026d85cc38" providerId="LiveId" clId="{5CDBDDB7-A29F-4027-8BCA-6CBDB82C3FD0}" dt="2022-10-19T19:51:35.209" v="3069" actId="26606"/>
          <ac:spMkLst>
            <pc:docMk/>
            <pc:sldMk cId="2013079870" sldId="274"/>
            <ac:spMk id="33" creationId="{89AF5CE9-607F-43F4-8983-DCD6DA4051FD}"/>
          </ac:spMkLst>
        </pc:spChg>
        <pc:spChg chg="add del">
          <ac:chgData name="Jakub Rybacki" userId="71160f026d85cc38" providerId="LiveId" clId="{5CDBDDB7-A29F-4027-8BCA-6CBDB82C3FD0}" dt="2022-10-19T19:51:35.209" v="3069" actId="26606"/>
          <ac:spMkLst>
            <pc:docMk/>
            <pc:sldMk cId="2013079870" sldId="274"/>
            <ac:spMk id="35" creationId="{6EEA2DBD-9E1E-4521-8C01-F32AD18A89E3}"/>
          </ac:spMkLst>
        </pc:spChg>
        <pc:spChg chg="add del">
          <ac:chgData name="Jakub Rybacki" userId="71160f026d85cc38" providerId="LiveId" clId="{5CDBDDB7-A29F-4027-8BCA-6CBDB82C3FD0}" dt="2022-10-19T19:51:35.209" v="3069" actId="26606"/>
          <ac:spMkLst>
            <pc:docMk/>
            <pc:sldMk cId="2013079870" sldId="274"/>
            <ac:spMk id="37" creationId="{15BBD2C1-BA9B-46A9-A27A-33498B169272}"/>
          </ac:spMkLst>
        </pc:spChg>
        <pc:grpChg chg="add del">
          <ac:chgData name="Jakub Rybacki" userId="71160f026d85cc38" providerId="LiveId" clId="{5CDBDDB7-A29F-4027-8BCA-6CBDB82C3FD0}" dt="2022-10-19T19:51:33.169" v="3067" actId="26606"/>
          <ac:grpSpMkLst>
            <pc:docMk/>
            <pc:sldMk cId="2013079870" sldId="274"/>
            <ac:grpSpMk id="9" creationId="{88C9B83F-64CD-41C1-925F-A08801FFD0BD}"/>
          </ac:grpSpMkLst>
        </pc:grpChg>
        <pc:grpChg chg="add del">
          <ac:chgData name="Jakub Rybacki" userId="71160f026d85cc38" providerId="LiveId" clId="{5CDBDDB7-A29F-4027-8BCA-6CBDB82C3FD0}" dt="2022-10-19T19:51:35.209" v="3069" actId="26606"/>
          <ac:grpSpMkLst>
            <pc:docMk/>
            <pc:sldMk cId="2013079870" sldId="274"/>
            <ac:grpSpMk id="22" creationId="{88C9B83F-64CD-41C1-925F-A08801FFD0BD}"/>
          </ac:grpSpMkLst>
        </pc:grpChg>
        <pc:picChg chg="add del">
          <ac:chgData name="Jakub Rybacki" userId="71160f026d85cc38" providerId="LiveId" clId="{5CDBDDB7-A29F-4027-8BCA-6CBDB82C3FD0}" dt="2022-10-19T19:51:33.169" v="3067" actId="26606"/>
          <ac:picMkLst>
            <pc:docMk/>
            <pc:sldMk cId="2013079870" sldId="274"/>
            <ac:picMk id="5" creationId="{E76213FC-096F-675E-4FF7-9D640D056891}"/>
          </ac:picMkLst>
        </pc:picChg>
        <pc:picChg chg="add">
          <ac:chgData name="Jakub Rybacki" userId="71160f026d85cc38" providerId="LiveId" clId="{5CDBDDB7-A29F-4027-8BCA-6CBDB82C3FD0}" dt="2022-10-19T19:56:41.501" v="3500" actId="26606"/>
          <ac:picMkLst>
            <pc:docMk/>
            <pc:sldMk cId="2013079870" sldId="274"/>
            <ac:picMk id="6" creationId="{6FB781DA-EE99-9193-B5FC-307318FD6900}"/>
          </ac:picMkLst>
        </pc:picChg>
        <pc:picChg chg="add del">
          <ac:chgData name="Jakub Rybacki" userId="71160f026d85cc38" providerId="LiveId" clId="{5CDBDDB7-A29F-4027-8BCA-6CBDB82C3FD0}" dt="2022-10-19T19:51:35.209" v="3069" actId="26606"/>
          <ac:picMkLst>
            <pc:docMk/>
            <pc:sldMk cId="2013079870" sldId="274"/>
            <ac:picMk id="24" creationId="{276DE9E0-CAF6-6484-0C14-4FE90F628BCC}"/>
          </ac:picMkLst>
        </pc:picChg>
        <pc:cxnChg chg="add del">
          <ac:chgData name="Jakub Rybacki" userId="71160f026d85cc38" providerId="LiveId" clId="{5CDBDDB7-A29F-4027-8BCA-6CBDB82C3FD0}" dt="2022-10-19T19:51:35.209" v="3069" actId="26606"/>
          <ac:cxnSpMkLst>
            <pc:docMk/>
            <pc:sldMk cId="2013079870" sldId="274"/>
            <ac:cxnSpMk id="21" creationId="{A57C1A16-B8AB-4D99-A195-A38F556A6486}"/>
          </ac:cxnSpMkLst>
        </pc:cxnChg>
        <pc:cxnChg chg="add del">
          <ac:chgData name="Jakub Rybacki" userId="71160f026d85cc38" providerId="LiveId" clId="{5CDBDDB7-A29F-4027-8BCA-6CBDB82C3FD0}" dt="2022-10-19T19:51:35.209" v="3069" actId="26606"/>
          <ac:cxnSpMkLst>
            <pc:docMk/>
            <pc:sldMk cId="2013079870" sldId="274"/>
            <ac:cxnSpMk id="23" creationId="{F8A9B20B-D1DD-4573-B5EC-558029519236}"/>
          </ac:cxnSpMkLst>
        </pc:cxnChg>
      </pc:sldChg>
      <pc:sldChg chg="add del">
        <pc:chgData name="Jakub Rybacki" userId="71160f026d85cc38" providerId="LiveId" clId="{5CDBDDB7-A29F-4027-8BCA-6CBDB82C3FD0}" dt="2022-10-19T18:46:48.827" v="2936" actId="2696"/>
        <pc:sldMkLst>
          <pc:docMk/>
          <pc:sldMk cId="3660479269" sldId="274"/>
        </pc:sldMkLst>
      </pc:sldChg>
    </pc:docChg>
  </pc:docChgLst>
  <pc:docChgLst>
    <pc:chgData name="Jakub Rybacki" userId="71160f026d85cc38" providerId="LiveId" clId="{D14146C1-D3E9-41C3-A190-D8ACEB2FF98E}"/>
    <pc:docChg chg="undo custSel addSld modSld addSection modSection">
      <pc:chgData name="Jakub Rybacki" userId="71160f026d85cc38" providerId="LiveId" clId="{D14146C1-D3E9-41C3-A190-D8ACEB2FF98E}" dt="2023-10-19T03:37:21.193" v="193" actId="20577"/>
      <pc:docMkLst>
        <pc:docMk/>
      </pc:docMkLst>
      <pc:sldChg chg="modSp mod">
        <pc:chgData name="Jakub Rybacki" userId="71160f026d85cc38" providerId="LiveId" clId="{D14146C1-D3E9-41C3-A190-D8ACEB2FF98E}" dt="2023-10-19T03:29:41.450" v="45" actId="20577"/>
        <pc:sldMkLst>
          <pc:docMk/>
          <pc:sldMk cId="4293947993" sldId="259"/>
        </pc:sldMkLst>
        <pc:spChg chg="mod">
          <ac:chgData name="Jakub Rybacki" userId="71160f026d85cc38" providerId="LiveId" clId="{D14146C1-D3E9-41C3-A190-D8ACEB2FF98E}" dt="2023-10-19T03:29:41.450" v="45" actId="20577"/>
          <ac:spMkLst>
            <pc:docMk/>
            <pc:sldMk cId="4293947993" sldId="259"/>
            <ac:spMk id="3" creationId="{E271E7B7-90D9-9D19-D5BB-7520486959EA}"/>
          </ac:spMkLst>
        </pc:spChg>
      </pc:sldChg>
      <pc:sldChg chg="modSp new mod">
        <pc:chgData name="Jakub Rybacki" userId="71160f026d85cc38" providerId="LiveId" clId="{D14146C1-D3E9-41C3-A190-D8ACEB2FF98E}" dt="2023-10-19T03:37:21.193" v="193" actId="20577"/>
        <pc:sldMkLst>
          <pc:docMk/>
          <pc:sldMk cId="3738483562" sldId="275"/>
        </pc:sldMkLst>
        <pc:spChg chg="mod">
          <ac:chgData name="Jakub Rybacki" userId="71160f026d85cc38" providerId="LiveId" clId="{D14146C1-D3E9-41C3-A190-D8ACEB2FF98E}" dt="2023-10-19T03:36:21.869" v="75" actId="20577"/>
          <ac:spMkLst>
            <pc:docMk/>
            <pc:sldMk cId="3738483562" sldId="275"/>
            <ac:spMk id="2" creationId="{15A0DAA2-C33B-CEAA-B133-1ABB85FD4498}"/>
          </ac:spMkLst>
        </pc:spChg>
        <pc:spChg chg="mod">
          <ac:chgData name="Jakub Rybacki" userId="71160f026d85cc38" providerId="LiveId" clId="{D14146C1-D3E9-41C3-A190-D8ACEB2FF98E}" dt="2023-10-19T03:37:21.193" v="193" actId="20577"/>
          <ac:spMkLst>
            <pc:docMk/>
            <pc:sldMk cId="3738483562" sldId="275"/>
            <ac:spMk id="3" creationId="{D5D64F99-0B00-6B9B-2489-760A09C9B9D5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hyperlink" Target="https://www.buw.uw.edu.pl/zasoby-online/bazy-online/" TargetMode="Externa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uw.uw.edu.pl/zasoby-online/bazy-online/" TargetMode="External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F4D45C0-CAE7-4407-8C85-AC853D08ACA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63DFDBF-CE04-427F-B137-A36F16F49CE1}">
      <dgm:prSet/>
      <dgm:spPr/>
      <dgm:t>
        <a:bodyPr/>
        <a:lstStyle/>
        <a:p>
          <a:pPr>
            <a:lnSpc>
              <a:spcPct val="100000"/>
            </a:lnSpc>
          </a:pPr>
          <a:r>
            <a:rPr lang="pl-PL"/>
            <a:t>Baza danych – </a:t>
          </a:r>
          <a:r>
            <a:rPr lang="pl-PL">
              <a:hlinkClick xmlns:r="http://schemas.openxmlformats.org/officeDocument/2006/relationships" r:id="rId1"/>
            </a:rPr>
            <a:t>dostęp z BUW</a:t>
          </a:r>
          <a:endParaRPr lang="en-US"/>
        </a:p>
      </dgm:t>
    </dgm:pt>
    <dgm:pt modelId="{D03F42F1-A9CB-454F-BE35-7083E74D0388}" type="parTrans" cxnId="{AB962F96-AA44-451C-AD40-C1EF2F4EA2AC}">
      <dgm:prSet/>
      <dgm:spPr/>
      <dgm:t>
        <a:bodyPr/>
        <a:lstStyle/>
        <a:p>
          <a:endParaRPr lang="en-US"/>
        </a:p>
      </dgm:t>
    </dgm:pt>
    <dgm:pt modelId="{20BC3B16-400D-4196-9AD8-6D84907E52B7}" type="sibTrans" cxnId="{AB962F96-AA44-451C-AD40-C1EF2F4EA2AC}">
      <dgm:prSet/>
      <dgm:spPr/>
      <dgm:t>
        <a:bodyPr/>
        <a:lstStyle/>
        <a:p>
          <a:endParaRPr lang="en-US"/>
        </a:p>
      </dgm:t>
    </dgm:pt>
    <dgm:pt modelId="{B6801F45-D44E-4B30-A18F-E963F5D33042}">
      <dgm:prSet/>
      <dgm:spPr/>
      <dgm:t>
        <a:bodyPr/>
        <a:lstStyle/>
        <a:p>
          <a:pPr>
            <a:lnSpc>
              <a:spcPct val="100000"/>
            </a:lnSpc>
          </a:pPr>
          <a:r>
            <a:rPr lang="pl-PL"/>
            <a:t>Informacje o:</a:t>
          </a:r>
          <a:endParaRPr lang="en-US"/>
        </a:p>
      </dgm:t>
    </dgm:pt>
    <dgm:pt modelId="{EDE4B8C5-CDFE-44CC-B730-CD3BF120D2DF}" type="parTrans" cxnId="{EA7E3941-E29E-4F76-B05C-7D714C65AB5B}">
      <dgm:prSet/>
      <dgm:spPr/>
      <dgm:t>
        <a:bodyPr/>
        <a:lstStyle/>
        <a:p>
          <a:endParaRPr lang="en-US"/>
        </a:p>
      </dgm:t>
    </dgm:pt>
    <dgm:pt modelId="{6AF484B6-AA90-4E4B-AA44-62A7194B62BA}" type="sibTrans" cxnId="{EA7E3941-E29E-4F76-B05C-7D714C65AB5B}">
      <dgm:prSet/>
      <dgm:spPr/>
      <dgm:t>
        <a:bodyPr/>
        <a:lstStyle/>
        <a:p>
          <a:endParaRPr lang="en-US"/>
        </a:p>
      </dgm:t>
    </dgm:pt>
    <dgm:pt modelId="{F7E6A6C6-09A7-456E-808B-437B20B3EBCE}">
      <dgm:prSet/>
      <dgm:spPr/>
      <dgm:t>
        <a:bodyPr/>
        <a:lstStyle/>
        <a:p>
          <a:pPr>
            <a:lnSpc>
              <a:spcPct val="100000"/>
            </a:lnSpc>
          </a:pPr>
          <a:r>
            <a:rPr lang="pl-PL"/>
            <a:t>Perspektywy sektorów gospodarczych</a:t>
          </a:r>
          <a:endParaRPr lang="en-US"/>
        </a:p>
      </dgm:t>
    </dgm:pt>
    <dgm:pt modelId="{79210DAB-DBFF-43A0-91F3-14A910033210}" type="parTrans" cxnId="{1296E4D1-8DCD-43F3-A383-CD04B006B8DA}">
      <dgm:prSet/>
      <dgm:spPr/>
      <dgm:t>
        <a:bodyPr/>
        <a:lstStyle/>
        <a:p>
          <a:endParaRPr lang="en-US"/>
        </a:p>
      </dgm:t>
    </dgm:pt>
    <dgm:pt modelId="{90E4C0CA-B876-485C-AE83-D429E6438DE6}" type="sibTrans" cxnId="{1296E4D1-8DCD-43F3-A383-CD04B006B8DA}">
      <dgm:prSet/>
      <dgm:spPr/>
      <dgm:t>
        <a:bodyPr/>
        <a:lstStyle/>
        <a:p>
          <a:endParaRPr lang="en-US"/>
        </a:p>
      </dgm:t>
    </dgm:pt>
    <dgm:pt modelId="{CAB75530-B8E7-4E39-836F-E5931DAC916D}">
      <dgm:prSet/>
      <dgm:spPr/>
      <dgm:t>
        <a:bodyPr/>
        <a:lstStyle/>
        <a:p>
          <a:pPr>
            <a:lnSpc>
              <a:spcPct val="100000"/>
            </a:lnSpc>
          </a:pPr>
          <a:r>
            <a:rPr lang="pl-PL"/>
            <a:t>Wyniki spółek giełdowych </a:t>
          </a:r>
          <a:endParaRPr lang="en-US"/>
        </a:p>
      </dgm:t>
    </dgm:pt>
    <dgm:pt modelId="{CE9261CB-48CE-4B54-847B-164E83A4EC9E}" type="parTrans" cxnId="{464DE869-3A5E-4CFF-986B-0D0C0A76E935}">
      <dgm:prSet/>
      <dgm:spPr/>
      <dgm:t>
        <a:bodyPr/>
        <a:lstStyle/>
        <a:p>
          <a:endParaRPr lang="en-US"/>
        </a:p>
      </dgm:t>
    </dgm:pt>
    <dgm:pt modelId="{CA6186F9-632F-4488-9793-2ACECF2FE0A1}" type="sibTrans" cxnId="{464DE869-3A5E-4CFF-986B-0D0C0A76E935}">
      <dgm:prSet/>
      <dgm:spPr/>
      <dgm:t>
        <a:bodyPr/>
        <a:lstStyle/>
        <a:p>
          <a:endParaRPr lang="en-US"/>
        </a:p>
      </dgm:t>
    </dgm:pt>
    <dgm:pt modelId="{2FFEE1A2-2C66-40D0-808F-7B4C8EAED95E}">
      <dgm:prSet/>
      <dgm:spPr/>
      <dgm:t>
        <a:bodyPr/>
        <a:lstStyle/>
        <a:p>
          <a:pPr>
            <a:lnSpc>
              <a:spcPct val="100000"/>
            </a:lnSpc>
          </a:pPr>
          <a:r>
            <a:rPr lang="pl-PL"/>
            <a:t>Informacje o fuzjach / przejęciach</a:t>
          </a:r>
          <a:endParaRPr lang="en-US"/>
        </a:p>
      </dgm:t>
    </dgm:pt>
    <dgm:pt modelId="{57384319-B242-405D-BA03-08CEF2F30969}" type="parTrans" cxnId="{FE887233-D083-43EA-9770-816A340A0B70}">
      <dgm:prSet/>
      <dgm:spPr/>
      <dgm:t>
        <a:bodyPr/>
        <a:lstStyle/>
        <a:p>
          <a:endParaRPr lang="en-US"/>
        </a:p>
      </dgm:t>
    </dgm:pt>
    <dgm:pt modelId="{61D4D6DA-4160-49F1-93AA-BB6579AEF057}" type="sibTrans" cxnId="{FE887233-D083-43EA-9770-816A340A0B70}">
      <dgm:prSet/>
      <dgm:spPr/>
      <dgm:t>
        <a:bodyPr/>
        <a:lstStyle/>
        <a:p>
          <a:endParaRPr lang="en-US"/>
        </a:p>
      </dgm:t>
    </dgm:pt>
    <dgm:pt modelId="{AA1EBC07-7A05-450C-A84C-FFA91D12330C}" type="pres">
      <dgm:prSet presAssocID="{0F4D45C0-CAE7-4407-8C85-AC853D08ACAD}" presName="root" presStyleCnt="0">
        <dgm:presLayoutVars>
          <dgm:dir/>
          <dgm:resizeHandles val="exact"/>
        </dgm:presLayoutVars>
      </dgm:prSet>
      <dgm:spPr/>
    </dgm:pt>
    <dgm:pt modelId="{DEC6E93E-F06D-4FC1-A7BC-222273A001B9}" type="pres">
      <dgm:prSet presAssocID="{F63DFDBF-CE04-427F-B137-A36F16F49CE1}" presName="compNode" presStyleCnt="0"/>
      <dgm:spPr/>
    </dgm:pt>
    <dgm:pt modelId="{8881F526-EC30-4D9B-B03D-AD8249F569D5}" type="pres">
      <dgm:prSet presAssocID="{F63DFDBF-CE04-427F-B137-A36F16F49CE1}" presName="bgRect" presStyleLbl="bgShp" presStyleIdx="0" presStyleCnt="2"/>
      <dgm:spPr/>
    </dgm:pt>
    <dgm:pt modelId="{07D5F7FB-BB5F-4ED6-8055-808D76479F2F}" type="pres">
      <dgm:prSet presAssocID="{F63DFDBF-CE04-427F-B137-A36F16F49CE1}" presName="iconRect" presStyleLbl="node1" presStyleIdx="0" presStyleCnt="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use"/>
        </a:ext>
      </dgm:extLst>
    </dgm:pt>
    <dgm:pt modelId="{0620DC2E-0559-4101-8870-34D3CAA6DA9C}" type="pres">
      <dgm:prSet presAssocID="{F63DFDBF-CE04-427F-B137-A36F16F49CE1}" presName="spaceRect" presStyleCnt="0"/>
      <dgm:spPr/>
    </dgm:pt>
    <dgm:pt modelId="{1FCC6E7F-ACEC-4BD6-8BD3-6E0D93C57A72}" type="pres">
      <dgm:prSet presAssocID="{F63DFDBF-CE04-427F-B137-A36F16F49CE1}" presName="parTx" presStyleLbl="revTx" presStyleIdx="0" presStyleCnt="3">
        <dgm:presLayoutVars>
          <dgm:chMax val="0"/>
          <dgm:chPref val="0"/>
        </dgm:presLayoutVars>
      </dgm:prSet>
      <dgm:spPr/>
    </dgm:pt>
    <dgm:pt modelId="{67F6E0B0-B13E-4F9B-96F9-5D4ED193A204}" type="pres">
      <dgm:prSet presAssocID="{20BC3B16-400D-4196-9AD8-6D84907E52B7}" presName="sibTrans" presStyleCnt="0"/>
      <dgm:spPr/>
    </dgm:pt>
    <dgm:pt modelId="{1343C41E-8050-4F40-AE75-5843719705A4}" type="pres">
      <dgm:prSet presAssocID="{B6801F45-D44E-4B30-A18F-E963F5D33042}" presName="compNode" presStyleCnt="0"/>
      <dgm:spPr/>
    </dgm:pt>
    <dgm:pt modelId="{179E37DB-1CB8-4704-B718-6AE349A9E189}" type="pres">
      <dgm:prSet presAssocID="{B6801F45-D44E-4B30-A18F-E963F5D33042}" presName="bgRect" presStyleLbl="bgShp" presStyleIdx="1" presStyleCnt="2" custLinFactNeighborX="-88" custLinFactNeighborY="-2090"/>
      <dgm:spPr/>
    </dgm:pt>
    <dgm:pt modelId="{3AA0BDF0-21E6-4BDE-9868-DD35325E8232}" type="pres">
      <dgm:prSet presAssocID="{B6801F45-D44E-4B30-A18F-E963F5D33042}" presName="iconRect" presStyleLbl="node1" presStyleIdx="1" presStyleCnt="2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84502C71-EFCA-454E-9231-C80E1233EBE2}" type="pres">
      <dgm:prSet presAssocID="{B6801F45-D44E-4B30-A18F-E963F5D33042}" presName="spaceRect" presStyleCnt="0"/>
      <dgm:spPr/>
    </dgm:pt>
    <dgm:pt modelId="{7FFF82FB-A2DC-4520-B8D3-15EECBF5EA5B}" type="pres">
      <dgm:prSet presAssocID="{B6801F45-D44E-4B30-A18F-E963F5D33042}" presName="parTx" presStyleLbl="revTx" presStyleIdx="1" presStyleCnt="3">
        <dgm:presLayoutVars>
          <dgm:chMax val="0"/>
          <dgm:chPref val="0"/>
        </dgm:presLayoutVars>
      </dgm:prSet>
      <dgm:spPr/>
    </dgm:pt>
    <dgm:pt modelId="{261E4A88-AB79-4236-B943-1F18E67553A3}" type="pres">
      <dgm:prSet presAssocID="{B6801F45-D44E-4B30-A18F-E963F5D33042}" presName="desTx" presStyleLbl="revTx" presStyleIdx="2" presStyleCnt="3">
        <dgm:presLayoutVars/>
      </dgm:prSet>
      <dgm:spPr/>
    </dgm:pt>
  </dgm:ptLst>
  <dgm:cxnLst>
    <dgm:cxn modelId="{19D7A527-75C5-4F11-ADDF-14F1417CA70B}" type="presOf" srcId="{CAB75530-B8E7-4E39-836F-E5931DAC916D}" destId="{261E4A88-AB79-4236-B943-1F18E67553A3}" srcOrd="0" destOrd="1" presId="urn:microsoft.com/office/officeart/2018/2/layout/IconVerticalSolidList"/>
    <dgm:cxn modelId="{FE887233-D083-43EA-9770-816A340A0B70}" srcId="{B6801F45-D44E-4B30-A18F-E963F5D33042}" destId="{2FFEE1A2-2C66-40D0-808F-7B4C8EAED95E}" srcOrd="2" destOrd="0" parTransId="{57384319-B242-405D-BA03-08CEF2F30969}" sibTransId="{61D4D6DA-4160-49F1-93AA-BB6579AEF057}"/>
    <dgm:cxn modelId="{EA7E3941-E29E-4F76-B05C-7D714C65AB5B}" srcId="{0F4D45C0-CAE7-4407-8C85-AC853D08ACAD}" destId="{B6801F45-D44E-4B30-A18F-E963F5D33042}" srcOrd="1" destOrd="0" parTransId="{EDE4B8C5-CDFE-44CC-B730-CD3BF120D2DF}" sibTransId="{6AF484B6-AA90-4E4B-AA44-62A7194B62BA}"/>
    <dgm:cxn modelId="{464DE869-3A5E-4CFF-986B-0D0C0A76E935}" srcId="{B6801F45-D44E-4B30-A18F-E963F5D33042}" destId="{CAB75530-B8E7-4E39-836F-E5931DAC916D}" srcOrd="1" destOrd="0" parTransId="{CE9261CB-48CE-4B54-847B-164E83A4EC9E}" sibTransId="{CA6186F9-632F-4488-9793-2ACECF2FE0A1}"/>
    <dgm:cxn modelId="{326DE752-E762-413F-BB24-B2DAB7023C83}" type="presOf" srcId="{0F4D45C0-CAE7-4407-8C85-AC853D08ACAD}" destId="{AA1EBC07-7A05-450C-A84C-FFA91D12330C}" srcOrd="0" destOrd="0" presId="urn:microsoft.com/office/officeart/2018/2/layout/IconVerticalSolidList"/>
    <dgm:cxn modelId="{AB962F96-AA44-451C-AD40-C1EF2F4EA2AC}" srcId="{0F4D45C0-CAE7-4407-8C85-AC853D08ACAD}" destId="{F63DFDBF-CE04-427F-B137-A36F16F49CE1}" srcOrd="0" destOrd="0" parTransId="{D03F42F1-A9CB-454F-BE35-7083E74D0388}" sibTransId="{20BC3B16-400D-4196-9AD8-6D84907E52B7}"/>
    <dgm:cxn modelId="{0E63DDB7-7641-4F63-991D-CD0B408FD1D7}" type="presOf" srcId="{F63DFDBF-CE04-427F-B137-A36F16F49CE1}" destId="{1FCC6E7F-ACEC-4BD6-8BD3-6E0D93C57A72}" srcOrd="0" destOrd="0" presId="urn:microsoft.com/office/officeart/2018/2/layout/IconVerticalSolidList"/>
    <dgm:cxn modelId="{EC7047C9-0EEC-4215-AA5E-C20AAD16F246}" type="presOf" srcId="{B6801F45-D44E-4B30-A18F-E963F5D33042}" destId="{7FFF82FB-A2DC-4520-B8D3-15EECBF5EA5B}" srcOrd="0" destOrd="0" presId="urn:microsoft.com/office/officeart/2018/2/layout/IconVerticalSolidList"/>
    <dgm:cxn modelId="{1296E4D1-8DCD-43F3-A383-CD04B006B8DA}" srcId="{B6801F45-D44E-4B30-A18F-E963F5D33042}" destId="{F7E6A6C6-09A7-456E-808B-437B20B3EBCE}" srcOrd="0" destOrd="0" parTransId="{79210DAB-DBFF-43A0-91F3-14A910033210}" sibTransId="{90E4C0CA-B876-485C-AE83-D429E6438DE6}"/>
    <dgm:cxn modelId="{E2BD4EF2-C0F8-4C98-B8E8-D83F519A1A7B}" type="presOf" srcId="{2FFEE1A2-2C66-40D0-808F-7B4C8EAED95E}" destId="{261E4A88-AB79-4236-B943-1F18E67553A3}" srcOrd="0" destOrd="2" presId="urn:microsoft.com/office/officeart/2018/2/layout/IconVerticalSolidList"/>
    <dgm:cxn modelId="{6E57A1FC-D130-4826-A4BA-39A472D0A466}" type="presOf" srcId="{F7E6A6C6-09A7-456E-808B-437B20B3EBCE}" destId="{261E4A88-AB79-4236-B943-1F18E67553A3}" srcOrd="0" destOrd="0" presId="urn:microsoft.com/office/officeart/2018/2/layout/IconVerticalSolidList"/>
    <dgm:cxn modelId="{F2D0D31C-1B2C-443A-BB50-19C70467E2C9}" type="presParOf" srcId="{AA1EBC07-7A05-450C-A84C-FFA91D12330C}" destId="{DEC6E93E-F06D-4FC1-A7BC-222273A001B9}" srcOrd="0" destOrd="0" presId="urn:microsoft.com/office/officeart/2018/2/layout/IconVerticalSolidList"/>
    <dgm:cxn modelId="{0788528B-2816-45BB-97F2-844878CA75A0}" type="presParOf" srcId="{DEC6E93E-F06D-4FC1-A7BC-222273A001B9}" destId="{8881F526-EC30-4D9B-B03D-AD8249F569D5}" srcOrd="0" destOrd="0" presId="urn:microsoft.com/office/officeart/2018/2/layout/IconVerticalSolidList"/>
    <dgm:cxn modelId="{5CB440F2-B75B-4667-852F-4148F321212F}" type="presParOf" srcId="{DEC6E93E-F06D-4FC1-A7BC-222273A001B9}" destId="{07D5F7FB-BB5F-4ED6-8055-808D76479F2F}" srcOrd="1" destOrd="0" presId="urn:microsoft.com/office/officeart/2018/2/layout/IconVerticalSolidList"/>
    <dgm:cxn modelId="{826B7C22-2466-465D-99CE-511699DD62F0}" type="presParOf" srcId="{DEC6E93E-F06D-4FC1-A7BC-222273A001B9}" destId="{0620DC2E-0559-4101-8870-34D3CAA6DA9C}" srcOrd="2" destOrd="0" presId="urn:microsoft.com/office/officeart/2018/2/layout/IconVerticalSolidList"/>
    <dgm:cxn modelId="{ACA6B3EA-2355-4AEC-873C-D3F7B6F03B5D}" type="presParOf" srcId="{DEC6E93E-F06D-4FC1-A7BC-222273A001B9}" destId="{1FCC6E7F-ACEC-4BD6-8BD3-6E0D93C57A72}" srcOrd="3" destOrd="0" presId="urn:microsoft.com/office/officeart/2018/2/layout/IconVerticalSolidList"/>
    <dgm:cxn modelId="{18DAA0E6-874B-4E66-8062-A781A9EA083E}" type="presParOf" srcId="{AA1EBC07-7A05-450C-A84C-FFA91D12330C}" destId="{67F6E0B0-B13E-4F9B-96F9-5D4ED193A204}" srcOrd="1" destOrd="0" presId="urn:microsoft.com/office/officeart/2018/2/layout/IconVerticalSolidList"/>
    <dgm:cxn modelId="{89EC82CC-13E8-46F2-B90D-F22FC5E4E36F}" type="presParOf" srcId="{AA1EBC07-7A05-450C-A84C-FFA91D12330C}" destId="{1343C41E-8050-4F40-AE75-5843719705A4}" srcOrd="2" destOrd="0" presId="urn:microsoft.com/office/officeart/2018/2/layout/IconVerticalSolidList"/>
    <dgm:cxn modelId="{E5748981-A6D8-45D0-9CB6-5937942B6409}" type="presParOf" srcId="{1343C41E-8050-4F40-AE75-5843719705A4}" destId="{179E37DB-1CB8-4704-B718-6AE349A9E189}" srcOrd="0" destOrd="0" presId="urn:microsoft.com/office/officeart/2018/2/layout/IconVerticalSolidList"/>
    <dgm:cxn modelId="{093DFB6F-8F95-48F4-B267-E982726A3044}" type="presParOf" srcId="{1343C41E-8050-4F40-AE75-5843719705A4}" destId="{3AA0BDF0-21E6-4BDE-9868-DD35325E8232}" srcOrd="1" destOrd="0" presId="urn:microsoft.com/office/officeart/2018/2/layout/IconVerticalSolidList"/>
    <dgm:cxn modelId="{DF4CF3D1-E3E5-4F46-8D29-6E64EEFDE954}" type="presParOf" srcId="{1343C41E-8050-4F40-AE75-5843719705A4}" destId="{84502C71-EFCA-454E-9231-C80E1233EBE2}" srcOrd="2" destOrd="0" presId="urn:microsoft.com/office/officeart/2018/2/layout/IconVerticalSolidList"/>
    <dgm:cxn modelId="{549538CF-55D4-4AB4-9975-1D371AFB6F91}" type="presParOf" srcId="{1343C41E-8050-4F40-AE75-5843719705A4}" destId="{7FFF82FB-A2DC-4520-B8D3-15EECBF5EA5B}" srcOrd="3" destOrd="0" presId="urn:microsoft.com/office/officeart/2018/2/layout/IconVerticalSolidList"/>
    <dgm:cxn modelId="{8A1B1B02-49FF-4C7E-80D8-8F447C318FD3}" type="presParOf" srcId="{1343C41E-8050-4F40-AE75-5843719705A4}" destId="{261E4A88-AB79-4236-B943-1F18E67553A3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81F526-EC30-4D9B-B03D-AD8249F569D5}">
      <dsp:nvSpPr>
        <dsp:cNvPr id="0" name=""/>
        <dsp:cNvSpPr/>
      </dsp:nvSpPr>
      <dsp:spPr>
        <a:xfrm>
          <a:off x="0" y="809181"/>
          <a:ext cx="6628804" cy="149387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D5F7FB-BB5F-4ED6-8055-808D76479F2F}">
      <dsp:nvSpPr>
        <dsp:cNvPr id="0" name=""/>
        <dsp:cNvSpPr/>
      </dsp:nvSpPr>
      <dsp:spPr>
        <a:xfrm>
          <a:off x="451896" y="1145303"/>
          <a:ext cx="821630" cy="8216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CC6E7F-ACEC-4BD6-8BD3-6E0D93C57A72}">
      <dsp:nvSpPr>
        <dsp:cNvPr id="0" name=""/>
        <dsp:cNvSpPr/>
      </dsp:nvSpPr>
      <dsp:spPr>
        <a:xfrm>
          <a:off x="1725424" y="809181"/>
          <a:ext cx="4903379" cy="14938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102" tIns="158102" rIns="158102" bIns="158102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500" kern="1200"/>
            <a:t>Baza danych – </a:t>
          </a:r>
          <a:r>
            <a:rPr lang="pl-PL" sz="2500" kern="1200">
              <a:hlinkClick xmlns:r="http://schemas.openxmlformats.org/officeDocument/2006/relationships" r:id="rId3"/>
            </a:rPr>
            <a:t>dostęp z BUW</a:t>
          </a:r>
          <a:endParaRPr lang="en-US" sz="2500" kern="1200"/>
        </a:p>
      </dsp:txBody>
      <dsp:txXfrm>
        <a:off x="1725424" y="809181"/>
        <a:ext cx="4903379" cy="1493874"/>
      </dsp:txXfrm>
    </dsp:sp>
    <dsp:sp modelId="{179E37DB-1CB8-4704-B718-6AE349A9E189}">
      <dsp:nvSpPr>
        <dsp:cNvPr id="0" name=""/>
        <dsp:cNvSpPr/>
      </dsp:nvSpPr>
      <dsp:spPr>
        <a:xfrm>
          <a:off x="0" y="2645302"/>
          <a:ext cx="6628804" cy="149387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A0BDF0-21E6-4BDE-9868-DD35325E8232}">
      <dsp:nvSpPr>
        <dsp:cNvPr id="0" name=""/>
        <dsp:cNvSpPr/>
      </dsp:nvSpPr>
      <dsp:spPr>
        <a:xfrm>
          <a:off x="451896" y="3012646"/>
          <a:ext cx="821630" cy="821630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FF82FB-A2DC-4520-B8D3-15EECBF5EA5B}">
      <dsp:nvSpPr>
        <dsp:cNvPr id="0" name=""/>
        <dsp:cNvSpPr/>
      </dsp:nvSpPr>
      <dsp:spPr>
        <a:xfrm>
          <a:off x="1725424" y="2676524"/>
          <a:ext cx="2982961" cy="14938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102" tIns="158102" rIns="158102" bIns="158102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500" kern="1200"/>
            <a:t>Informacje o:</a:t>
          </a:r>
          <a:endParaRPr lang="en-US" sz="2500" kern="1200"/>
        </a:p>
      </dsp:txBody>
      <dsp:txXfrm>
        <a:off x="1725424" y="2676524"/>
        <a:ext cx="2982961" cy="1493874"/>
      </dsp:txXfrm>
    </dsp:sp>
    <dsp:sp modelId="{261E4A88-AB79-4236-B943-1F18E67553A3}">
      <dsp:nvSpPr>
        <dsp:cNvPr id="0" name=""/>
        <dsp:cNvSpPr/>
      </dsp:nvSpPr>
      <dsp:spPr>
        <a:xfrm>
          <a:off x="4708386" y="2676524"/>
          <a:ext cx="1920417" cy="14938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102" tIns="158102" rIns="158102" bIns="158102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100" kern="1200"/>
            <a:t>Perspektywy sektorów gospodarczych</a:t>
          </a:r>
          <a:endParaRPr lang="en-US" sz="1100" kern="120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100" kern="1200"/>
            <a:t>Wyniki spółek giełdowych </a:t>
          </a:r>
          <a:endParaRPr lang="en-US" sz="1100" kern="120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100" kern="1200"/>
            <a:t>Informacje o fuzjach / przejęciach</a:t>
          </a:r>
          <a:endParaRPr lang="en-US" sz="1100" kern="1200"/>
        </a:p>
      </dsp:txBody>
      <dsp:txXfrm>
        <a:off x="4708386" y="2676524"/>
        <a:ext cx="1920417" cy="14938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A2FAC-0A60-44F1-B7B6-7ACD2CC0FFCE}" type="datetimeFigureOut">
              <a:rPr lang="en-GB" smtClean="0"/>
              <a:t>19/10/2023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7DF80-7D5A-4CD5-A9EF-5C7E5FD3FF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9028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A2FAC-0A60-44F1-B7B6-7ACD2CC0FFCE}" type="datetimeFigureOut">
              <a:rPr lang="en-GB" smtClean="0"/>
              <a:t>19/10/2023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7DF80-7D5A-4CD5-A9EF-5C7E5FD3FF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6069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A2FAC-0A60-44F1-B7B6-7ACD2CC0FFCE}" type="datetimeFigureOut">
              <a:rPr lang="en-GB" smtClean="0"/>
              <a:t>19/10/2023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7DF80-7D5A-4CD5-A9EF-5C7E5FD3FF08}" type="slidenum">
              <a:rPr lang="en-GB" smtClean="0"/>
              <a:t>‹#›</a:t>
            </a:fld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901803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A2FAC-0A60-44F1-B7B6-7ACD2CC0FFCE}" type="datetimeFigureOut">
              <a:rPr lang="en-GB" smtClean="0"/>
              <a:t>19/10/2023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7DF80-7D5A-4CD5-A9EF-5C7E5FD3FF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22782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A2FAC-0A60-44F1-B7B6-7ACD2CC0FFCE}" type="datetimeFigureOut">
              <a:rPr lang="en-GB" smtClean="0"/>
              <a:t>19/10/2023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7DF80-7D5A-4CD5-A9EF-5C7E5FD3FF08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952353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A2FAC-0A60-44F1-B7B6-7ACD2CC0FFCE}" type="datetimeFigureOut">
              <a:rPr lang="en-GB" smtClean="0"/>
              <a:t>19/10/2023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7DF80-7D5A-4CD5-A9EF-5C7E5FD3FF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73479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A2FAC-0A60-44F1-B7B6-7ACD2CC0FFCE}" type="datetimeFigureOut">
              <a:rPr lang="en-GB" smtClean="0"/>
              <a:t>19/10/2023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7DF80-7D5A-4CD5-A9EF-5C7E5FD3FF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10231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A2FAC-0A60-44F1-B7B6-7ACD2CC0FFCE}" type="datetimeFigureOut">
              <a:rPr lang="en-GB" smtClean="0"/>
              <a:t>19/10/2023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7DF80-7D5A-4CD5-A9EF-5C7E5FD3FF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2630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A2FAC-0A60-44F1-B7B6-7ACD2CC0FFCE}" type="datetimeFigureOut">
              <a:rPr lang="en-GB" smtClean="0"/>
              <a:t>19/10/2023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7DF80-7D5A-4CD5-A9EF-5C7E5FD3FF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636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A2FAC-0A60-44F1-B7B6-7ACD2CC0FFCE}" type="datetimeFigureOut">
              <a:rPr lang="en-GB" smtClean="0"/>
              <a:t>19/10/2023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7DF80-7D5A-4CD5-A9EF-5C7E5FD3FF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3615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A2FAC-0A60-44F1-B7B6-7ACD2CC0FFCE}" type="datetimeFigureOut">
              <a:rPr lang="en-GB" smtClean="0"/>
              <a:t>19/10/2023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7DF80-7D5A-4CD5-A9EF-5C7E5FD3FF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4905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A2FAC-0A60-44F1-B7B6-7ACD2CC0FFCE}" type="datetimeFigureOut">
              <a:rPr lang="en-GB" smtClean="0"/>
              <a:t>19/10/2023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7DF80-7D5A-4CD5-A9EF-5C7E5FD3FF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789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A2FAC-0A60-44F1-B7B6-7ACD2CC0FFCE}" type="datetimeFigureOut">
              <a:rPr lang="en-GB" smtClean="0"/>
              <a:t>19/10/2023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7DF80-7D5A-4CD5-A9EF-5C7E5FD3FF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9557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A2FAC-0A60-44F1-B7B6-7ACD2CC0FFCE}" type="datetimeFigureOut">
              <a:rPr lang="en-GB" smtClean="0"/>
              <a:t>19/10/2023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7DF80-7D5A-4CD5-A9EF-5C7E5FD3FF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1527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A2FAC-0A60-44F1-B7B6-7ACD2CC0FFCE}" type="datetimeFigureOut">
              <a:rPr lang="en-GB" smtClean="0"/>
              <a:t>19/10/2023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7DF80-7D5A-4CD5-A9EF-5C7E5FD3FF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1172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A2FAC-0A60-44F1-B7B6-7ACD2CC0FFCE}" type="datetimeFigureOut">
              <a:rPr lang="en-GB" smtClean="0"/>
              <a:t>19/10/2023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7DF80-7D5A-4CD5-A9EF-5C7E5FD3FF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944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4A2FAC-0A60-44F1-B7B6-7ACD2CC0FFCE}" type="datetimeFigureOut">
              <a:rPr lang="en-GB" smtClean="0"/>
              <a:t>19/10/2023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9F7DF80-7D5A-4CD5-A9EF-5C7E5FD3FF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3204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hyperlink" Target="http://api.nbp.pl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ec.europa.eu/eurostat/web/main/data/database" TargetMode="Externa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opengov.github.io/eurostat/articles/eurostat_tutorial.html" TargetMode="External"/><Relationship Id="rId5" Type="http://schemas.openxmlformats.org/officeDocument/2006/relationships/hyperlink" Target="https://ec.europa.eu/eurostat/web/main/data/web-services" TargetMode="External"/><Relationship Id="rId4" Type="http://schemas.openxmlformats.org/officeDocument/2006/relationships/hyperlink" Target="https://ec.europa.eu/eurostat/web/microdata/overview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tats.oecd.org/" TargetMode="Externa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imf.org/en/Data" TargetMode="External"/><Relationship Id="rId5" Type="http://schemas.openxmlformats.org/officeDocument/2006/relationships/hyperlink" Target="https://data.worldbank.org/" TargetMode="External"/><Relationship Id="rId4" Type="http://schemas.openxmlformats.org/officeDocument/2006/relationships/hyperlink" Target="https://data.oecd.org/transport/road-accidents.htm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iznes.gov.pl/pl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klasyfikacje.gofin.pl/pkd/4,0.html" TargetMode="External"/><Relationship Id="rId5" Type="http://schemas.openxmlformats.org/officeDocument/2006/relationships/hyperlink" Target="https://www.biznes.gov.pl/pl/tabela-pkd" TargetMode="External"/><Relationship Id="rId4" Type="http://schemas.openxmlformats.org/officeDocument/2006/relationships/hyperlink" Target="https://wyszukiwarkaregon.stat.gov.pl/appBIR/index.aspx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rejestr.io/" TargetMode="External"/><Relationship Id="rId2" Type="http://schemas.openxmlformats.org/officeDocument/2006/relationships/hyperlink" Target="https://ekrs.ms.gov.pl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-justice.europa.eu/489/EN/business_registers__search_for_a_company_in_the_eu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ip.gov.pl/subjects" TargetMode="External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ortalzp.pl/kody-cpv" TargetMode="External"/><Relationship Id="rId2" Type="http://schemas.openxmlformats.org/officeDocument/2006/relationships/hyperlink" Target="https://ezamowienia.gov.pl/mo-client-board/bzp/list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oportal.gov.pl/" TargetMode="External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ksiegiwieczyste.pl/search/lot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ahrefs.com/blog/google-advanced-search-operators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archive.org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dekskonsumpcji.pl/" TargetMode="External"/><Relationship Id="rId2" Type="http://schemas.openxmlformats.org/officeDocument/2006/relationships/hyperlink" Target="https://www.banki.kir.pl/uzyteczne-narzedzia-i-statystyki/dane-statystyczne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transfermarkt.pl/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economy-finance.ec.europa.eu/economic-forecast-and-surveys/economic-forecasts/summer-2022-economic-forecast-russias-war-worsens-outlook_en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tat.gov.pl/obszary-tematyczne/inne-opracowania/" TargetMode="External"/><Relationship Id="rId7" Type="http://schemas.openxmlformats.org/officeDocument/2006/relationships/hyperlink" Target="http://swaid.stat.gov.pl/SitePages/StronaGlownaDBW.aspx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dl.stat.gov.pl/bdl/start" TargetMode="External"/><Relationship Id="rId5" Type="http://schemas.openxmlformats.org/officeDocument/2006/relationships/hyperlink" Target="https://stat.gov.pl/wskazniki-makroekonomiczne/" TargetMode="External"/><Relationship Id="rId4" Type="http://schemas.openxmlformats.org/officeDocument/2006/relationships/hyperlink" Target="https://bdm.stat.gov.pl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E234D-7DDF-DED5-F895-7D7F718AA8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err="1"/>
              <a:t>Desk</a:t>
            </a:r>
            <a:r>
              <a:rPr lang="pl-PL" dirty="0"/>
              <a:t> </a:t>
            </a:r>
            <a:r>
              <a:rPr lang="pl-PL" dirty="0" err="1"/>
              <a:t>research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6616D7-D682-C4E7-4A1E-E83B6D4AED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865835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FC78C-1841-EA6C-3B3B-242FA46EC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6734" y="644106"/>
            <a:ext cx="3737268" cy="1320800"/>
          </a:xfrm>
        </p:spPr>
        <p:txBody>
          <a:bodyPr>
            <a:normAutofit/>
          </a:bodyPr>
          <a:lstStyle/>
          <a:p>
            <a:r>
              <a:rPr lang="pl-PL" dirty="0"/>
              <a:t>Systemy API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946FF-4DF7-195E-8FE0-20362BCE7E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9563" y="2160589"/>
            <a:ext cx="4064439" cy="3880773"/>
          </a:xfrm>
        </p:spPr>
        <p:txBody>
          <a:bodyPr>
            <a:normAutofit lnSpcReduction="10000"/>
          </a:bodyPr>
          <a:lstStyle/>
          <a:p>
            <a:r>
              <a:rPr lang="pl-PL" dirty="0"/>
              <a:t>API – ang. Application Programming Interface</a:t>
            </a:r>
          </a:p>
          <a:p>
            <a:pPr lvl="1"/>
            <a:r>
              <a:rPr lang="pl-PL" dirty="0"/>
              <a:t>Dostęp do danych z różnych baz w postaci właściwego linku do strony</a:t>
            </a:r>
          </a:p>
          <a:p>
            <a:pPr lvl="1"/>
            <a:endParaRPr lang="pl-PL" dirty="0"/>
          </a:p>
          <a:p>
            <a:r>
              <a:rPr lang="pl-PL" dirty="0"/>
              <a:t>Jak korzystać: </a:t>
            </a:r>
          </a:p>
          <a:p>
            <a:pPr lvl="1"/>
            <a:r>
              <a:rPr lang="pl-PL" dirty="0"/>
              <a:t>Excel – Power Query – zakładka dane.</a:t>
            </a:r>
          </a:p>
          <a:p>
            <a:pPr lvl="1"/>
            <a:r>
              <a:rPr lang="pl-PL" dirty="0"/>
              <a:t>Programistycznie np. </a:t>
            </a:r>
            <a:r>
              <a:rPr lang="pl-PL" dirty="0" err="1"/>
              <a:t>Python</a:t>
            </a:r>
            <a:endParaRPr lang="pl-PL" dirty="0"/>
          </a:p>
          <a:p>
            <a:pPr lvl="1"/>
            <a:endParaRPr lang="pl-PL" dirty="0"/>
          </a:p>
          <a:p>
            <a:r>
              <a:rPr lang="pl-PL" dirty="0"/>
              <a:t>Przykład: Kursy walutowe w </a:t>
            </a:r>
            <a:r>
              <a:rPr lang="pl-PL" dirty="0">
                <a:hlinkClick r:id="rId2"/>
              </a:rPr>
              <a:t>NBP</a:t>
            </a:r>
            <a:endParaRPr lang="pl-PL" dirty="0"/>
          </a:p>
        </p:txBody>
      </p:sp>
      <p:pic>
        <p:nvPicPr>
          <p:cNvPr id="5" name="Picture 4" descr="Skrypt komputerowy na ekranie">
            <a:extLst>
              <a:ext uri="{FF2B5EF4-FFF2-40B4-BE49-F238E27FC236}">
                <a16:creationId xmlns:a16="http://schemas.microsoft.com/office/drawing/2014/main" id="{10B1F2B9-3936-2B18-E5EF-FBEE14220D3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59" r="43631" b="-2"/>
          <a:stretch/>
        </p:blipFill>
        <p:spPr>
          <a:xfrm>
            <a:off x="20" y="-1"/>
            <a:ext cx="5394940" cy="6858001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3BCB5F6A-9EB0-40B0-9D13-3023E9A20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801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omarańczowe i niebieskie liczby i wykresy">
            <a:extLst>
              <a:ext uri="{FF2B5EF4-FFF2-40B4-BE49-F238E27FC236}">
                <a16:creationId xmlns:a16="http://schemas.microsoft.com/office/drawing/2014/main" id="{CF4DA831-6A65-6EF8-8304-B85D728712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896" r="19351" b="1"/>
          <a:stretch/>
        </p:blipFill>
        <p:spPr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D75ABFD-3A6A-5810-2175-B2D11C8E9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3851123" cy="1320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pl-PL" sz="3100" dirty="0"/>
              <a:t>Statystyka publiczna UE – Eurostat</a:t>
            </a:r>
            <a:endParaRPr lang="en-GB" sz="31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E4F9BB-C5C4-BCE0-5334-C79CF8D6E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3851122" cy="3880773"/>
          </a:xfrm>
        </p:spPr>
        <p:txBody>
          <a:bodyPr>
            <a:normAutofit/>
          </a:bodyPr>
          <a:lstStyle/>
          <a:p>
            <a:r>
              <a:rPr lang="pl-PL" dirty="0"/>
              <a:t>Główna baza danych – </a:t>
            </a:r>
            <a:r>
              <a:rPr lang="pl-PL" dirty="0">
                <a:hlinkClick r:id="rId3"/>
              </a:rPr>
              <a:t>Link</a:t>
            </a:r>
            <a:endParaRPr lang="pl-PL" dirty="0"/>
          </a:p>
          <a:p>
            <a:endParaRPr lang="pl-PL" dirty="0"/>
          </a:p>
          <a:p>
            <a:r>
              <a:rPr lang="pl-PL" dirty="0"/>
              <a:t>Dostęp do tzw. </a:t>
            </a:r>
            <a:r>
              <a:rPr lang="pl-PL" dirty="0" err="1">
                <a:hlinkClick r:id="rId4"/>
              </a:rPr>
              <a:t>mikrodanych</a:t>
            </a:r>
            <a:r>
              <a:rPr lang="pl-PL" dirty="0"/>
              <a:t> </a:t>
            </a:r>
          </a:p>
          <a:p>
            <a:pPr lvl="1"/>
            <a:r>
              <a:rPr lang="pl-PL" dirty="0"/>
              <a:t>Indywidualne dane z poziomu gmin, ew. zanonimizowane dane osób</a:t>
            </a:r>
          </a:p>
          <a:p>
            <a:pPr lvl="1"/>
            <a:endParaRPr lang="pl-PL" dirty="0"/>
          </a:p>
          <a:p>
            <a:r>
              <a:rPr lang="pl-PL" dirty="0"/>
              <a:t>Dane – dostęp przez </a:t>
            </a:r>
            <a:r>
              <a:rPr lang="pl-PL" dirty="0">
                <a:hlinkClick r:id="rId5"/>
              </a:rPr>
              <a:t>API</a:t>
            </a:r>
            <a:endParaRPr lang="pl-PL" dirty="0"/>
          </a:p>
          <a:p>
            <a:pPr lvl="1"/>
            <a:r>
              <a:rPr lang="pl-PL" dirty="0"/>
              <a:t>Oprogramowany w R - </a:t>
            </a:r>
            <a:r>
              <a:rPr lang="pl-PL" dirty="0">
                <a:hlinkClick r:id="rId6"/>
              </a:rPr>
              <a:t>Link</a:t>
            </a:r>
            <a:endParaRPr lang="en-GB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4FA5DFF-7FE6-4855-84E6-DFA78EE97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AFD8CBA-54A3-4363-991B-B9C631BBF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23">
            <a:extLst>
              <a:ext uri="{FF2B5EF4-FFF2-40B4-BE49-F238E27FC236}">
                <a16:creationId xmlns:a16="http://schemas.microsoft.com/office/drawing/2014/main" id="{3F088236-D655-4F88-B238-E1676235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15" name="Rectangle 25">
            <a:extLst>
              <a:ext uri="{FF2B5EF4-FFF2-40B4-BE49-F238E27FC236}">
                <a16:creationId xmlns:a16="http://schemas.microsoft.com/office/drawing/2014/main" id="{3DAC0C92-199E-475C-9390-119A9B027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17" name="Isosceles Triangle 24">
            <a:extLst>
              <a:ext uri="{FF2B5EF4-FFF2-40B4-BE49-F238E27FC236}">
                <a16:creationId xmlns:a16="http://schemas.microsoft.com/office/drawing/2014/main" id="{C4CFB339-0ED8-4FE2-9EF1-6D1375B84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19" name="Rectangle 27">
            <a:extLst>
              <a:ext uri="{FF2B5EF4-FFF2-40B4-BE49-F238E27FC236}">
                <a16:creationId xmlns:a16="http://schemas.microsoft.com/office/drawing/2014/main" id="{31896C80-2069-4431-9C19-83B913734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21" name="Rectangle 28">
            <a:extLst>
              <a:ext uri="{FF2B5EF4-FFF2-40B4-BE49-F238E27FC236}">
                <a16:creationId xmlns:a16="http://schemas.microsoft.com/office/drawing/2014/main" id="{BF120A21-0841-4823-B0C4-28AEBCEF9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23" name="Rectangle 29">
            <a:extLst>
              <a:ext uri="{FF2B5EF4-FFF2-40B4-BE49-F238E27FC236}">
                <a16:creationId xmlns:a16="http://schemas.microsoft.com/office/drawing/2014/main" id="{DBB05BAE-BBD3-4289-899F-A6851503C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25" name="Isosceles Triangle 29">
            <a:extLst>
              <a:ext uri="{FF2B5EF4-FFF2-40B4-BE49-F238E27FC236}">
                <a16:creationId xmlns:a16="http://schemas.microsoft.com/office/drawing/2014/main" id="{9874D11C-36F5-4BBE-A490-019A54E95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36308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Kalkulator, pióro, kompas, pieniądze i papier z drukowanymi wykresami">
            <a:extLst>
              <a:ext uri="{FF2B5EF4-FFF2-40B4-BE49-F238E27FC236}">
                <a16:creationId xmlns:a16="http://schemas.microsoft.com/office/drawing/2014/main" id="{06D78D4E-C685-3A0D-83F6-6213E4C109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312" r="13088" b="-2"/>
          <a:stretch/>
        </p:blipFill>
        <p:spPr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7037685-1585-B0A2-F723-F007CEED4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3851123" cy="1320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pl-PL" sz="3100"/>
              <a:t>Statystyka publiczna - międzynarodowa</a:t>
            </a:r>
            <a:endParaRPr lang="en-GB" sz="31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8F4AB7-3F26-9D82-F955-3318D2AC58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3851122" cy="3880773"/>
          </a:xfrm>
        </p:spPr>
        <p:txBody>
          <a:bodyPr>
            <a:normAutofit/>
          </a:bodyPr>
          <a:lstStyle/>
          <a:p>
            <a:r>
              <a:rPr lang="pl-PL" dirty="0"/>
              <a:t>3 organizacje międzynarodowe: </a:t>
            </a:r>
          </a:p>
          <a:p>
            <a:pPr lvl="1"/>
            <a:r>
              <a:rPr lang="pl-PL" dirty="0">
                <a:hlinkClick r:id="rId3"/>
              </a:rPr>
              <a:t>OECD</a:t>
            </a:r>
            <a:r>
              <a:rPr lang="pl-PL" dirty="0"/>
              <a:t> - Organizacja Współpracy Gospodarczej i Rozwoju – tematy gospodarcze, ochrona zdrowia, bezpieczeństwa np. </a:t>
            </a:r>
            <a:r>
              <a:rPr lang="pl-PL" dirty="0">
                <a:hlinkClick r:id="rId4"/>
              </a:rPr>
              <a:t>wypadki drogowe</a:t>
            </a:r>
            <a:endParaRPr lang="pl-PL" dirty="0"/>
          </a:p>
          <a:p>
            <a:pPr lvl="1"/>
            <a:r>
              <a:rPr lang="pl-PL" dirty="0">
                <a:hlinkClick r:id="rId5"/>
              </a:rPr>
              <a:t>Bank Światowy</a:t>
            </a:r>
            <a:r>
              <a:rPr lang="pl-PL" dirty="0"/>
              <a:t> – Pomoc rozwojowa, edukacja, nierówności. </a:t>
            </a:r>
          </a:p>
          <a:p>
            <a:pPr lvl="1"/>
            <a:r>
              <a:rPr lang="pl-PL" dirty="0">
                <a:hlinkClick r:id="rId6"/>
              </a:rPr>
              <a:t>Międzynarodowy Fundusz Walutowy </a:t>
            </a:r>
            <a:r>
              <a:rPr lang="pl-PL" dirty="0"/>
              <a:t>– statystyki makroekonomiczne i finansowe </a:t>
            </a:r>
            <a:endParaRPr lang="en-GB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4FA5DFF-7FE6-4855-84E6-DFA78EE97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AFD8CBA-54A3-4363-991B-B9C631BBF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23">
            <a:extLst>
              <a:ext uri="{FF2B5EF4-FFF2-40B4-BE49-F238E27FC236}">
                <a16:creationId xmlns:a16="http://schemas.microsoft.com/office/drawing/2014/main" id="{3F088236-D655-4F88-B238-E1676235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15" name="Rectangle 25">
            <a:extLst>
              <a:ext uri="{FF2B5EF4-FFF2-40B4-BE49-F238E27FC236}">
                <a16:creationId xmlns:a16="http://schemas.microsoft.com/office/drawing/2014/main" id="{3DAC0C92-199E-475C-9390-119A9B027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17" name="Isosceles Triangle 24">
            <a:extLst>
              <a:ext uri="{FF2B5EF4-FFF2-40B4-BE49-F238E27FC236}">
                <a16:creationId xmlns:a16="http://schemas.microsoft.com/office/drawing/2014/main" id="{C4CFB339-0ED8-4FE2-9EF1-6D1375B84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19" name="Rectangle 27">
            <a:extLst>
              <a:ext uri="{FF2B5EF4-FFF2-40B4-BE49-F238E27FC236}">
                <a16:creationId xmlns:a16="http://schemas.microsoft.com/office/drawing/2014/main" id="{31896C80-2069-4431-9C19-83B913734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21" name="Rectangle 28">
            <a:extLst>
              <a:ext uri="{FF2B5EF4-FFF2-40B4-BE49-F238E27FC236}">
                <a16:creationId xmlns:a16="http://schemas.microsoft.com/office/drawing/2014/main" id="{BF120A21-0841-4823-B0C4-28AEBCEF9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23" name="Rectangle 29">
            <a:extLst>
              <a:ext uri="{FF2B5EF4-FFF2-40B4-BE49-F238E27FC236}">
                <a16:creationId xmlns:a16="http://schemas.microsoft.com/office/drawing/2014/main" id="{DBB05BAE-BBD3-4289-899F-A6851503C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25" name="Isosceles Triangle 29">
            <a:extLst>
              <a:ext uri="{FF2B5EF4-FFF2-40B4-BE49-F238E27FC236}">
                <a16:creationId xmlns:a16="http://schemas.microsoft.com/office/drawing/2014/main" id="{9874D11C-36F5-4BBE-A490-019A54E95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71159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iurko z przyborami biurowymi">
            <a:extLst>
              <a:ext uri="{FF2B5EF4-FFF2-40B4-BE49-F238E27FC236}">
                <a16:creationId xmlns:a16="http://schemas.microsoft.com/office/drawing/2014/main" id="{3BA3A3BA-65AC-5ECE-12B3-F7A2381A03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446" r="11445" b="-2"/>
          <a:stretch/>
        </p:blipFill>
        <p:spPr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1D762DD-1EF8-48D5-F76F-3E3A7ECB6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3851123" cy="1320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pl-PL" sz="2800"/>
              <a:t>Ankietowanie firm – zbieranie kontaktów.</a:t>
            </a:r>
            <a:endParaRPr lang="en-GB" sz="28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52D581-F386-24B7-7AAA-1982C6DAC4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3851122" cy="3880773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pl-PL" sz="1400" dirty="0"/>
              <a:t>W Polsce funkcjonują dwa rejestry firm </a:t>
            </a:r>
          </a:p>
          <a:p>
            <a:pPr lvl="1">
              <a:lnSpc>
                <a:spcPct val="90000"/>
              </a:lnSpc>
            </a:pPr>
            <a:r>
              <a:rPr lang="pl-PL" sz="1400" dirty="0">
                <a:hlinkClick r:id="rId3"/>
              </a:rPr>
              <a:t>CEIDG</a:t>
            </a:r>
            <a:r>
              <a:rPr lang="pl-PL" sz="1400" dirty="0"/>
              <a:t> – Centralna Ewidencja i Informacja o Działalności Gospodarczej</a:t>
            </a:r>
          </a:p>
          <a:p>
            <a:pPr lvl="1">
              <a:lnSpc>
                <a:spcPct val="90000"/>
              </a:lnSpc>
            </a:pPr>
            <a:r>
              <a:rPr lang="pl-PL" sz="1400" dirty="0">
                <a:hlinkClick r:id="rId4"/>
              </a:rPr>
              <a:t>REGON</a:t>
            </a:r>
            <a:r>
              <a:rPr lang="pl-PL" sz="1400" dirty="0"/>
              <a:t> – Rejestr Urzędowy GUS</a:t>
            </a:r>
          </a:p>
          <a:p>
            <a:pPr lvl="1">
              <a:lnSpc>
                <a:spcPct val="90000"/>
              </a:lnSpc>
            </a:pPr>
            <a:endParaRPr lang="pl-PL" sz="1400" dirty="0"/>
          </a:p>
          <a:p>
            <a:pPr>
              <a:lnSpc>
                <a:spcPct val="90000"/>
              </a:lnSpc>
            </a:pPr>
            <a:r>
              <a:rPr lang="pl-PL" sz="1400" dirty="0"/>
              <a:t>Rejestry pozwalają pobierać informacje kontaktowe o firmach.</a:t>
            </a:r>
          </a:p>
          <a:p>
            <a:pPr lvl="1">
              <a:lnSpc>
                <a:spcPct val="90000"/>
              </a:lnSpc>
            </a:pPr>
            <a:r>
              <a:rPr lang="pl-PL" sz="1400" dirty="0"/>
              <a:t>Do identyfikacji działalności służy </a:t>
            </a:r>
            <a:r>
              <a:rPr lang="pl-PL" sz="1400" dirty="0">
                <a:hlinkClick r:id="rId5"/>
              </a:rPr>
              <a:t>PKD</a:t>
            </a:r>
            <a:r>
              <a:rPr lang="pl-PL" sz="1400" dirty="0"/>
              <a:t> – Polska Klasyfikacja Działalności </a:t>
            </a:r>
          </a:p>
          <a:p>
            <a:pPr lvl="1">
              <a:lnSpc>
                <a:spcPct val="90000"/>
              </a:lnSpc>
            </a:pPr>
            <a:r>
              <a:rPr lang="pl-PL" sz="1400" dirty="0"/>
              <a:t>Czytelnie ułożone na portalu księgowym </a:t>
            </a:r>
            <a:r>
              <a:rPr lang="pl-PL" sz="1400" dirty="0" err="1">
                <a:hlinkClick r:id="rId6"/>
              </a:rPr>
              <a:t>gofin</a:t>
            </a:r>
            <a:endParaRPr lang="pl-PL" sz="1400" dirty="0"/>
          </a:p>
          <a:p>
            <a:pPr lvl="1">
              <a:lnSpc>
                <a:spcPct val="90000"/>
              </a:lnSpc>
            </a:pPr>
            <a:endParaRPr lang="pl-PL" sz="1400" dirty="0"/>
          </a:p>
          <a:p>
            <a:pPr>
              <a:lnSpc>
                <a:spcPct val="90000"/>
              </a:lnSpc>
            </a:pPr>
            <a:r>
              <a:rPr lang="pl-PL" sz="1400" dirty="0"/>
              <a:t>Nowsze wpisy często z informacjami kontaktowymi.</a:t>
            </a:r>
            <a:endParaRPr lang="en-GB" sz="1400" dirty="0"/>
          </a:p>
        </p:txBody>
      </p:sp>
      <p:cxnSp>
        <p:nvCxnSpPr>
          <p:cNvPr id="17" name="Straight Connector 13">
            <a:extLst>
              <a:ext uri="{FF2B5EF4-FFF2-40B4-BE49-F238E27FC236}">
                <a16:creationId xmlns:a16="http://schemas.microsoft.com/office/drawing/2014/main" id="{64FA5DFF-7FE6-4855-84E6-DFA78EE97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AFD8CBA-54A3-4363-991B-B9C631BBF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23">
            <a:extLst>
              <a:ext uri="{FF2B5EF4-FFF2-40B4-BE49-F238E27FC236}">
                <a16:creationId xmlns:a16="http://schemas.microsoft.com/office/drawing/2014/main" id="{3F088236-D655-4F88-B238-E1676235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20" name="Rectangle 25">
            <a:extLst>
              <a:ext uri="{FF2B5EF4-FFF2-40B4-BE49-F238E27FC236}">
                <a16:creationId xmlns:a16="http://schemas.microsoft.com/office/drawing/2014/main" id="{3DAC0C92-199E-475C-9390-119A9B027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22" name="Isosceles Triangle 24">
            <a:extLst>
              <a:ext uri="{FF2B5EF4-FFF2-40B4-BE49-F238E27FC236}">
                <a16:creationId xmlns:a16="http://schemas.microsoft.com/office/drawing/2014/main" id="{C4CFB339-0ED8-4FE2-9EF1-6D1375B84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24" name="Rectangle 27">
            <a:extLst>
              <a:ext uri="{FF2B5EF4-FFF2-40B4-BE49-F238E27FC236}">
                <a16:creationId xmlns:a16="http://schemas.microsoft.com/office/drawing/2014/main" id="{31896C80-2069-4431-9C19-83B913734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26" name="Rectangle 28">
            <a:extLst>
              <a:ext uri="{FF2B5EF4-FFF2-40B4-BE49-F238E27FC236}">
                <a16:creationId xmlns:a16="http://schemas.microsoft.com/office/drawing/2014/main" id="{BF120A21-0841-4823-B0C4-28AEBCEF9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28" name="Rectangle 29">
            <a:extLst>
              <a:ext uri="{FF2B5EF4-FFF2-40B4-BE49-F238E27FC236}">
                <a16:creationId xmlns:a16="http://schemas.microsoft.com/office/drawing/2014/main" id="{DBB05BAE-BBD3-4289-899F-A6851503C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9874D11C-36F5-4BBE-A490-019A54E95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85534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83B94-1F24-9652-1DC6-C6AAB2E59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Kadra menedżerska w spółkach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FFEBB4-B09D-A05B-D23E-A8DC3F322B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Rejestr biznesowy spółek w Polsce - system </a:t>
            </a:r>
            <a:r>
              <a:rPr lang="pl-PL" dirty="0">
                <a:hlinkClick r:id="rId2"/>
              </a:rPr>
              <a:t>EKRS</a:t>
            </a:r>
            <a:endParaRPr lang="pl-PL" dirty="0"/>
          </a:p>
          <a:p>
            <a:pPr lvl="1"/>
            <a:r>
              <a:rPr lang="pl-PL" dirty="0"/>
              <a:t>Ciekawa wizualizacja – </a:t>
            </a:r>
            <a:r>
              <a:rPr lang="pl-PL" dirty="0">
                <a:hlinkClick r:id="rId3"/>
              </a:rPr>
              <a:t>Rejestr.io</a:t>
            </a:r>
            <a:endParaRPr lang="pl-PL" dirty="0"/>
          </a:p>
          <a:p>
            <a:pPr lvl="1"/>
            <a:endParaRPr lang="pl-PL" dirty="0"/>
          </a:p>
          <a:p>
            <a:r>
              <a:rPr lang="pl-PL" dirty="0"/>
              <a:t>Rejestr w UE – system </a:t>
            </a:r>
            <a:r>
              <a:rPr lang="pl-PL" dirty="0">
                <a:hlinkClick r:id="rId4"/>
              </a:rPr>
              <a:t>e-</a:t>
            </a:r>
            <a:r>
              <a:rPr lang="pl-PL" dirty="0" err="1">
                <a:hlinkClick r:id="rId4"/>
              </a:rPr>
              <a:t>justice</a:t>
            </a:r>
            <a:r>
              <a:rPr lang="pl-PL" dirty="0"/>
              <a:t> </a:t>
            </a:r>
          </a:p>
          <a:p>
            <a:pPr lvl="1"/>
            <a:r>
              <a:rPr lang="pl-PL" dirty="0"/>
              <a:t>Informacje dotyczące sprawozdań finansowych, kadr menedżerskich w całej UE</a:t>
            </a:r>
          </a:p>
          <a:p>
            <a:pPr lvl="1"/>
            <a:r>
              <a:rPr lang="pl-PL" dirty="0"/>
              <a:t>Problem: Brak spójnych wymogów odnośnie przedstawianych informacji. Niektóre kraje wymagają dużych płatności za korzystanie z usług.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28299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55AE6B0-AC9E-4167-806F-E9DB135FC4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0984CB-5990-1EE2-987E-3425463C1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81" y="1382486"/>
            <a:ext cx="3547581" cy="4093028"/>
          </a:xfrm>
        </p:spPr>
        <p:txBody>
          <a:bodyPr anchor="ctr">
            <a:normAutofit/>
          </a:bodyPr>
          <a:lstStyle/>
          <a:p>
            <a:r>
              <a:rPr lang="pl-PL" sz="4400" dirty="0"/>
              <a:t>EMIS</a:t>
            </a:r>
            <a:endParaRPr lang="en-GB" sz="440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523416A-383B-4FDC-B4C9-D8EDDFE9C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267" y="-8467"/>
            <a:ext cx="4766733" cy="6866467"/>
            <a:chOff x="7425267" y="-8467"/>
            <a:chExt cx="4766733" cy="6866467"/>
          </a:xfrm>
        </p:grpSpPr>
        <p:cxnSp>
          <p:nvCxnSpPr>
            <p:cNvPr id="21" name="Straight Connector 11">
              <a:extLst>
                <a:ext uri="{FF2B5EF4-FFF2-40B4-BE49-F238E27FC236}">
                  <a16:creationId xmlns:a16="http://schemas.microsoft.com/office/drawing/2014/main" id="{CB0D29D5-3F7C-4197-821B-6D60A66CC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47FB49A-3541-428A-AADE-682A3C505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3">
              <a:extLst>
                <a:ext uri="{FF2B5EF4-FFF2-40B4-BE49-F238E27FC236}">
                  <a16:creationId xmlns:a16="http://schemas.microsoft.com/office/drawing/2014/main" id="{D96F53DC-08F1-42C6-B558-B83D54B27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AFE48CAF-A51C-463F-A570-ED99439A5C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24" name="Isosceles Triangle 15">
              <a:extLst>
                <a:ext uri="{FF2B5EF4-FFF2-40B4-BE49-F238E27FC236}">
                  <a16:creationId xmlns:a16="http://schemas.microsoft.com/office/drawing/2014/main" id="{01F0C48B-50FF-4351-8207-16D0960483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300384B6-5ED6-4F91-A548-B706D8375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337AFFAE-C182-463C-9459-8AB3C69D9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510ACF17-C3F0-42BF-BDEB-D07927712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E804EFD0-B84E-476F-9FC6-6C4A42EA0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87BD1F4E-A66D-4C06-86DA-8D56CA7A3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77719" y="0"/>
            <a:ext cx="621428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E0E94A8-CB45-EE21-EB80-F91A023227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8253315"/>
              </p:ext>
            </p:extLst>
          </p:nvPr>
        </p:nvGraphicFramePr>
        <p:xfrm>
          <a:off x="4916553" y="944563"/>
          <a:ext cx="6628804" cy="4979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590800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7">
            <a:extLst>
              <a:ext uri="{FF2B5EF4-FFF2-40B4-BE49-F238E27FC236}">
                <a16:creationId xmlns:a16="http://schemas.microsoft.com/office/drawing/2014/main" id="{C52ED567-06B3-4107-9773-BBB6BD7867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0E3B0-DEE6-3341-BD09-B98A78EB8C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53067"/>
            <a:ext cx="6155266" cy="4351866"/>
          </a:xfrm>
        </p:spPr>
        <p:txBody>
          <a:bodyPr anchor="ctr">
            <a:normAutofit/>
          </a:bodyPr>
          <a:lstStyle/>
          <a:p>
            <a:r>
              <a:rPr lang="pl-PL" dirty="0"/>
              <a:t>Przed wysłaniem ankiety do firmy / spółki należy:</a:t>
            </a:r>
          </a:p>
          <a:p>
            <a:pPr lvl="1"/>
            <a:r>
              <a:rPr lang="pl-PL" dirty="0"/>
              <a:t>Poinformować skąd posiadasz dane kontaktowe. </a:t>
            </a:r>
          </a:p>
          <a:p>
            <a:pPr lvl="1"/>
            <a:r>
              <a:rPr lang="pl-PL" dirty="0"/>
              <a:t>Poprosić o zgodę na nawiązanie kontaktu w celu przeprowadzenia ankiety.</a:t>
            </a:r>
          </a:p>
          <a:p>
            <a:pPr lvl="1"/>
            <a:endParaRPr lang="pl-PL" dirty="0"/>
          </a:p>
          <a:p>
            <a:r>
              <a:rPr lang="pl-PL" dirty="0"/>
              <a:t>Przy braku wypełnienia tych warunków możliwe konsekwencje prawne.</a:t>
            </a:r>
          </a:p>
          <a:p>
            <a:endParaRPr lang="en-GB" dirty="0"/>
          </a:p>
        </p:txBody>
      </p:sp>
      <p:sp>
        <p:nvSpPr>
          <p:cNvPr id="42" name="Rectangle 9">
            <a:extLst>
              <a:ext uri="{FF2B5EF4-FFF2-40B4-BE49-F238E27FC236}">
                <a16:creationId xmlns:a16="http://schemas.microsoft.com/office/drawing/2014/main" id="{AF551D8B-3775-4477-88B7-7B7C350D34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6" y="0"/>
            <a:ext cx="4657344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43" name="Straight Connector 11">
            <a:extLst>
              <a:ext uri="{FF2B5EF4-FFF2-40B4-BE49-F238E27FC236}">
                <a16:creationId xmlns:a16="http://schemas.microsoft.com/office/drawing/2014/main" id="{1A901C3D-CFAE-460D-BD0E-7D22164D7D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590212" y="0"/>
            <a:ext cx="1059921" cy="6858000"/>
          </a:xfrm>
          <a:prstGeom prst="line">
            <a:avLst/>
          </a:prstGeom>
          <a:ln w="9525">
            <a:solidFill>
              <a:srgbClr val="BFBFBF">
                <a:alpha val="7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13">
            <a:extLst>
              <a:ext uri="{FF2B5EF4-FFF2-40B4-BE49-F238E27FC236}">
                <a16:creationId xmlns:a16="http://schemas.microsoft.com/office/drawing/2014/main" id="{837C0EA9-1437-4437-9D20-2BBDA1AA9F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721600" y="3721395"/>
            <a:ext cx="4345560" cy="3136604"/>
          </a:xfrm>
          <a:prstGeom prst="line">
            <a:avLst/>
          </a:prstGeom>
          <a:ln w="9525">
            <a:solidFill>
              <a:srgbClr val="BFBFBF">
                <a:alpha val="69804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Rectangle 23">
            <a:extLst>
              <a:ext uri="{FF2B5EF4-FFF2-40B4-BE49-F238E27FC236}">
                <a16:creationId xmlns:a16="http://schemas.microsoft.com/office/drawing/2014/main" id="{BB934D2B-85E2-4375-94EE-B66C16BF79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46" name="Rectangle 25">
            <a:extLst>
              <a:ext uri="{FF2B5EF4-FFF2-40B4-BE49-F238E27FC236}">
                <a16:creationId xmlns:a16="http://schemas.microsoft.com/office/drawing/2014/main" id="{9B445E02-D785-4565-B842-9567BBC09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47" name="Isosceles Triangle 19">
            <a:extLst>
              <a:ext uri="{FF2B5EF4-FFF2-40B4-BE49-F238E27FC236}">
                <a16:creationId xmlns:a16="http://schemas.microsoft.com/office/drawing/2014/main" id="{2C153736-D102-4F57-9DE7-615AFC02B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48" name="Rectangle 27">
            <a:extLst>
              <a:ext uri="{FF2B5EF4-FFF2-40B4-BE49-F238E27FC236}">
                <a16:creationId xmlns:a16="http://schemas.microsoft.com/office/drawing/2014/main" id="{BA407A52-66F4-4CDE-A726-FF79F3EC34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49" name="Rectangle 28">
            <a:extLst>
              <a:ext uri="{FF2B5EF4-FFF2-40B4-BE49-F238E27FC236}">
                <a16:creationId xmlns:a16="http://schemas.microsoft.com/office/drawing/2014/main" id="{D28FFB34-4FC3-46F5-B900-D3B774FD0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50" name="Rectangle 29">
            <a:extLst>
              <a:ext uri="{FF2B5EF4-FFF2-40B4-BE49-F238E27FC236}">
                <a16:creationId xmlns:a16="http://schemas.microsoft.com/office/drawing/2014/main" id="{205F7B13-ACB5-46BE-8070-0431266B18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51" name="Isosceles Triangle 27">
            <a:extLst>
              <a:ext uri="{FF2B5EF4-FFF2-40B4-BE49-F238E27FC236}">
                <a16:creationId xmlns:a16="http://schemas.microsoft.com/office/drawing/2014/main" id="{D52A0D23-45DD-4DF4-ADE6-A81F409BB9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2A0666-BB45-B915-DFFD-8FE594CF9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9658" y="1253067"/>
            <a:ext cx="3371742" cy="4351866"/>
          </a:xfrm>
        </p:spPr>
        <p:txBody>
          <a:bodyPr anchor="ctr">
            <a:normAutofit/>
          </a:bodyPr>
          <a:lstStyle/>
          <a:p>
            <a:r>
              <a:rPr lang="pl-PL">
                <a:solidFill>
                  <a:schemeClr val="bg1"/>
                </a:solidFill>
              </a:rPr>
              <a:t>Pobieranie danych – wymogi RODO</a:t>
            </a:r>
            <a:endParaRPr lang="en-GB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94435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Koncepcja danych">
            <a:extLst>
              <a:ext uri="{FF2B5EF4-FFF2-40B4-BE49-F238E27FC236}">
                <a16:creationId xmlns:a16="http://schemas.microsoft.com/office/drawing/2014/main" id="{058CD1F3-F009-09AD-7A15-AB5C65FDFD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3362"/>
          <a:stretch/>
        </p:blipFill>
        <p:spPr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DD2E5CE-9CD7-CA82-37DD-113BFED2F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3851123" cy="1320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pl-PL" sz="2800" dirty="0"/>
              <a:t>Ankietowanie instytucji publicznych. </a:t>
            </a: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CDB92C-E3A7-DC85-0F5A-6587A3CDEA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3851122" cy="3880773"/>
          </a:xfrm>
        </p:spPr>
        <p:txBody>
          <a:bodyPr>
            <a:normAutofit/>
          </a:bodyPr>
          <a:lstStyle/>
          <a:p>
            <a:r>
              <a:rPr lang="pl-PL" dirty="0"/>
              <a:t>Wszystkie instytucje publiczne mają obowiązek prowadzić </a:t>
            </a:r>
            <a:r>
              <a:rPr lang="pl-PL" dirty="0">
                <a:hlinkClick r:id="rId3"/>
              </a:rPr>
              <a:t>Biuletyn Informacji Publicznych</a:t>
            </a:r>
            <a:endParaRPr lang="pl-PL" dirty="0"/>
          </a:p>
          <a:p>
            <a:endParaRPr lang="pl-PL" dirty="0"/>
          </a:p>
          <a:p>
            <a:r>
              <a:rPr lang="pl-PL" dirty="0"/>
              <a:t>Znajdziemy tam: </a:t>
            </a:r>
          </a:p>
          <a:p>
            <a:pPr lvl="1"/>
            <a:r>
              <a:rPr lang="pl-PL" dirty="0"/>
              <a:t>Numery telefonu, dane adresowe.</a:t>
            </a:r>
          </a:p>
          <a:p>
            <a:pPr lvl="1"/>
            <a:r>
              <a:rPr lang="pl-PL" dirty="0"/>
              <a:t>Personalny kontakt - nie musi być aktualny.</a:t>
            </a:r>
            <a:endParaRPr lang="en-GB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4FA5DFF-7FE6-4855-84E6-DFA78EE97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AFD8CBA-54A3-4363-991B-B9C631BBF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23">
            <a:extLst>
              <a:ext uri="{FF2B5EF4-FFF2-40B4-BE49-F238E27FC236}">
                <a16:creationId xmlns:a16="http://schemas.microsoft.com/office/drawing/2014/main" id="{3F088236-D655-4F88-B238-E1676235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15" name="Rectangle 25">
            <a:extLst>
              <a:ext uri="{FF2B5EF4-FFF2-40B4-BE49-F238E27FC236}">
                <a16:creationId xmlns:a16="http://schemas.microsoft.com/office/drawing/2014/main" id="{3DAC0C92-199E-475C-9390-119A9B027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17" name="Isosceles Triangle 24">
            <a:extLst>
              <a:ext uri="{FF2B5EF4-FFF2-40B4-BE49-F238E27FC236}">
                <a16:creationId xmlns:a16="http://schemas.microsoft.com/office/drawing/2014/main" id="{C4CFB339-0ED8-4FE2-9EF1-6D1375B84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19" name="Rectangle 27">
            <a:extLst>
              <a:ext uri="{FF2B5EF4-FFF2-40B4-BE49-F238E27FC236}">
                <a16:creationId xmlns:a16="http://schemas.microsoft.com/office/drawing/2014/main" id="{31896C80-2069-4431-9C19-83B913734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21" name="Rectangle 28">
            <a:extLst>
              <a:ext uri="{FF2B5EF4-FFF2-40B4-BE49-F238E27FC236}">
                <a16:creationId xmlns:a16="http://schemas.microsoft.com/office/drawing/2014/main" id="{BF120A21-0841-4823-B0C4-28AEBCEF9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23" name="Rectangle 29">
            <a:extLst>
              <a:ext uri="{FF2B5EF4-FFF2-40B4-BE49-F238E27FC236}">
                <a16:creationId xmlns:a16="http://schemas.microsoft.com/office/drawing/2014/main" id="{DBB05BAE-BBD3-4289-899F-A6851503C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25" name="Isosceles Triangle 29">
            <a:extLst>
              <a:ext uri="{FF2B5EF4-FFF2-40B4-BE49-F238E27FC236}">
                <a16:creationId xmlns:a16="http://schemas.microsoft.com/office/drawing/2014/main" id="{9874D11C-36F5-4BBE-A490-019A54E95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45840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32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4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2" name="Isosceles Triangle 36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62204C-C1AC-D9EE-364A-C97914059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r>
              <a:rPr lang="pl-PL">
                <a:solidFill>
                  <a:schemeClr val="bg1"/>
                </a:solidFill>
              </a:rPr>
              <a:t>Zamówienia publiczne</a:t>
            </a:r>
            <a:endParaRPr lang="en-GB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995CC-F251-BDB8-76C3-C5CC717D70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4" y="2160590"/>
            <a:ext cx="3973943" cy="3440110"/>
          </a:xfrm>
        </p:spPr>
        <p:txBody>
          <a:bodyPr>
            <a:normAutofit/>
          </a:bodyPr>
          <a:lstStyle/>
          <a:p>
            <a:r>
              <a:rPr lang="pl-PL">
                <a:solidFill>
                  <a:schemeClr val="bg1"/>
                </a:solidFill>
              </a:rPr>
              <a:t>Socjologowie często pracują przy ewaluacji projektów UE</a:t>
            </a:r>
          </a:p>
          <a:p>
            <a:endParaRPr lang="pl-PL">
              <a:solidFill>
                <a:schemeClr val="bg1"/>
              </a:solidFill>
            </a:endParaRPr>
          </a:p>
          <a:p>
            <a:r>
              <a:rPr lang="pl-PL">
                <a:solidFill>
                  <a:schemeClr val="bg1"/>
                </a:solidFill>
              </a:rPr>
              <a:t>Warto wiedzieć, gdzie szukać takich danych – portal </a:t>
            </a:r>
            <a:r>
              <a:rPr lang="pl-PL">
                <a:solidFill>
                  <a:schemeClr val="bg1"/>
                </a:solidFill>
                <a:hlinkClick r:id="rId2"/>
              </a:rPr>
              <a:t>e-zamówienia</a:t>
            </a:r>
            <a:endParaRPr lang="pl-PL">
              <a:solidFill>
                <a:schemeClr val="bg1"/>
              </a:solidFill>
            </a:endParaRPr>
          </a:p>
          <a:p>
            <a:endParaRPr lang="pl-PL">
              <a:solidFill>
                <a:schemeClr val="bg1"/>
              </a:solidFill>
            </a:endParaRPr>
          </a:p>
          <a:p>
            <a:r>
              <a:rPr lang="pl-PL">
                <a:solidFill>
                  <a:schemeClr val="bg1"/>
                </a:solidFill>
              </a:rPr>
              <a:t>Podobnie jak w przypadku firm – istnieje klasyfikacja </a:t>
            </a:r>
            <a:r>
              <a:rPr lang="pl-PL">
                <a:solidFill>
                  <a:schemeClr val="bg1"/>
                </a:solidFill>
                <a:hlinkClick r:id="rId3"/>
              </a:rPr>
              <a:t>CPV</a:t>
            </a:r>
            <a:endParaRPr lang="pl-PL">
              <a:solidFill>
                <a:schemeClr val="bg1"/>
              </a:solidFill>
            </a:endParaRPr>
          </a:p>
        </p:txBody>
      </p:sp>
      <p:pic>
        <p:nvPicPr>
          <p:cNvPr id="27" name="Graphic 6" descr="User">
            <a:extLst>
              <a:ext uri="{FF2B5EF4-FFF2-40B4-BE49-F238E27FC236}">
                <a16:creationId xmlns:a16="http://schemas.microsoft.com/office/drawing/2014/main" id="{C1AFDC44-5714-7641-CA87-F0363ACB13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217616" y="972608"/>
            <a:ext cx="4900269" cy="4900269"/>
          </a:xfrm>
          <a:prstGeom prst="rect">
            <a:avLst/>
          </a:prstGeom>
        </p:spPr>
      </p:pic>
      <p:sp>
        <p:nvSpPr>
          <p:cNvPr id="34" name="Isosceles Triangle 38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9591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25917-D46E-F552-A1AB-887ECDEA2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9562" y="609600"/>
            <a:ext cx="6424440" cy="1320800"/>
          </a:xfrm>
        </p:spPr>
        <p:txBody>
          <a:bodyPr>
            <a:normAutofit/>
          </a:bodyPr>
          <a:lstStyle/>
          <a:p>
            <a:r>
              <a:rPr lang="pl-PL"/>
              <a:t>Osoby prywatne – statystyka geodezyjna</a:t>
            </a:r>
            <a:endParaRPr lang="en-GB" dirty="0"/>
          </a:p>
        </p:txBody>
      </p:sp>
      <p:pic>
        <p:nvPicPr>
          <p:cNvPr id="6" name="Picture 4" descr="Okresowa tabela elementów">
            <a:extLst>
              <a:ext uri="{FF2B5EF4-FFF2-40B4-BE49-F238E27FC236}">
                <a16:creationId xmlns:a16="http://schemas.microsoft.com/office/drawing/2014/main" id="{6FB781DA-EE99-9193-B5FC-307318FD69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912" r="29609" b="389"/>
          <a:stretch/>
        </p:blipFill>
        <p:spPr>
          <a:xfrm>
            <a:off x="20" y="10"/>
            <a:ext cx="2734036" cy="6867719"/>
          </a:xfrm>
          <a:custGeom>
            <a:avLst/>
            <a:gdLst/>
            <a:ahLst/>
            <a:cxnLst/>
            <a:rect l="l" t="t" r="r" b="b"/>
            <a:pathLst>
              <a:path w="2734056" h="6858000">
                <a:moveTo>
                  <a:pt x="0" y="0"/>
                </a:moveTo>
                <a:lnTo>
                  <a:pt x="1674254" y="0"/>
                </a:lnTo>
                <a:lnTo>
                  <a:pt x="2734056" y="6850199"/>
                </a:lnTo>
                <a:lnTo>
                  <a:pt x="2734056" y="6858000"/>
                </a:lnTo>
                <a:lnTo>
                  <a:pt x="461457" y="6858000"/>
                </a:lnTo>
                <a:lnTo>
                  <a:pt x="0" y="4134118"/>
                </a:lnTo>
                <a:close/>
              </a:path>
            </a:pathLst>
          </a:custGeom>
        </p:spPr>
      </p:pic>
      <p:sp>
        <p:nvSpPr>
          <p:cNvPr id="7" name="Isosceles Triangle 8">
            <a:extLst>
              <a:ext uri="{FF2B5EF4-FFF2-40B4-BE49-F238E27FC236}">
                <a16:creationId xmlns:a16="http://schemas.microsoft.com/office/drawing/2014/main" id="{EB6743CF-E74B-4A3C-A785-599069DB89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1"/>
            <a:ext cx="476655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69D53F-9A3D-C51A-59E8-F65C8177C2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9562" y="2160589"/>
            <a:ext cx="6424440" cy="3880773"/>
          </a:xfrm>
        </p:spPr>
        <p:txBody>
          <a:bodyPr>
            <a:normAutofit lnSpcReduction="10000"/>
          </a:bodyPr>
          <a:lstStyle/>
          <a:p>
            <a:r>
              <a:rPr lang="pl-PL" dirty="0"/>
              <a:t>Główny Urząd Geodezji i Kartografii (GUGIK) udostępnia </a:t>
            </a:r>
            <a:r>
              <a:rPr lang="pl-PL" dirty="0" err="1">
                <a:hlinkClick r:id="rId3"/>
              </a:rPr>
              <a:t>geoportal</a:t>
            </a:r>
            <a:r>
              <a:rPr lang="pl-PL" dirty="0">
                <a:hlinkClick r:id="rId3"/>
              </a:rPr>
              <a:t> </a:t>
            </a:r>
            <a:r>
              <a:rPr lang="pl-PL" dirty="0"/>
              <a:t>, zawiera:</a:t>
            </a:r>
          </a:p>
          <a:p>
            <a:pPr lvl="1"/>
            <a:r>
              <a:rPr lang="pl-PL" dirty="0"/>
              <a:t>Zbiór map</a:t>
            </a:r>
          </a:p>
          <a:p>
            <a:pPr lvl="1"/>
            <a:r>
              <a:rPr lang="pl-PL" dirty="0"/>
              <a:t>Informacje o numerach działek</a:t>
            </a:r>
          </a:p>
          <a:p>
            <a:pPr lvl="1"/>
            <a:r>
              <a:rPr lang="pl-PL" dirty="0"/>
              <a:t>Informacje o infrastrukturze, zagrożeniach środowiskowych.</a:t>
            </a:r>
          </a:p>
          <a:p>
            <a:pPr lvl="1"/>
            <a:endParaRPr lang="pl-PL" dirty="0"/>
          </a:p>
          <a:p>
            <a:r>
              <a:rPr lang="pl-PL" dirty="0"/>
              <a:t>Można pozyskać administracyjne np. o gospodarstwach rolnych, właścicielach domów – problem brak danych kontaktowych.</a:t>
            </a:r>
          </a:p>
          <a:p>
            <a:pPr lvl="1"/>
            <a:r>
              <a:rPr lang="pl-PL" dirty="0"/>
              <a:t>Te można uzyskać z księgi wieczystej </a:t>
            </a:r>
          </a:p>
          <a:p>
            <a:pPr lvl="1"/>
            <a:r>
              <a:rPr lang="pl-PL" dirty="0"/>
              <a:t>Stan prawny na dziś: udostępniają je tylko </a:t>
            </a:r>
            <a:r>
              <a:rPr lang="pl-PL" dirty="0">
                <a:hlinkClick r:id="rId4"/>
              </a:rPr>
              <a:t>prywatne firmy</a:t>
            </a:r>
            <a:endParaRPr lang="pl-PL" dirty="0"/>
          </a:p>
          <a:p>
            <a:pPr lvl="1"/>
            <a:endParaRPr lang="pl-PL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3079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B9EFB-9468-8134-4CCC-65AB9B05D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6734" y="609600"/>
            <a:ext cx="3737268" cy="1320800"/>
          </a:xfrm>
        </p:spPr>
        <p:txBody>
          <a:bodyPr>
            <a:normAutofit/>
          </a:bodyPr>
          <a:lstStyle/>
          <a:p>
            <a:r>
              <a:rPr lang="pl-PL" dirty="0"/>
              <a:t>Kilka mądrych nazw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71E7B7-90D9-9D19-D5BB-7520486959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9563" y="2160589"/>
            <a:ext cx="4064439" cy="3880773"/>
          </a:xfrm>
        </p:spPr>
        <p:txBody>
          <a:bodyPr>
            <a:normAutofit/>
          </a:bodyPr>
          <a:lstStyle/>
          <a:p>
            <a:r>
              <a:rPr lang="pl-PL" dirty="0" err="1"/>
              <a:t>Desk</a:t>
            </a:r>
            <a:r>
              <a:rPr lang="pl-PL" dirty="0"/>
              <a:t> </a:t>
            </a:r>
            <a:r>
              <a:rPr lang="pl-PL" dirty="0" err="1"/>
              <a:t>Research</a:t>
            </a:r>
            <a:r>
              <a:rPr lang="pl-PL" dirty="0"/>
              <a:t> – wyszukiwanie informacji</a:t>
            </a:r>
          </a:p>
          <a:p>
            <a:endParaRPr lang="pl-PL" dirty="0"/>
          </a:p>
          <a:p>
            <a:r>
              <a:rPr lang="pl-PL" dirty="0"/>
              <a:t>Synonim </a:t>
            </a:r>
            <a:r>
              <a:rPr lang="pl-PL"/>
              <a:t>modny militarnie: </a:t>
            </a:r>
            <a:r>
              <a:rPr lang="pl-PL" dirty="0"/>
              <a:t>OSINT – Open Source </a:t>
            </a:r>
            <a:r>
              <a:rPr lang="pl-PL" dirty="0" err="1"/>
              <a:t>Intelligence</a:t>
            </a:r>
            <a:endParaRPr lang="pl-PL" dirty="0"/>
          </a:p>
          <a:p>
            <a:pPr lvl="1"/>
            <a:r>
              <a:rPr lang="pl-PL" dirty="0"/>
              <a:t>Pomoże w szukaniu oprogramowania.</a:t>
            </a:r>
            <a:endParaRPr lang="en-GB" dirty="0"/>
          </a:p>
        </p:txBody>
      </p:sp>
      <p:pic>
        <p:nvPicPr>
          <p:cNvPr id="5" name="Picture 4" descr="Lupa na czystym tle">
            <a:extLst>
              <a:ext uri="{FF2B5EF4-FFF2-40B4-BE49-F238E27FC236}">
                <a16:creationId xmlns:a16="http://schemas.microsoft.com/office/drawing/2014/main" id="{8DC6B1D6-DC6E-AE62-1321-961F7984F6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885" r="10605" b="-2"/>
          <a:stretch/>
        </p:blipFill>
        <p:spPr>
          <a:xfrm>
            <a:off x="20" y="-1"/>
            <a:ext cx="5394940" cy="6858001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3BCB5F6A-9EB0-40B0-9D13-3023E9A20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39479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0DAA2-C33B-CEAA-B133-1ABB85FD4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Przeczytaj więcej w: 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D64F99-0B00-6B9B-2489-760A09C9B9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Analiza danych zastanych – przewodnik dla studentów (2013</a:t>
            </a:r>
            <a:r>
              <a:rPr lang="pl-PL"/>
              <a:t>), red. Marta </a:t>
            </a:r>
            <a:r>
              <a:rPr lang="pl-PL" dirty="0"/>
              <a:t>Makowska, Wydawnictwo Naukowe Scholar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38483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9925973-C088-EC13-AA4C-229BB5644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199" y="4571999"/>
            <a:ext cx="7673801" cy="1087656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pl-PL" sz="41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Najczęściej</a:t>
            </a:r>
            <a:r>
              <a:rPr lang="en-US" sz="41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100" kern="12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zaczyna</a:t>
            </a:r>
            <a:r>
              <a:rPr lang="pl-PL" sz="41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my</a:t>
            </a:r>
            <a:r>
              <a:rPr lang="en-US" sz="41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od Google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C0AA48D-9B9F-CA94-DDD2-7259E72341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0201" y="609600"/>
            <a:ext cx="7433380" cy="3642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0180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603AE127-802C-459A-A612-DB85B67F0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3FCFC9-1C64-6422-24BA-D99107A08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950" y="1179151"/>
            <a:ext cx="3300646" cy="4463889"/>
          </a:xfrm>
        </p:spPr>
        <p:txBody>
          <a:bodyPr anchor="ctr">
            <a:normAutofit/>
          </a:bodyPr>
          <a:lstStyle/>
          <a:p>
            <a:r>
              <a:rPr lang="pl-PL"/>
              <a:t>Google – przydatne hacki</a:t>
            </a:r>
            <a:endParaRPr lang="en-GB"/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9323D83D-50D6-4040-A58B-FCEA340F88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A1FE6BB-DFB2-4080-9B5E-076EF5DDE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6670" y="1442595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149526-2EA7-51EC-5DDF-11497C7F9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8918" y="1109145"/>
            <a:ext cx="6341016" cy="4603900"/>
          </a:xfrm>
        </p:spPr>
        <p:txBody>
          <a:bodyPr anchor="ctr">
            <a:normAutofit/>
          </a:bodyPr>
          <a:lstStyle/>
          <a:p>
            <a:r>
              <a:rPr lang="pl-PL" dirty="0"/>
              <a:t>Logika:</a:t>
            </a:r>
          </a:p>
          <a:p>
            <a:pPr lvl="1"/>
            <a:r>
              <a:rPr lang="pl-PL" dirty="0"/>
              <a:t>Operatory AND i OR, </a:t>
            </a:r>
          </a:p>
          <a:p>
            <a:pPr lvl="1"/>
            <a:r>
              <a:rPr lang="pl-PL" dirty="0"/>
              <a:t>Tylda (~) – wyszukaj także synonimy, </a:t>
            </a:r>
          </a:p>
          <a:p>
            <a:pPr lvl="1"/>
            <a:r>
              <a:rPr lang="pl-PL" dirty="0"/>
              <a:t>minus (-) - pomiń</a:t>
            </a:r>
          </a:p>
          <a:p>
            <a:pPr lvl="1"/>
            <a:r>
              <a:rPr lang="pl-PL" dirty="0" err="1"/>
              <a:t>Cudyzsłów</a:t>
            </a:r>
            <a:r>
              <a:rPr lang="pl-PL" dirty="0"/>
              <a:t> „” – wyszukaj dokładną frazę</a:t>
            </a:r>
          </a:p>
          <a:p>
            <a:endParaRPr lang="pl-PL" dirty="0"/>
          </a:p>
          <a:p>
            <a:r>
              <a:rPr lang="pl-PL" dirty="0"/>
              <a:t>Ograniczanie wyszukiwani </a:t>
            </a:r>
          </a:p>
          <a:p>
            <a:pPr lvl="1"/>
            <a:r>
              <a:rPr lang="pl-PL" dirty="0" err="1"/>
              <a:t>filetype:pdf</a:t>
            </a:r>
            <a:r>
              <a:rPr lang="pl-PL" dirty="0"/>
              <a:t> – wyświetli wszystkie pliki typu pdf</a:t>
            </a:r>
          </a:p>
          <a:p>
            <a:pPr lvl="1"/>
            <a:r>
              <a:rPr lang="pl-PL" dirty="0" err="1"/>
              <a:t>site:pie.net.pl</a:t>
            </a:r>
            <a:r>
              <a:rPr lang="pl-PL" dirty="0"/>
              <a:t> </a:t>
            </a:r>
          </a:p>
          <a:p>
            <a:pPr lvl="1"/>
            <a:r>
              <a:rPr lang="pl-PL" dirty="0" err="1"/>
              <a:t>link:pie.net.pl</a:t>
            </a:r>
            <a:r>
              <a:rPr lang="pl-PL" dirty="0"/>
              <a:t> </a:t>
            </a:r>
          </a:p>
          <a:p>
            <a:pPr lvl="1"/>
            <a:endParaRPr lang="pl-PL" dirty="0"/>
          </a:p>
          <a:p>
            <a:r>
              <a:rPr lang="pl-PL" dirty="0"/>
              <a:t>Operatory </a:t>
            </a:r>
            <a:r>
              <a:rPr lang="pl-PL" dirty="0">
                <a:hlinkClick r:id="rId2"/>
              </a:rPr>
              <a:t>Google</a:t>
            </a:r>
            <a:endParaRPr lang="en-GB" dirty="0"/>
          </a:p>
        </p:txBody>
      </p:sp>
      <p:sp>
        <p:nvSpPr>
          <p:cNvPr id="37" name="Isosceles Triangle 36">
            <a:extLst>
              <a:ext uri="{FF2B5EF4-FFF2-40B4-BE49-F238E27FC236}">
                <a16:creationId xmlns:a16="http://schemas.microsoft.com/office/drawing/2014/main" id="{F10FD715-4DCE-4779-B634-EC78315EA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1364139" y="0"/>
            <a:ext cx="842596" cy="4616289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827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B5F7E3B-C5F1-40E0-A491-558BAFBC1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241804" y="1460500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1226AA82-58C5-9CDD-CD90-15C040335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816638"/>
            <a:ext cx="3367359" cy="5224724"/>
          </a:xfrm>
        </p:spPr>
        <p:txBody>
          <a:bodyPr anchor="ctr">
            <a:normAutofit/>
          </a:bodyPr>
          <a:lstStyle/>
          <a:p>
            <a:r>
              <a:rPr lang="pl-PL" dirty="0"/>
              <a:t>Google – przydatne rozszerzenia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B98E8-38D4-4A03-C0EE-D5C348FB42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816638"/>
            <a:ext cx="4619706" cy="5224724"/>
          </a:xfrm>
        </p:spPr>
        <p:txBody>
          <a:bodyPr anchor="ctr">
            <a:normAutofit/>
          </a:bodyPr>
          <a:lstStyle/>
          <a:p>
            <a:r>
              <a:rPr lang="pl-PL" dirty="0"/>
              <a:t>Pliki z danymi:</a:t>
            </a:r>
          </a:p>
          <a:p>
            <a:pPr lvl="1"/>
            <a:r>
              <a:rPr lang="pl-PL" dirty="0"/>
              <a:t>.</a:t>
            </a:r>
            <a:r>
              <a:rPr lang="pl-PL" dirty="0" err="1"/>
              <a:t>xlsx</a:t>
            </a:r>
            <a:r>
              <a:rPr lang="pl-PL" dirty="0"/>
              <a:t> - oczywiste</a:t>
            </a:r>
          </a:p>
          <a:p>
            <a:pPr lvl="1"/>
            <a:r>
              <a:rPr lang="pl-PL" dirty="0"/>
              <a:t>.</a:t>
            </a:r>
            <a:r>
              <a:rPr lang="pl-PL" dirty="0" err="1"/>
              <a:t>csv</a:t>
            </a:r>
            <a:r>
              <a:rPr lang="pl-PL" dirty="0"/>
              <a:t> – </a:t>
            </a:r>
            <a:r>
              <a:rPr lang="pl-PL" dirty="0" err="1"/>
              <a:t>comma</a:t>
            </a:r>
            <a:r>
              <a:rPr lang="pl-PL" dirty="0"/>
              <a:t> </a:t>
            </a:r>
            <a:r>
              <a:rPr lang="pl-PL" dirty="0" err="1"/>
              <a:t>separated</a:t>
            </a:r>
            <a:r>
              <a:rPr lang="pl-PL" dirty="0"/>
              <a:t> </a:t>
            </a:r>
            <a:r>
              <a:rPr lang="pl-PL" dirty="0" err="1"/>
              <a:t>value</a:t>
            </a:r>
            <a:r>
              <a:rPr lang="pl-PL" dirty="0"/>
              <a:t> – </a:t>
            </a:r>
            <a:r>
              <a:rPr lang="pl-PL" dirty="0" err="1"/>
              <a:t>plikt</a:t>
            </a:r>
            <a:r>
              <a:rPr lang="pl-PL" dirty="0"/>
              <a:t> notatnika, dane rozdzielane przecinkami</a:t>
            </a:r>
          </a:p>
          <a:p>
            <a:pPr lvl="1"/>
            <a:r>
              <a:rPr lang="pl-PL" dirty="0"/>
              <a:t>.</a:t>
            </a:r>
            <a:r>
              <a:rPr lang="pl-PL" dirty="0" err="1"/>
              <a:t>tsv</a:t>
            </a:r>
            <a:r>
              <a:rPr lang="pl-PL" dirty="0"/>
              <a:t> – </a:t>
            </a:r>
            <a:r>
              <a:rPr lang="pl-PL" dirty="0" err="1"/>
              <a:t>tab</a:t>
            </a:r>
            <a:r>
              <a:rPr lang="pl-PL" dirty="0"/>
              <a:t> </a:t>
            </a:r>
            <a:r>
              <a:rPr lang="pl-PL" dirty="0" err="1"/>
              <a:t>separated</a:t>
            </a:r>
            <a:r>
              <a:rPr lang="pl-PL" dirty="0"/>
              <a:t> </a:t>
            </a:r>
            <a:r>
              <a:rPr lang="pl-PL" dirty="0" err="1"/>
              <a:t>value</a:t>
            </a:r>
            <a:r>
              <a:rPr lang="pl-PL" dirty="0"/>
              <a:t> – </a:t>
            </a:r>
            <a:r>
              <a:rPr lang="pl-PL" dirty="0" err="1"/>
              <a:t>plikt</a:t>
            </a:r>
            <a:r>
              <a:rPr lang="pl-PL" dirty="0"/>
              <a:t> notatnika, dane rozdzielane tabulatorem (rzadkie)</a:t>
            </a:r>
          </a:p>
          <a:p>
            <a:pPr lvl="1"/>
            <a:r>
              <a:rPr lang="en-GB" dirty="0"/>
              <a:t>.</a:t>
            </a:r>
            <a:r>
              <a:rPr lang="en-GB" dirty="0" err="1"/>
              <a:t>accdb</a:t>
            </a:r>
            <a:r>
              <a:rPr lang="pl-PL" dirty="0"/>
              <a:t> – baza danych programu Access</a:t>
            </a:r>
          </a:p>
          <a:p>
            <a:pPr lvl="1"/>
            <a:endParaRPr lang="pl-PL" dirty="0"/>
          </a:p>
          <a:p>
            <a:r>
              <a:rPr lang="pl-PL" dirty="0"/>
              <a:t>Wyszukiwanie obrazem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167094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94A7024-D948-494D-8920-BBA2DA07D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6D3D0E-ACE1-489D-986D-E89FDF21B6D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40000"/>
          </a:blip>
          <a:srcRect l="4576" r="2534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4C24775-5212-04D0-3B28-7814201B7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pl-PL" dirty="0"/>
              <a:t>Archive.org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AE13B-AA59-6B7B-34CF-729961D15E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>
            <a:normAutofit/>
          </a:bodyPr>
          <a:lstStyle/>
          <a:p>
            <a:r>
              <a:rPr lang="pl-PL" dirty="0">
                <a:solidFill>
                  <a:srgbClr val="FFFFFF"/>
                </a:solidFill>
              </a:rPr>
              <a:t>Historia Internetu: </a:t>
            </a:r>
            <a:r>
              <a:rPr lang="pl-PL" dirty="0">
                <a:solidFill>
                  <a:srgbClr val="FFFFFF"/>
                </a:solidFill>
                <a:hlinkClick r:id="rId3"/>
              </a:rPr>
              <a:t>Link</a:t>
            </a:r>
            <a:endParaRPr lang="en-GB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23252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03AE127-802C-459A-A612-DB85B67F0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1FC78C-1841-EA6C-3B3B-242FA46EC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950" y="1179151"/>
            <a:ext cx="3300646" cy="4463889"/>
          </a:xfrm>
        </p:spPr>
        <p:txBody>
          <a:bodyPr anchor="ctr">
            <a:normAutofit/>
          </a:bodyPr>
          <a:lstStyle/>
          <a:p>
            <a:r>
              <a:rPr lang="pl-PL" sz="3300"/>
              <a:t>Pobieranie danych z interaktywnych wykresów</a:t>
            </a:r>
            <a:endParaRPr lang="en-GB" sz="3300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323D83D-50D6-4040-A58B-FCEA340F88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A1FE6BB-DFB2-4080-9B5E-076EF5DDE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6670" y="1442595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946FF-4DF7-195E-8FE0-20362BCE7E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8918" y="1109145"/>
            <a:ext cx="6341016" cy="4603900"/>
          </a:xfrm>
        </p:spPr>
        <p:txBody>
          <a:bodyPr anchor="ctr">
            <a:normAutofit/>
          </a:bodyPr>
          <a:lstStyle/>
          <a:p>
            <a:r>
              <a:rPr lang="pl-PL" dirty="0"/>
              <a:t>Przeglądarki pozwalają na modyfikowanie treści stron:</a:t>
            </a:r>
          </a:p>
          <a:p>
            <a:pPr lvl="1"/>
            <a:r>
              <a:rPr lang="pl-PL" dirty="0"/>
              <a:t>Uruchomienie: Prawy przycisk myszy – Zbadaj</a:t>
            </a:r>
          </a:p>
          <a:p>
            <a:pPr lvl="1"/>
            <a:r>
              <a:rPr lang="pl-PL" dirty="0"/>
              <a:t>Ważne karty: </a:t>
            </a:r>
          </a:p>
          <a:p>
            <a:pPr lvl="2"/>
            <a:r>
              <a:rPr lang="pl-PL" dirty="0" err="1"/>
              <a:t>Elements</a:t>
            </a:r>
            <a:r>
              <a:rPr lang="pl-PL" dirty="0"/>
              <a:t> – gotowy kod HTML strony</a:t>
            </a:r>
          </a:p>
          <a:p>
            <a:pPr lvl="2"/>
            <a:r>
              <a:rPr lang="pl-PL" dirty="0"/>
              <a:t>Network – informacje jakie pliki są pobierane przez strony</a:t>
            </a:r>
          </a:p>
          <a:p>
            <a:pPr lvl="2"/>
            <a:endParaRPr lang="pl-PL" dirty="0"/>
          </a:p>
          <a:p>
            <a:r>
              <a:rPr lang="pl-PL" dirty="0"/>
              <a:t>Przykłady:</a:t>
            </a:r>
          </a:p>
          <a:p>
            <a:pPr lvl="1"/>
            <a:r>
              <a:rPr lang="pl-PL" dirty="0"/>
              <a:t>Statystyki </a:t>
            </a:r>
            <a:r>
              <a:rPr lang="pl-PL" dirty="0">
                <a:hlinkClick r:id="rId2"/>
              </a:rPr>
              <a:t>Kir</a:t>
            </a:r>
            <a:endParaRPr lang="pl-PL" dirty="0"/>
          </a:p>
          <a:p>
            <a:pPr lvl="1"/>
            <a:r>
              <a:rPr lang="pl-PL" dirty="0"/>
              <a:t>Wydatki kartowe – </a:t>
            </a:r>
            <a:r>
              <a:rPr lang="pl-PL" dirty="0">
                <a:hlinkClick r:id="rId3"/>
              </a:rPr>
              <a:t>Indeks Konsumpcji</a:t>
            </a:r>
            <a:endParaRPr lang="pl-PL" dirty="0"/>
          </a:p>
          <a:p>
            <a:pPr lvl="1"/>
            <a:endParaRPr lang="pl-PL" dirty="0"/>
          </a:p>
          <a:p>
            <a:r>
              <a:rPr lang="pl-PL" dirty="0"/>
              <a:t>Czasami dane z wykresów są zakodowane np. </a:t>
            </a:r>
            <a:r>
              <a:rPr lang="pl-PL" dirty="0" err="1">
                <a:hlinkClick r:id="rId4"/>
              </a:rPr>
              <a:t>transfermarkt</a:t>
            </a:r>
            <a:endParaRPr lang="pl-PL" dirty="0"/>
          </a:p>
          <a:p>
            <a:pPr marL="0" indent="0">
              <a:buNone/>
            </a:pPr>
            <a:endParaRPr lang="pl-PL" dirty="0"/>
          </a:p>
          <a:p>
            <a:pPr lvl="1"/>
            <a:endParaRPr lang="pl-PL" dirty="0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F10FD715-4DCE-4779-B634-EC78315EA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1364139" y="0"/>
            <a:ext cx="842596" cy="4616289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51676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03AE127-802C-459A-A612-DB85B67F0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C5983D-A135-4881-4777-8D51A4490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950" y="1179151"/>
            <a:ext cx="3300646" cy="4463889"/>
          </a:xfrm>
        </p:spPr>
        <p:txBody>
          <a:bodyPr anchor="ctr">
            <a:normAutofit/>
          </a:bodyPr>
          <a:lstStyle/>
          <a:p>
            <a:r>
              <a:rPr lang="pl-PL" dirty="0"/>
              <a:t>Adobe PDF Reader</a:t>
            </a:r>
            <a:endParaRPr lang="en-GB" dirty="0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323D83D-50D6-4040-A58B-FCEA340F88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A1FE6BB-DFB2-4080-9B5E-076EF5DDE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6670" y="1442595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837BD5-DA5C-5F7B-85CF-CC8A6822E6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8918" y="1109145"/>
            <a:ext cx="6341016" cy="4603900"/>
          </a:xfrm>
        </p:spPr>
        <p:txBody>
          <a:bodyPr anchor="ctr">
            <a:normAutofit/>
          </a:bodyPr>
          <a:lstStyle/>
          <a:p>
            <a:r>
              <a:rPr lang="pl-PL" dirty="0"/>
              <a:t>Trzy sztuczki:</a:t>
            </a:r>
          </a:p>
          <a:p>
            <a:pPr lvl="1"/>
            <a:r>
              <a:rPr lang="pl-PL" dirty="0"/>
              <a:t>Zaznaczanie z przyciskiem ALT – pomaga przy kopiowaniu tabel.</a:t>
            </a:r>
          </a:p>
          <a:p>
            <a:pPr lvl="1"/>
            <a:r>
              <a:rPr lang="pl-PL" dirty="0"/>
              <a:t>Robienie zdjęć: </a:t>
            </a:r>
          </a:p>
          <a:p>
            <a:pPr lvl="2"/>
            <a:r>
              <a:rPr lang="pl-PL" dirty="0"/>
              <a:t>Windows + SHIFT + S</a:t>
            </a:r>
          </a:p>
          <a:p>
            <a:pPr lvl="2"/>
            <a:r>
              <a:rPr lang="pl-PL" dirty="0"/>
              <a:t>Ewentualnie narzędzie wycinanie</a:t>
            </a:r>
          </a:p>
          <a:p>
            <a:pPr lvl="1"/>
            <a:r>
              <a:rPr lang="pl-PL" dirty="0"/>
              <a:t>Wypełnianie informacji / modyfikowanie treści </a:t>
            </a:r>
          </a:p>
          <a:p>
            <a:pPr lvl="1"/>
            <a:endParaRPr lang="pl-PL" dirty="0"/>
          </a:p>
          <a:p>
            <a:r>
              <a:rPr lang="pl-PL" dirty="0"/>
              <a:t>Przykład: </a:t>
            </a:r>
            <a:r>
              <a:rPr lang="pl-PL" dirty="0">
                <a:hlinkClick r:id="rId2"/>
              </a:rPr>
              <a:t>Strona Komisji Europejskiej </a:t>
            </a:r>
            <a:endParaRPr lang="en-GB" dirty="0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F10FD715-4DCE-4779-B634-EC78315EA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1364139" y="0"/>
            <a:ext cx="842596" cy="4616289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33429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8">
            <a:extLst>
              <a:ext uri="{FF2B5EF4-FFF2-40B4-BE49-F238E27FC236}">
                <a16:creationId xmlns:a16="http://schemas.microsoft.com/office/drawing/2014/main" id="{D94A7024-D948-494D-8920-BBA2DA07D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4" descr="Biurko z przyborami biurowymi">
            <a:extLst>
              <a:ext uri="{FF2B5EF4-FFF2-40B4-BE49-F238E27FC236}">
                <a16:creationId xmlns:a16="http://schemas.microsoft.com/office/drawing/2014/main" id="{BE2212B7-3FEC-A1DB-EF1F-CF2BB526C3A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40000"/>
          </a:blip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3D54A5A-99BF-1236-3C06-B810F1F1C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pl-PL" dirty="0"/>
              <a:t>Statystyka publiczna - GUS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ACF378-3F01-CAFA-1DA1-C9C88A4EB9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>
            <a:normAutofit/>
          </a:bodyPr>
          <a:lstStyle/>
          <a:p>
            <a:r>
              <a:rPr lang="pl-PL" dirty="0">
                <a:solidFill>
                  <a:srgbClr val="FFFFFF"/>
                </a:solidFill>
              </a:rPr>
              <a:t>Sztandarowe </a:t>
            </a:r>
            <a:r>
              <a:rPr lang="pl-PL" dirty="0">
                <a:solidFill>
                  <a:srgbClr val="FFFFFF"/>
                </a:solidFill>
                <a:hlinkClick r:id="rId3"/>
              </a:rPr>
              <a:t>publikacje</a:t>
            </a:r>
            <a:r>
              <a:rPr lang="pl-PL" dirty="0">
                <a:solidFill>
                  <a:srgbClr val="FFFFFF"/>
                </a:solidFill>
              </a:rPr>
              <a:t>:</a:t>
            </a:r>
          </a:p>
          <a:p>
            <a:pPr lvl="1"/>
            <a:r>
              <a:rPr lang="pl-PL" dirty="0">
                <a:solidFill>
                  <a:srgbClr val="FFFFFF"/>
                </a:solidFill>
              </a:rPr>
              <a:t> Biuletyn Statystyczny GUS</a:t>
            </a:r>
          </a:p>
          <a:p>
            <a:pPr lvl="1"/>
            <a:r>
              <a:rPr lang="pl-PL" dirty="0">
                <a:solidFill>
                  <a:srgbClr val="FFFFFF"/>
                </a:solidFill>
              </a:rPr>
              <a:t> Sytuacja społeczno-gospodarcza</a:t>
            </a:r>
          </a:p>
          <a:p>
            <a:endParaRPr lang="pl-PL" dirty="0">
              <a:solidFill>
                <a:srgbClr val="FFFFFF"/>
              </a:solidFill>
            </a:endParaRPr>
          </a:p>
          <a:p>
            <a:r>
              <a:rPr lang="pl-PL" dirty="0">
                <a:solidFill>
                  <a:srgbClr val="FFFFFF"/>
                </a:solidFill>
              </a:rPr>
              <a:t>Bazy tematyczne:</a:t>
            </a:r>
          </a:p>
          <a:p>
            <a:pPr lvl="1"/>
            <a:r>
              <a:rPr lang="pl-PL" dirty="0">
                <a:solidFill>
                  <a:srgbClr val="FFFFFF"/>
                </a:solidFill>
              </a:rPr>
              <a:t>Bank danych makroekonomicznych – </a:t>
            </a:r>
            <a:r>
              <a:rPr lang="pl-PL" dirty="0">
                <a:solidFill>
                  <a:srgbClr val="FFFFFF"/>
                </a:solidFill>
                <a:hlinkClick r:id="rId4"/>
              </a:rPr>
              <a:t>baza</a:t>
            </a:r>
            <a:r>
              <a:rPr lang="pl-PL" dirty="0">
                <a:solidFill>
                  <a:srgbClr val="FFFFFF"/>
                </a:solidFill>
              </a:rPr>
              <a:t>, pliki </a:t>
            </a:r>
            <a:r>
              <a:rPr lang="pl-PL" dirty="0">
                <a:solidFill>
                  <a:srgbClr val="FFFFFF"/>
                </a:solidFill>
                <a:hlinkClick r:id="rId5"/>
              </a:rPr>
              <a:t>xls</a:t>
            </a:r>
            <a:r>
              <a:rPr lang="pl-PL" dirty="0">
                <a:solidFill>
                  <a:srgbClr val="FFFFFF"/>
                </a:solidFill>
              </a:rPr>
              <a:t>.</a:t>
            </a:r>
          </a:p>
          <a:p>
            <a:pPr lvl="1"/>
            <a:r>
              <a:rPr lang="pl-PL" dirty="0">
                <a:solidFill>
                  <a:srgbClr val="FFFFFF"/>
                </a:solidFill>
              </a:rPr>
              <a:t>Statystyki regionalne – </a:t>
            </a:r>
            <a:r>
              <a:rPr lang="pl-PL" dirty="0">
                <a:solidFill>
                  <a:srgbClr val="FFFFFF"/>
                </a:solidFill>
                <a:hlinkClick r:id="rId6"/>
              </a:rPr>
              <a:t>BDL</a:t>
            </a:r>
            <a:endParaRPr lang="pl-PL" dirty="0">
              <a:solidFill>
                <a:srgbClr val="FFFFFF"/>
              </a:solidFill>
            </a:endParaRPr>
          </a:p>
          <a:p>
            <a:pPr lvl="1"/>
            <a:r>
              <a:rPr lang="pl-PL" dirty="0">
                <a:solidFill>
                  <a:srgbClr val="FFFFFF"/>
                </a:solidFill>
              </a:rPr>
              <a:t>Dziedzinowe Bazy Wiedzy – </a:t>
            </a:r>
            <a:r>
              <a:rPr lang="pl-PL" dirty="0">
                <a:solidFill>
                  <a:srgbClr val="FFFFFF"/>
                </a:solidFill>
                <a:hlinkClick r:id="rId7"/>
              </a:rPr>
              <a:t>SWAID</a:t>
            </a:r>
            <a:endParaRPr lang="pl-PL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75555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364</TotalTime>
  <Words>705</Words>
  <Application>Microsoft Office PowerPoint</Application>
  <PresentationFormat>Widescreen</PresentationFormat>
  <Paragraphs>134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Trebuchet MS</vt:lpstr>
      <vt:lpstr>Wingdings 3</vt:lpstr>
      <vt:lpstr>Facet</vt:lpstr>
      <vt:lpstr>Desk research</vt:lpstr>
      <vt:lpstr>Kilka mądrych nazw</vt:lpstr>
      <vt:lpstr>Najczęściej zaczynamy od Google</vt:lpstr>
      <vt:lpstr>Google – przydatne hacki</vt:lpstr>
      <vt:lpstr>Google – przydatne rozszerzenia</vt:lpstr>
      <vt:lpstr>Archive.org</vt:lpstr>
      <vt:lpstr>Pobieranie danych z interaktywnych wykresów</vt:lpstr>
      <vt:lpstr>Adobe PDF Reader</vt:lpstr>
      <vt:lpstr>Statystyka publiczna - GUS</vt:lpstr>
      <vt:lpstr>Systemy API</vt:lpstr>
      <vt:lpstr>Statystyka publiczna UE – Eurostat</vt:lpstr>
      <vt:lpstr>Statystyka publiczna - międzynarodowa</vt:lpstr>
      <vt:lpstr>Ankietowanie firm – zbieranie kontaktów.</vt:lpstr>
      <vt:lpstr>Kadra menedżerska w spółkach</vt:lpstr>
      <vt:lpstr>EMIS</vt:lpstr>
      <vt:lpstr>Pobieranie danych – wymogi RODO</vt:lpstr>
      <vt:lpstr>Ankietowanie instytucji publicznych. </vt:lpstr>
      <vt:lpstr>Zamówienia publiczne</vt:lpstr>
      <vt:lpstr>Osoby prywatne – statystyka geodezyjna</vt:lpstr>
      <vt:lpstr>Przeczytaj więcej w: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Jakub Rybacki</dc:creator>
  <cp:lastModifiedBy>Jakub Rybacki</cp:lastModifiedBy>
  <cp:revision>1</cp:revision>
  <dcterms:created xsi:type="dcterms:W3CDTF">2022-10-19T11:36:34Z</dcterms:created>
  <dcterms:modified xsi:type="dcterms:W3CDTF">2023-10-19T03:37:21Z</dcterms:modified>
</cp:coreProperties>
</file>