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75" r:id="rId5"/>
    <p:sldId id="274" r:id="rId6"/>
    <p:sldId id="260" r:id="rId7"/>
    <p:sldId id="258" r:id="rId8"/>
    <p:sldId id="262" r:id="rId9"/>
    <p:sldId id="261" r:id="rId10"/>
    <p:sldId id="276" r:id="rId11"/>
    <p:sldId id="278" r:id="rId12"/>
    <p:sldId id="265" r:id="rId13"/>
    <p:sldId id="263" r:id="rId14"/>
    <p:sldId id="264" r:id="rId15"/>
    <p:sldId id="268" r:id="rId16"/>
    <p:sldId id="269" r:id="rId17"/>
    <p:sldId id="272" r:id="rId18"/>
    <p:sldId id="270" r:id="rId19"/>
    <p:sldId id="271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33B98BF-2E06-4BBE-BD97-03606AE017E1}">
          <p14:sldIdLst>
            <p14:sldId id="256"/>
          </p14:sldIdLst>
        </p14:section>
        <p14:section name="Nauka" id="{8AB5301D-E5F6-488C-9AD4-AE1EA9D44795}">
          <p14:sldIdLst>
            <p14:sldId id="257"/>
            <p14:sldId id="259"/>
          </p14:sldIdLst>
        </p14:section>
        <p14:section name="Abstrakt - dobór hipotez" id="{3C0F185A-202C-49BA-AD25-A392EFFF560F}">
          <p14:sldIdLst>
            <p14:sldId id="275"/>
            <p14:sldId id="274"/>
            <p14:sldId id="260"/>
            <p14:sldId id="258"/>
          </p14:sldIdLst>
        </p14:section>
        <p14:section name="Przygotowanie literatury" id="{61FEF0C0-A9F5-4B8A-981F-90EE736C6B56}">
          <p14:sldIdLst>
            <p14:sldId id="262"/>
            <p14:sldId id="261"/>
            <p14:sldId id="276"/>
            <p14:sldId id="278"/>
            <p14:sldId id="265"/>
            <p14:sldId id="263"/>
            <p14:sldId id="264"/>
            <p14:sldId id="268"/>
          </p14:sldIdLst>
        </p14:section>
        <p14:section name="Dane" id="{5739D018-3432-43C9-A88D-E9129173F470}">
          <p14:sldIdLst>
            <p14:sldId id="269"/>
            <p14:sldId id="272"/>
            <p14:sldId id="270"/>
            <p14:sldId id="271"/>
            <p14:sldId id="273"/>
          </p14:sldIdLst>
        </p14:section>
        <p14:section name="Przeczytaj więcej" id="{2D6D44F6-B793-4350-AAA8-D951C3BB0E53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94794-6D07-4875-A5E0-A7F8AF5F0490}" v="32" dt="2023-10-19T03:47:2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0" autoAdjust="0"/>
    <p:restoredTop sz="85956" autoAdjust="0"/>
  </p:normalViewPr>
  <p:slideViewPr>
    <p:cSldViewPr snapToGrid="0">
      <p:cViewPr varScale="1">
        <p:scale>
          <a:sx n="95" d="100"/>
          <a:sy n="95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14D74CA5-8197-461F-A400-C30D2CB52B76}"/>
    <pc:docChg chg="custSel addSld modSld sldOrd modSection">
      <pc:chgData name="Jakub Rybacki" userId="71160f026d85cc38" providerId="LiveId" clId="{14D74CA5-8197-461F-A400-C30D2CB52B76}" dt="2022-10-13T14:28:55.537" v="246"/>
      <pc:docMkLst>
        <pc:docMk/>
      </pc:docMkLst>
      <pc:sldChg chg="ord">
        <pc:chgData name="Jakub Rybacki" userId="71160f026d85cc38" providerId="LiveId" clId="{14D74CA5-8197-461F-A400-C30D2CB52B76}" dt="2022-10-13T14:28:55.537" v="246"/>
        <pc:sldMkLst>
          <pc:docMk/>
          <pc:sldMk cId="2185680157" sldId="266"/>
        </pc:sldMkLst>
      </pc:sldChg>
      <pc:sldChg chg="addSp modSp mod setBg">
        <pc:chgData name="Jakub Rybacki" userId="71160f026d85cc38" providerId="LiveId" clId="{14D74CA5-8197-461F-A400-C30D2CB52B76}" dt="2022-10-13T06:54:02.845" v="0" actId="26606"/>
        <pc:sldMkLst>
          <pc:docMk/>
          <pc:sldMk cId="2622797016" sldId="271"/>
        </pc:sldMkLst>
        <pc:spChg chg="mod">
          <ac:chgData name="Jakub Rybacki" userId="71160f026d85cc38" providerId="LiveId" clId="{14D74CA5-8197-461F-A400-C30D2CB52B76}" dt="2022-10-13T06:54:02.845" v="0" actId="26606"/>
          <ac:spMkLst>
            <pc:docMk/>
            <pc:sldMk cId="2622797016" sldId="271"/>
            <ac:spMk id="2" creationId="{11B5AECD-084C-F001-E267-F1FB8ABA9837}"/>
          </ac:spMkLst>
        </pc:spChg>
        <pc:spChg chg="mod">
          <ac:chgData name="Jakub Rybacki" userId="71160f026d85cc38" providerId="LiveId" clId="{14D74CA5-8197-461F-A400-C30D2CB52B76}" dt="2022-10-13T06:54:02.845" v="0" actId="26606"/>
          <ac:spMkLst>
            <pc:docMk/>
            <pc:sldMk cId="2622797016" sldId="271"/>
            <ac:spMk id="3" creationId="{EC20A2B9-2F91-B781-5040-F01333F614AD}"/>
          </ac:spMkLst>
        </pc:spChg>
        <pc:spChg chg="add">
          <ac:chgData name="Jakub Rybacki" userId="71160f026d85cc38" providerId="LiveId" clId="{14D74CA5-8197-461F-A400-C30D2CB52B76}" dt="2022-10-13T06:54:02.845" v="0" actId="26606"/>
          <ac:spMkLst>
            <pc:docMk/>
            <pc:sldMk cId="2622797016" sldId="271"/>
            <ac:spMk id="9" creationId="{3BCB5F6A-9EB0-40B0-9D13-3023E9A20508}"/>
          </ac:spMkLst>
        </pc:spChg>
        <pc:picChg chg="add">
          <ac:chgData name="Jakub Rybacki" userId="71160f026d85cc38" providerId="LiveId" clId="{14D74CA5-8197-461F-A400-C30D2CB52B76}" dt="2022-10-13T06:54:02.845" v="0" actId="26606"/>
          <ac:picMkLst>
            <pc:docMk/>
            <pc:sldMk cId="2622797016" sldId="271"/>
            <ac:picMk id="5" creationId="{4AB1C978-A6DB-D27A-E4F2-490EEDB739FF}"/>
          </ac:picMkLst>
        </pc:picChg>
      </pc:sldChg>
      <pc:sldChg chg="addSp modSp new mod setBg">
        <pc:chgData name="Jakub Rybacki" userId="71160f026d85cc38" providerId="LiveId" clId="{14D74CA5-8197-461F-A400-C30D2CB52B76}" dt="2022-10-13T06:55:40.314" v="244" actId="20577"/>
        <pc:sldMkLst>
          <pc:docMk/>
          <pc:sldMk cId="3146005276" sldId="273"/>
        </pc:sldMkLst>
        <pc:spChg chg="mod">
          <ac:chgData name="Jakub Rybacki" userId="71160f026d85cc38" providerId="LiveId" clId="{14D74CA5-8197-461F-A400-C30D2CB52B76}" dt="2022-10-13T06:54:51.118" v="84" actId="26606"/>
          <ac:spMkLst>
            <pc:docMk/>
            <pc:sldMk cId="3146005276" sldId="273"/>
            <ac:spMk id="2" creationId="{A966C9A9-B5EE-7257-333B-0CF4E12648D1}"/>
          </ac:spMkLst>
        </pc:spChg>
        <pc:spChg chg="mod">
          <ac:chgData name="Jakub Rybacki" userId="71160f026d85cc38" providerId="LiveId" clId="{14D74CA5-8197-461F-A400-C30D2CB52B76}" dt="2022-10-13T06:55:40.314" v="244" actId="20577"/>
          <ac:spMkLst>
            <pc:docMk/>
            <pc:sldMk cId="3146005276" sldId="273"/>
            <ac:spMk id="3" creationId="{38A7C352-FEB0-7EEE-A6D2-A68DA420471E}"/>
          </ac:spMkLst>
        </pc:spChg>
        <pc:spChg chg="add">
          <ac:chgData name="Jakub Rybacki" userId="71160f026d85cc38" providerId="LiveId" clId="{14D74CA5-8197-461F-A400-C30D2CB52B76}" dt="2022-10-13T06:54:51.118" v="84" actId="26606"/>
          <ac:spMkLst>
            <pc:docMk/>
            <pc:sldMk cId="3146005276" sldId="273"/>
            <ac:spMk id="9" creationId="{3BCB5F6A-9EB0-40B0-9D13-3023E9A20508}"/>
          </ac:spMkLst>
        </pc:spChg>
        <pc:picChg chg="add">
          <ac:chgData name="Jakub Rybacki" userId="71160f026d85cc38" providerId="LiveId" clId="{14D74CA5-8197-461F-A400-C30D2CB52B76}" dt="2022-10-13T06:54:51.118" v="84" actId="26606"/>
          <ac:picMkLst>
            <pc:docMk/>
            <pc:sldMk cId="3146005276" sldId="273"/>
            <ac:picMk id="5" creationId="{FC9A72D4-7A9F-068A-777F-68D966B9A5AA}"/>
          </ac:picMkLst>
        </pc:picChg>
      </pc:sldChg>
    </pc:docChg>
  </pc:docChgLst>
  <pc:docChgLst>
    <pc:chgData name="Jakub Rybacki" userId="71160f026d85cc38" providerId="LiveId" clId="{B4E7F99E-ED0A-482E-AEEF-2E6A0891AF16}"/>
    <pc:docChg chg="undo custSel addSld delSld modSld sldOrd addSection modSection">
      <pc:chgData name="Jakub Rybacki" userId="71160f026d85cc38" providerId="LiveId" clId="{B4E7F99E-ED0A-482E-AEEF-2E6A0891AF16}" dt="2022-10-06T06:50:59.297" v="824" actId="680"/>
      <pc:docMkLst>
        <pc:docMk/>
      </pc:docMkLst>
      <pc:sldChg chg="addSp delSp modSp mod">
        <pc:chgData name="Jakub Rybacki" userId="71160f026d85cc38" providerId="LiveId" clId="{B4E7F99E-ED0A-482E-AEEF-2E6A0891AF16}" dt="2022-10-05T11:54:40.021" v="8" actId="14100"/>
        <pc:sldMkLst>
          <pc:docMk/>
          <pc:sldMk cId="4061403804" sldId="259"/>
        </pc:sldMkLst>
        <pc:picChg chg="add mod">
          <ac:chgData name="Jakub Rybacki" userId="71160f026d85cc38" providerId="LiveId" clId="{B4E7F99E-ED0A-482E-AEEF-2E6A0891AF16}" dt="2022-10-05T11:54:40.021" v="8" actId="14100"/>
          <ac:picMkLst>
            <pc:docMk/>
            <pc:sldMk cId="4061403804" sldId="259"/>
            <ac:picMk id="4" creationId="{94FBFB5A-96FC-04E2-9732-D0D94F0096F5}"/>
          </ac:picMkLst>
        </pc:picChg>
        <pc:picChg chg="del">
          <ac:chgData name="Jakub Rybacki" userId="71160f026d85cc38" providerId="LiveId" clId="{B4E7F99E-ED0A-482E-AEEF-2E6A0891AF16}" dt="2022-10-05T11:54:28.549" v="0" actId="478"/>
          <ac:picMkLst>
            <pc:docMk/>
            <pc:sldMk cId="4061403804" sldId="259"/>
            <ac:picMk id="5" creationId="{B62E2672-D5B3-894C-F13F-90B0C4C09481}"/>
          </ac:picMkLst>
        </pc:picChg>
      </pc:sldChg>
      <pc:sldChg chg="addSp delSp modSp mod">
        <pc:chgData name="Jakub Rybacki" userId="71160f026d85cc38" providerId="LiveId" clId="{B4E7F99E-ED0A-482E-AEEF-2E6A0891AF16}" dt="2022-10-05T11:55:22.503" v="13" actId="478"/>
        <pc:sldMkLst>
          <pc:docMk/>
          <pc:sldMk cId="4052648303" sldId="260"/>
        </pc:sldMkLst>
        <pc:spChg chg="add del mod">
          <ac:chgData name="Jakub Rybacki" userId="71160f026d85cc38" providerId="LiveId" clId="{B4E7F99E-ED0A-482E-AEEF-2E6A0891AF16}" dt="2022-10-05T11:55:22.503" v="13" actId="478"/>
          <ac:spMkLst>
            <pc:docMk/>
            <pc:sldMk cId="4052648303" sldId="260"/>
            <ac:spMk id="4" creationId="{FC565C50-1401-A9FF-D23B-B285774ACDBE}"/>
          </ac:spMkLst>
        </pc:spChg>
        <pc:picChg chg="del">
          <ac:chgData name="Jakub Rybacki" userId="71160f026d85cc38" providerId="LiveId" clId="{B4E7F99E-ED0A-482E-AEEF-2E6A0891AF16}" dt="2022-10-05T11:55:16.323" v="9" actId="478"/>
          <ac:picMkLst>
            <pc:docMk/>
            <pc:sldMk cId="4052648303" sldId="260"/>
            <ac:picMk id="5" creationId="{BFD1026D-74F9-D387-0B0C-0327CB24D286}"/>
          </ac:picMkLst>
        </pc:picChg>
        <pc:picChg chg="add mod">
          <ac:chgData name="Jakub Rybacki" userId="71160f026d85cc38" providerId="LiveId" clId="{B4E7F99E-ED0A-482E-AEEF-2E6A0891AF16}" dt="2022-10-05T11:55:20.068" v="12" actId="1076"/>
          <ac:picMkLst>
            <pc:docMk/>
            <pc:sldMk cId="4052648303" sldId="260"/>
            <ac:picMk id="7" creationId="{936BB6A8-568D-C002-355A-2CC150572436}"/>
          </ac:picMkLst>
        </pc:picChg>
      </pc:sldChg>
      <pc:sldChg chg="addSp delSp modSp mod">
        <pc:chgData name="Jakub Rybacki" userId="71160f026d85cc38" providerId="LiveId" clId="{B4E7F99E-ED0A-482E-AEEF-2E6A0891AF16}" dt="2022-10-05T11:56:14.720" v="20" actId="1076"/>
        <pc:sldMkLst>
          <pc:docMk/>
          <pc:sldMk cId="218018881" sldId="261"/>
        </pc:sldMkLst>
        <pc:spChg chg="add mod">
          <ac:chgData name="Jakub Rybacki" userId="71160f026d85cc38" providerId="LiveId" clId="{B4E7F99E-ED0A-482E-AEEF-2E6A0891AF16}" dt="2022-10-05T11:56:09.820" v="14" actId="478"/>
          <ac:spMkLst>
            <pc:docMk/>
            <pc:sldMk cId="218018881" sldId="261"/>
            <ac:spMk id="4" creationId="{2DD651FF-AF1A-9AAF-C0C7-B7369548F3AB}"/>
          </ac:spMkLst>
        </pc:spChg>
        <pc:picChg chg="del">
          <ac:chgData name="Jakub Rybacki" userId="71160f026d85cc38" providerId="LiveId" clId="{B4E7F99E-ED0A-482E-AEEF-2E6A0891AF16}" dt="2022-10-05T11:56:09.820" v="14" actId="478"/>
          <ac:picMkLst>
            <pc:docMk/>
            <pc:sldMk cId="218018881" sldId="261"/>
            <ac:picMk id="5" creationId="{25FC8A3B-8FEF-CD3F-9CFB-521547FF9632}"/>
          </ac:picMkLst>
        </pc:picChg>
        <pc:picChg chg="add mod">
          <ac:chgData name="Jakub Rybacki" userId="71160f026d85cc38" providerId="LiveId" clId="{B4E7F99E-ED0A-482E-AEEF-2E6A0891AF16}" dt="2022-10-05T11:56:14.720" v="20" actId="1076"/>
          <ac:picMkLst>
            <pc:docMk/>
            <pc:sldMk cId="218018881" sldId="261"/>
            <ac:picMk id="7" creationId="{B22EC18C-C424-CEEF-9C79-99D9884E802C}"/>
          </ac:picMkLst>
        </pc:picChg>
      </pc:sldChg>
      <pc:sldChg chg="modSp mod">
        <pc:chgData name="Jakub Rybacki" userId="71160f026d85cc38" providerId="LiveId" clId="{B4E7F99E-ED0A-482E-AEEF-2E6A0891AF16}" dt="2022-10-05T11:56:36.124" v="23" actId="20577"/>
        <pc:sldMkLst>
          <pc:docMk/>
          <pc:sldMk cId="2410743528" sldId="268"/>
        </pc:sldMkLst>
        <pc:spChg chg="mod">
          <ac:chgData name="Jakub Rybacki" userId="71160f026d85cc38" providerId="LiveId" clId="{B4E7F99E-ED0A-482E-AEEF-2E6A0891AF16}" dt="2022-10-05T11:56:36.124" v="23" actId="20577"/>
          <ac:spMkLst>
            <pc:docMk/>
            <pc:sldMk cId="2410743528" sldId="268"/>
            <ac:spMk id="2" creationId="{656CE5A1-9EFC-EBF1-BE8C-0A4E49945661}"/>
          </ac:spMkLst>
        </pc:spChg>
      </pc:sldChg>
      <pc:sldChg chg="modSp mod">
        <pc:chgData name="Jakub Rybacki" userId="71160f026d85cc38" providerId="LiveId" clId="{B4E7F99E-ED0A-482E-AEEF-2E6A0891AF16}" dt="2022-10-06T06:44:59.641" v="507" actId="20577"/>
        <pc:sldMkLst>
          <pc:docMk/>
          <pc:sldMk cId="2337690777" sldId="275"/>
        </pc:sldMkLst>
        <pc:spChg chg="mod">
          <ac:chgData name="Jakub Rybacki" userId="71160f026d85cc38" providerId="LiveId" clId="{B4E7F99E-ED0A-482E-AEEF-2E6A0891AF16}" dt="2022-10-06T06:44:59.641" v="507" actId="20577"/>
          <ac:spMkLst>
            <pc:docMk/>
            <pc:sldMk cId="2337690777" sldId="275"/>
            <ac:spMk id="2" creationId="{ED9B6898-FBA5-65F2-3045-A76F62BEE1A8}"/>
          </ac:spMkLst>
        </pc:spChg>
      </pc:sldChg>
      <pc:sldChg chg="modSp mod">
        <pc:chgData name="Jakub Rybacki" userId="71160f026d85cc38" providerId="LiveId" clId="{B4E7F99E-ED0A-482E-AEEF-2E6A0891AF16}" dt="2022-10-05T11:56:47.885" v="41" actId="20577"/>
        <pc:sldMkLst>
          <pc:docMk/>
          <pc:sldMk cId="1582215900" sldId="279"/>
        </pc:sldMkLst>
        <pc:spChg chg="mod">
          <ac:chgData name="Jakub Rybacki" userId="71160f026d85cc38" providerId="LiveId" clId="{B4E7F99E-ED0A-482E-AEEF-2E6A0891AF16}" dt="2022-10-05T11:56:47.885" v="41" actId="20577"/>
          <ac:spMkLst>
            <pc:docMk/>
            <pc:sldMk cId="1582215900" sldId="279"/>
            <ac:spMk id="2" creationId="{ED9B6898-FBA5-65F2-3045-A76F62BEE1A8}"/>
          </ac:spMkLst>
        </pc:spChg>
      </pc:sldChg>
      <pc:sldChg chg="modSp new mod">
        <pc:chgData name="Jakub Rybacki" userId="71160f026d85cc38" providerId="LiveId" clId="{B4E7F99E-ED0A-482E-AEEF-2E6A0891AF16}" dt="2022-10-05T11:59:13.299" v="391" actId="20577"/>
        <pc:sldMkLst>
          <pc:docMk/>
          <pc:sldMk cId="2026931060" sldId="281"/>
        </pc:sldMkLst>
        <pc:spChg chg="mod">
          <ac:chgData name="Jakub Rybacki" userId="71160f026d85cc38" providerId="LiveId" clId="{B4E7F99E-ED0A-482E-AEEF-2E6A0891AF16}" dt="2022-10-05T11:56:41.964" v="40" actId="20577"/>
          <ac:spMkLst>
            <pc:docMk/>
            <pc:sldMk cId="2026931060" sldId="281"/>
            <ac:spMk id="2" creationId="{670CAB87-0F08-415A-0872-E67939DEE8EE}"/>
          </ac:spMkLst>
        </pc:spChg>
        <pc:spChg chg="mod">
          <ac:chgData name="Jakub Rybacki" userId="71160f026d85cc38" providerId="LiveId" clId="{B4E7F99E-ED0A-482E-AEEF-2E6A0891AF16}" dt="2022-10-05T11:59:13.299" v="391" actId="20577"/>
          <ac:spMkLst>
            <pc:docMk/>
            <pc:sldMk cId="2026931060" sldId="281"/>
            <ac:spMk id="3" creationId="{1E556854-38A9-477B-8CA8-6783A81A8FC4}"/>
          </ac:spMkLst>
        </pc:spChg>
      </pc:sldChg>
      <pc:sldChg chg="addSp delSp modSp new mod">
        <pc:chgData name="Jakub Rybacki" userId="71160f026d85cc38" providerId="LiveId" clId="{B4E7F99E-ED0A-482E-AEEF-2E6A0891AF16}" dt="2022-10-05T12:01:31.130" v="475" actId="20577"/>
        <pc:sldMkLst>
          <pc:docMk/>
          <pc:sldMk cId="3074684408" sldId="282"/>
        </pc:sldMkLst>
        <pc:spChg chg="mod">
          <ac:chgData name="Jakub Rybacki" userId="71160f026d85cc38" providerId="LiveId" clId="{B4E7F99E-ED0A-482E-AEEF-2E6A0891AF16}" dt="2022-10-05T12:01:31.130" v="475" actId="20577"/>
          <ac:spMkLst>
            <pc:docMk/>
            <pc:sldMk cId="3074684408" sldId="282"/>
            <ac:spMk id="2" creationId="{A926FA46-C583-0D98-702E-53BF4016E01C}"/>
          </ac:spMkLst>
        </pc:spChg>
        <pc:spChg chg="add del">
          <ac:chgData name="Jakub Rybacki" userId="71160f026d85cc38" providerId="LiveId" clId="{B4E7F99E-ED0A-482E-AEEF-2E6A0891AF16}" dt="2022-10-05T12:01:14.192" v="395" actId="22"/>
          <ac:spMkLst>
            <pc:docMk/>
            <pc:sldMk cId="3074684408" sldId="282"/>
            <ac:spMk id="3" creationId="{03E56FA4-5EBB-F546-E69D-AEFB08FCE63D}"/>
          </ac:spMkLst>
        </pc:spChg>
        <pc:picChg chg="add del mod ord">
          <ac:chgData name="Jakub Rybacki" userId="71160f026d85cc38" providerId="LiveId" clId="{B4E7F99E-ED0A-482E-AEEF-2E6A0891AF16}" dt="2022-10-05T12:01:06.701" v="394" actId="22"/>
          <ac:picMkLst>
            <pc:docMk/>
            <pc:sldMk cId="3074684408" sldId="282"/>
            <ac:picMk id="5" creationId="{181CD571-439D-B036-AE25-0E113AE3F05D}"/>
          </ac:picMkLst>
        </pc:picChg>
        <pc:picChg chg="add mod ord">
          <ac:chgData name="Jakub Rybacki" userId="71160f026d85cc38" providerId="LiveId" clId="{B4E7F99E-ED0A-482E-AEEF-2E6A0891AF16}" dt="2022-10-05T12:01:14.192" v="395" actId="22"/>
          <ac:picMkLst>
            <pc:docMk/>
            <pc:sldMk cId="3074684408" sldId="282"/>
            <ac:picMk id="7" creationId="{C3CED620-6BAD-5264-94CE-7D2B85157A04}"/>
          </ac:picMkLst>
        </pc:picChg>
      </pc:sldChg>
      <pc:sldChg chg="addSp delSp modSp new mod">
        <pc:chgData name="Jakub Rybacki" userId="71160f026d85cc38" providerId="LiveId" clId="{B4E7F99E-ED0A-482E-AEEF-2E6A0891AF16}" dt="2022-10-05T12:03:18.091" v="506" actId="1076"/>
        <pc:sldMkLst>
          <pc:docMk/>
          <pc:sldMk cId="2207542993" sldId="283"/>
        </pc:sldMkLst>
        <pc:spChg chg="mod">
          <ac:chgData name="Jakub Rybacki" userId="71160f026d85cc38" providerId="LiveId" clId="{B4E7F99E-ED0A-482E-AEEF-2E6A0891AF16}" dt="2022-10-05T12:01:52.553" v="496" actId="20577"/>
          <ac:spMkLst>
            <pc:docMk/>
            <pc:sldMk cId="2207542993" sldId="283"/>
            <ac:spMk id="2" creationId="{2B04A794-608B-67EC-45FE-D8BC4610E292}"/>
          </ac:spMkLst>
        </pc:spChg>
        <pc:spChg chg="add del">
          <ac:chgData name="Jakub Rybacki" userId="71160f026d85cc38" providerId="LiveId" clId="{B4E7F99E-ED0A-482E-AEEF-2E6A0891AF16}" dt="2022-10-05T12:03:13.843" v="505" actId="478"/>
          <ac:spMkLst>
            <pc:docMk/>
            <pc:sldMk cId="2207542993" sldId="283"/>
            <ac:spMk id="3" creationId="{873E553A-F3FC-F4EF-7700-B051529C77F9}"/>
          </ac:spMkLst>
        </pc:spChg>
        <pc:picChg chg="add del mod ord">
          <ac:chgData name="Jakub Rybacki" userId="71160f026d85cc38" providerId="LiveId" clId="{B4E7F99E-ED0A-482E-AEEF-2E6A0891AF16}" dt="2022-10-05T12:03:03.043" v="498" actId="22"/>
          <ac:picMkLst>
            <pc:docMk/>
            <pc:sldMk cId="2207542993" sldId="283"/>
            <ac:picMk id="5" creationId="{9AA52483-E967-6F2B-A79E-CE86773EE6B0}"/>
          </ac:picMkLst>
        </pc:picChg>
        <pc:picChg chg="add mod">
          <ac:chgData name="Jakub Rybacki" userId="71160f026d85cc38" providerId="LiveId" clId="{B4E7F99E-ED0A-482E-AEEF-2E6A0891AF16}" dt="2022-10-05T12:03:18.091" v="506" actId="1076"/>
          <ac:picMkLst>
            <pc:docMk/>
            <pc:sldMk cId="2207542993" sldId="283"/>
            <ac:picMk id="7" creationId="{30FE98AB-7883-526E-72B1-53730FCF60B6}"/>
          </ac:picMkLst>
        </pc:picChg>
      </pc:sldChg>
      <pc:sldChg chg="new del">
        <pc:chgData name="Jakub Rybacki" userId="71160f026d85cc38" providerId="LiveId" clId="{B4E7F99E-ED0A-482E-AEEF-2E6A0891AF16}" dt="2022-10-06T06:45:04.213" v="509" actId="680"/>
        <pc:sldMkLst>
          <pc:docMk/>
          <pc:sldMk cId="2046439695" sldId="284"/>
        </pc:sldMkLst>
      </pc:sldChg>
      <pc:sldChg chg="modSp add mod ord">
        <pc:chgData name="Jakub Rybacki" userId="71160f026d85cc38" providerId="LiveId" clId="{B4E7F99E-ED0A-482E-AEEF-2E6A0891AF16}" dt="2022-10-06T06:46:49.779" v="730" actId="20577"/>
        <pc:sldMkLst>
          <pc:docMk/>
          <pc:sldMk cId="4288093072" sldId="284"/>
        </pc:sldMkLst>
        <pc:spChg chg="mod">
          <ac:chgData name="Jakub Rybacki" userId="71160f026d85cc38" providerId="LiveId" clId="{B4E7F99E-ED0A-482E-AEEF-2E6A0891AF16}" dt="2022-10-06T06:45:25.386" v="526" actId="20577"/>
          <ac:spMkLst>
            <pc:docMk/>
            <pc:sldMk cId="4288093072" sldId="284"/>
            <ac:spMk id="2" creationId="{ED9B6898-FBA5-65F2-3045-A76F62BEE1A8}"/>
          </ac:spMkLst>
        </pc:spChg>
        <pc:spChg chg="mod">
          <ac:chgData name="Jakub Rybacki" userId="71160f026d85cc38" providerId="LiveId" clId="{B4E7F99E-ED0A-482E-AEEF-2E6A0891AF16}" dt="2022-10-06T06:46:49.779" v="730" actId="20577"/>
          <ac:spMkLst>
            <pc:docMk/>
            <pc:sldMk cId="4288093072" sldId="284"/>
            <ac:spMk id="3" creationId="{C1EE9163-B6BF-5500-9355-C5BC47854EC8}"/>
          </ac:spMkLst>
        </pc:spChg>
      </pc:sldChg>
      <pc:sldChg chg="addSp delSp modSp new mod">
        <pc:chgData name="Jakub Rybacki" userId="71160f026d85cc38" providerId="LiveId" clId="{B4E7F99E-ED0A-482E-AEEF-2E6A0891AF16}" dt="2022-10-06T06:49:07.686" v="780" actId="1076"/>
        <pc:sldMkLst>
          <pc:docMk/>
          <pc:sldMk cId="3133041158" sldId="285"/>
        </pc:sldMkLst>
        <pc:spChg chg="mod">
          <ac:chgData name="Jakub Rybacki" userId="71160f026d85cc38" providerId="LiveId" clId="{B4E7F99E-ED0A-482E-AEEF-2E6A0891AF16}" dt="2022-10-06T06:47:55.205" v="774" actId="5793"/>
          <ac:spMkLst>
            <pc:docMk/>
            <pc:sldMk cId="3133041158" sldId="285"/>
            <ac:spMk id="2" creationId="{D653AA4E-96FA-AB41-2360-5E70FB46C2F2}"/>
          </ac:spMkLst>
        </pc:spChg>
        <pc:spChg chg="add del">
          <ac:chgData name="Jakub Rybacki" userId="71160f026d85cc38" providerId="LiveId" clId="{B4E7F99E-ED0A-482E-AEEF-2E6A0891AF16}" dt="2022-10-06T06:49:03.721" v="778" actId="478"/>
          <ac:spMkLst>
            <pc:docMk/>
            <pc:sldMk cId="3133041158" sldId="285"/>
            <ac:spMk id="3" creationId="{7B68604D-E875-9407-DF4A-02AC6718F3F0}"/>
          </ac:spMkLst>
        </pc:spChg>
        <pc:picChg chg="add del mod ord">
          <ac:chgData name="Jakub Rybacki" userId="71160f026d85cc38" providerId="LiveId" clId="{B4E7F99E-ED0A-482E-AEEF-2E6A0891AF16}" dt="2022-10-06T06:47:32.208" v="733" actId="22"/>
          <ac:picMkLst>
            <pc:docMk/>
            <pc:sldMk cId="3133041158" sldId="285"/>
            <ac:picMk id="5" creationId="{FC1E3621-8E23-675B-8C45-0DF503F4492C}"/>
          </ac:picMkLst>
        </pc:picChg>
        <pc:picChg chg="add del mod">
          <ac:chgData name="Jakub Rybacki" userId="71160f026d85cc38" providerId="LiveId" clId="{B4E7F99E-ED0A-482E-AEEF-2E6A0891AF16}" dt="2022-10-06T06:48:55.730" v="775" actId="478"/>
          <ac:picMkLst>
            <pc:docMk/>
            <pc:sldMk cId="3133041158" sldId="285"/>
            <ac:picMk id="7" creationId="{1A194E79-CF3E-B10D-6159-4EE7904BD40D}"/>
          </ac:picMkLst>
        </pc:picChg>
        <pc:picChg chg="add mod">
          <ac:chgData name="Jakub Rybacki" userId="71160f026d85cc38" providerId="LiveId" clId="{B4E7F99E-ED0A-482E-AEEF-2E6A0891AF16}" dt="2022-10-06T06:49:07.686" v="780" actId="1076"/>
          <ac:picMkLst>
            <pc:docMk/>
            <pc:sldMk cId="3133041158" sldId="285"/>
            <ac:picMk id="9" creationId="{31639854-DAFE-0928-7585-DB7B9561BF8C}"/>
          </ac:picMkLst>
        </pc:picChg>
      </pc:sldChg>
      <pc:sldChg chg="addSp delSp modSp new mod">
        <pc:chgData name="Jakub Rybacki" userId="71160f026d85cc38" providerId="LiveId" clId="{B4E7F99E-ED0A-482E-AEEF-2E6A0891AF16}" dt="2022-10-06T06:50:47.426" v="822" actId="1076"/>
        <pc:sldMkLst>
          <pc:docMk/>
          <pc:sldMk cId="3937554703" sldId="286"/>
        </pc:sldMkLst>
        <pc:spChg chg="mod">
          <ac:chgData name="Jakub Rybacki" userId="71160f026d85cc38" providerId="LiveId" clId="{B4E7F99E-ED0A-482E-AEEF-2E6A0891AF16}" dt="2022-10-06T06:49:27.278" v="813" actId="5793"/>
          <ac:spMkLst>
            <pc:docMk/>
            <pc:sldMk cId="3937554703" sldId="286"/>
            <ac:spMk id="2" creationId="{5780BBAF-67C8-34AB-E71A-1144A52122BD}"/>
          </ac:spMkLst>
        </pc:spChg>
        <pc:spChg chg="add del">
          <ac:chgData name="Jakub Rybacki" userId="71160f026d85cc38" providerId="LiveId" clId="{B4E7F99E-ED0A-482E-AEEF-2E6A0891AF16}" dt="2022-10-06T06:50:41.817" v="817" actId="22"/>
          <ac:spMkLst>
            <pc:docMk/>
            <pc:sldMk cId="3937554703" sldId="286"/>
            <ac:spMk id="3" creationId="{BE5A590C-D781-E536-512F-93C5D87BA70B}"/>
          </ac:spMkLst>
        </pc:spChg>
        <pc:picChg chg="add del mod ord">
          <ac:chgData name="Jakub Rybacki" userId="71160f026d85cc38" providerId="LiveId" clId="{B4E7F99E-ED0A-482E-AEEF-2E6A0891AF16}" dt="2022-10-06T06:50:08.596" v="815" actId="22"/>
          <ac:picMkLst>
            <pc:docMk/>
            <pc:sldMk cId="3937554703" sldId="286"/>
            <ac:picMk id="5" creationId="{17E27403-2360-D2D0-1086-217E75CEE930}"/>
          </ac:picMkLst>
        </pc:picChg>
        <pc:picChg chg="add del mod ord">
          <ac:chgData name="Jakub Rybacki" userId="71160f026d85cc38" providerId="LiveId" clId="{B4E7F99E-ED0A-482E-AEEF-2E6A0891AF16}" dt="2022-10-06T06:50:41.817" v="817" actId="22"/>
          <ac:picMkLst>
            <pc:docMk/>
            <pc:sldMk cId="3937554703" sldId="286"/>
            <ac:picMk id="7" creationId="{253A9E2A-AA3F-9319-91C6-BFF2B82076C0}"/>
          </ac:picMkLst>
        </pc:picChg>
        <pc:picChg chg="add mod">
          <ac:chgData name="Jakub Rybacki" userId="71160f026d85cc38" providerId="LiveId" clId="{B4E7F99E-ED0A-482E-AEEF-2E6A0891AF16}" dt="2022-10-06T06:50:47.426" v="822" actId="1076"/>
          <ac:picMkLst>
            <pc:docMk/>
            <pc:sldMk cId="3937554703" sldId="286"/>
            <ac:picMk id="9" creationId="{7CD52BAE-1943-9F8F-D38B-C0AD6A3C82AD}"/>
          </ac:picMkLst>
        </pc:picChg>
      </pc:sldChg>
      <pc:sldChg chg="new del">
        <pc:chgData name="Jakub Rybacki" userId="71160f026d85cc38" providerId="LiveId" clId="{B4E7F99E-ED0A-482E-AEEF-2E6A0891AF16}" dt="2022-10-06T06:50:59.297" v="824" actId="680"/>
        <pc:sldMkLst>
          <pc:docMk/>
          <pc:sldMk cId="1845297197" sldId="287"/>
        </pc:sldMkLst>
      </pc:sldChg>
    </pc:docChg>
  </pc:docChgLst>
  <pc:docChgLst>
    <pc:chgData name="Jakub Rybacki" userId="71160f026d85cc38" providerId="LiveId" clId="{19294794-6D07-4875-A5E0-A7F8AF5F0490}"/>
    <pc:docChg chg="undo custSel addSld delSld modSld sldOrd addSection modSection">
      <pc:chgData name="Jakub Rybacki" userId="71160f026d85cc38" providerId="LiveId" clId="{19294794-6D07-4875-A5E0-A7F8AF5F0490}" dt="2023-10-19T03:50:14.825" v="1083" actId="20577"/>
      <pc:docMkLst>
        <pc:docMk/>
      </pc:docMkLst>
      <pc:sldChg chg="modSp mod">
        <pc:chgData name="Jakub Rybacki" userId="71160f026d85cc38" providerId="LiveId" clId="{19294794-6D07-4875-A5E0-A7F8AF5F0490}" dt="2023-10-19T03:50:08.146" v="1081" actId="20577"/>
        <pc:sldMkLst>
          <pc:docMk/>
          <pc:sldMk cId="3234093010" sldId="262"/>
        </pc:sldMkLst>
        <pc:spChg chg="mod">
          <ac:chgData name="Jakub Rybacki" userId="71160f026d85cc38" providerId="LiveId" clId="{19294794-6D07-4875-A5E0-A7F8AF5F0490}" dt="2023-10-19T03:50:08.146" v="1081" actId="20577"/>
          <ac:spMkLst>
            <pc:docMk/>
            <pc:sldMk cId="3234093010" sldId="262"/>
            <ac:spMk id="4" creationId="{76970C1A-C968-A80F-1954-43DA43E27316}"/>
          </ac:spMkLst>
        </pc:spChg>
      </pc:sldChg>
      <pc:sldChg chg="modSp ord">
        <pc:chgData name="Jakub Rybacki" userId="71160f026d85cc38" providerId="LiveId" clId="{19294794-6D07-4875-A5E0-A7F8AF5F0490}" dt="2023-10-19T03:49:12.084" v="1078"/>
        <pc:sldMkLst>
          <pc:docMk/>
          <pc:sldMk cId="746790407" sldId="265"/>
        </pc:sldMkLst>
        <pc:graphicFrameChg chg="mod">
          <ac:chgData name="Jakub Rybacki" userId="71160f026d85cc38" providerId="LiveId" clId="{19294794-6D07-4875-A5E0-A7F8AF5F0490}" dt="2023-10-19T03:24:19.340" v="34" actId="20577"/>
          <ac:graphicFrameMkLst>
            <pc:docMk/>
            <pc:sldMk cId="746790407" sldId="265"/>
            <ac:graphicFrameMk id="5" creationId="{A664538B-2DA6-CB87-29CD-CE823DF8395D}"/>
          </ac:graphicFrameMkLst>
        </pc:graphicFrameChg>
      </pc:sldChg>
      <pc:sldChg chg="del">
        <pc:chgData name="Jakub Rybacki" userId="71160f026d85cc38" providerId="LiveId" clId="{19294794-6D07-4875-A5E0-A7F8AF5F0490}" dt="2023-10-11T17:37:45.722" v="5" actId="2696"/>
        <pc:sldMkLst>
          <pc:docMk/>
          <pc:sldMk cId="2185680157" sldId="266"/>
        </pc:sldMkLst>
      </pc:sldChg>
      <pc:sldChg chg="modSp mod">
        <pc:chgData name="Jakub Rybacki" userId="71160f026d85cc38" providerId="LiveId" clId="{19294794-6D07-4875-A5E0-A7F8AF5F0490}" dt="2023-10-19T03:50:14.825" v="1083" actId="20577"/>
        <pc:sldMkLst>
          <pc:docMk/>
          <pc:sldMk cId="3236104915" sldId="269"/>
        </pc:sldMkLst>
        <pc:spChg chg="mod">
          <ac:chgData name="Jakub Rybacki" userId="71160f026d85cc38" providerId="LiveId" clId="{19294794-6D07-4875-A5E0-A7F8AF5F0490}" dt="2023-10-19T03:50:14.825" v="1083" actId="20577"/>
          <ac:spMkLst>
            <pc:docMk/>
            <pc:sldMk cId="3236104915" sldId="269"/>
            <ac:spMk id="4" creationId="{76970C1A-C968-A80F-1954-43DA43E27316}"/>
          </ac:spMkLst>
        </pc:spChg>
      </pc:sldChg>
      <pc:sldChg chg="modSp mod">
        <pc:chgData name="Jakub Rybacki" userId="71160f026d85cc38" providerId="LiveId" clId="{19294794-6D07-4875-A5E0-A7F8AF5F0490}" dt="2023-10-19T03:28:07.181" v="154" actId="20577"/>
        <pc:sldMkLst>
          <pc:docMk/>
          <pc:sldMk cId="3708799058" sldId="270"/>
        </pc:sldMkLst>
        <pc:spChg chg="mod">
          <ac:chgData name="Jakub Rybacki" userId="71160f026d85cc38" providerId="LiveId" clId="{19294794-6D07-4875-A5E0-A7F8AF5F0490}" dt="2023-10-19T03:28:07.181" v="154" actId="20577"/>
          <ac:spMkLst>
            <pc:docMk/>
            <pc:sldMk cId="3708799058" sldId="270"/>
            <ac:spMk id="5" creationId="{32DE2985-E348-B28F-D4D4-5EC436344B76}"/>
          </ac:spMkLst>
        </pc:spChg>
      </pc:sldChg>
      <pc:sldChg chg="delSp add del setBg delDesignElem">
        <pc:chgData name="Jakub Rybacki" userId="71160f026d85cc38" providerId="LiveId" clId="{19294794-6D07-4875-A5E0-A7F8AF5F0490}" dt="2023-10-11T17:37:03.035" v="4" actId="2696"/>
        <pc:sldMkLst>
          <pc:docMk/>
          <pc:sldMk cId="3725934008" sldId="274"/>
        </pc:sldMkLst>
        <pc:spChg chg="del">
          <ac:chgData name="Jakub Rybacki" userId="71160f026d85cc38" providerId="LiveId" clId="{19294794-6D07-4875-A5E0-A7F8AF5F0490}" dt="2023-10-11T17:36:48.898" v="3"/>
          <ac:spMkLst>
            <pc:docMk/>
            <pc:sldMk cId="3725934008" sldId="274"/>
            <ac:spMk id="27" creationId="{9F4444CE-BC8D-4D61-B303-4C05614E62AB}"/>
          </ac:spMkLst>
        </pc:spChg>
        <pc:spChg chg="del">
          <ac:chgData name="Jakub Rybacki" userId="71160f026d85cc38" providerId="LiveId" clId="{19294794-6D07-4875-A5E0-A7F8AF5F0490}" dt="2023-10-11T17:36:48.898" v="3"/>
          <ac:spMkLst>
            <pc:docMk/>
            <pc:sldMk cId="3725934008" sldId="274"/>
            <ac:spMk id="28" creationId="{73772B81-181F-48B7-8826-4D9686D15DF5}"/>
          </ac:spMkLst>
        </pc:spChg>
        <pc:spChg chg="del">
          <ac:chgData name="Jakub Rybacki" userId="71160f026d85cc38" providerId="LiveId" clId="{19294794-6D07-4875-A5E0-A7F8AF5F0490}" dt="2023-10-11T17:36:48.898" v="3"/>
          <ac:spMkLst>
            <pc:docMk/>
            <pc:sldMk cId="3725934008" sldId="274"/>
            <ac:spMk id="29" creationId="{B2205F6E-03C6-4E92-877C-E2482F6599AA}"/>
          </ac:spMkLst>
        </pc:spChg>
      </pc:sldChg>
      <pc:sldChg chg="delSp add setBg delDesignElem">
        <pc:chgData name="Jakub Rybacki" userId="71160f026d85cc38" providerId="LiveId" clId="{19294794-6D07-4875-A5E0-A7F8AF5F0490}" dt="2023-10-19T03:25:15.085" v="36"/>
        <pc:sldMkLst>
          <pc:docMk/>
          <pc:sldMk cId="3901889013" sldId="274"/>
        </pc:sldMkLst>
        <pc:spChg chg="del">
          <ac:chgData name="Jakub Rybacki" userId="71160f026d85cc38" providerId="LiveId" clId="{19294794-6D07-4875-A5E0-A7F8AF5F0490}" dt="2023-10-19T03:25:15.085" v="36"/>
          <ac:spMkLst>
            <pc:docMk/>
            <pc:sldMk cId="3901889013" sldId="274"/>
            <ac:spMk id="14" creationId="{655AE6B0-AC9E-4167-806F-E9DB135FC46B}"/>
          </ac:spMkLst>
        </pc:spChg>
        <pc:spChg chg="del">
          <ac:chgData name="Jakub Rybacki" userId="71160f026d85cc38" providerId="LiveId" clId="{19294794-6D07-4875-A5E0-A7F8AF5F0490}" dt="2023-10-19T03:25:15.085" v="36"/>
          <ac:spMkLst>
            <pc:docMk/>
            <pc:sldMk cId="3901889013" sldId="274"/>
            <ac:spMk id="27" creationId="{87BD1F4E-A66D-4C06-86DA-8D56CA7A3B41}"/>
          </ac:spMkLst>
        </pc:spChg>
        <pc:grpChg chg="del">
          <ac:chgData name="Jakub Rybacki" userId="71160f026d85cc38" providerId="LiveId" clId="{19294794-6D07-4875-A5E0-A7F8AF5F0490}" dt="2023-10-19T03:25:15.085" v="36"/>
          <ac:grpSpMkLst>
            <pc:docMk/>
            <pc:sldMk cId="3901889013" sldId="274"/>
            <ac:grpSpMk id="16" creationId="{3523416A-383B-4FDC-B4C9-D8EDDFE9C043}"/>
          </ac:grpSpMkLst>
        </pc:grpChg>
      </pc:sldChg>
      <pc:sldChg chg="modSp add mod">
        <pc:chgData name="Jakub Rybacki" userId="71160f026d85cc38" providerId="LiveId" clId="{19294794-6D07-4875-A5E0-A7F8AF5F0490}" dt="2023-10-19T03:49:58.471" v="1079" actId="20577"/>
        <pc:sldMkLst>
          <pc:docMk/>
          <pc:sldMk cId="846178435" sldId="275"/>
        </pc:sldMkLst>
        <pc:spChg chg="mod">
          <ac:chgData name="Jakub Rybacki" userId="71160f026d85cc38" providerId="LiveId" clId="{19294794-6D07-4875-A5E0-A7F8AF5F0490}" dt="2023-10-19T03:49:58.471" v="1079" actId="20577"/>
          <ac:spMkLst>
            <pc:docMk/>
            <pc:sldMk cId="846178435" sldId="275"/>
            <ac:spMk id="4" creationId="{76970C1A-C968-A80F-1954-43DA43E27316}"/>
          </ac:spMkLst>
        </pc:spChg>
      </pc:sldChg>
      <pc:sldChg chg="delSp add del setBg delDesignElem">
        <pc:chgData name="Jakub Rybacki" userId="71160f026d85cc38" providerId="LiveId" clId="{19294794-6D07-4875-A5E0-A7F8AF5F0490}" dt="2023-10-11T17:37:03.035" v="4" actId="2696"/>
        <pc:sldMkLst>
          <pc:docMk/>
          <pc:sldMk cId="3785178934" sldId="275"/>
        </pc:sldMkLst>
        <pc:spChg chg="del">
          <ac:chgData name="Jakub Rybacki" userId="71160f026d85cc38" providerId="LiveId" clId="{19294794-6D07-4875-A5E0-A7F8AF5F0490}" dt="2023-10-11T17:36:48.898" v="3"/>
          <ac:spMkLst>
            <pc:docMk/>
            <pc:sldMk cId="3785178934" sldId="275"/>
            <ac:spMk id="9" creationId="{3BCB5F6A-9EB0-40B0-9D13-3023E9A20508}"/>
          </ac:spMkLst>
        </pc:spChg>
      </pc:sldChg>
      <pc:sldChg chg="addSp modSp new mod setBg">
        <pc:chgData name="Jakub Rybacki" userId="71160f026d85cc38" providerId="LiveId" clId="{19294794-6D07-4875-A5E0-A7F8AF5F0490}" dt="2023-10-19T03:46:35.121" v="830" actId="26606"/>
        <pc:sldMkLst>
          <pc:docMk/>
          <pc:sldMk cId="529745014" sldId="276"/>
        </pc:sldMkLst>
        <pc:spChg chg="mod">
          <ac:chgData name="Jakub Rybacki" userId="71160f026d85cc38" providerId="LiveId" clId="{19294794-6D07-4875-A5E0-A7F8AF5F0490}" dt="2023-10-19T03:46:35.121" v="830" actId="26606"/>
          <ac:spMkLst>
            <pc:docMk/>
            <pc:sldMk cId="529745014" sldId="276"/>
            <ac:spMk id="2" creationId="{9B5AF064-9ACD-22E2-78A0-5C37EBFD69F2}"/>
          </ac:spMkLst>
        </pc:spChg>
        <pc:spChg chg="mod">
          <ac:chgData name="Jakub Rybacki" userId="71160f026d85cc38" providerId="LiveId" clId="{19294794-6D07-4875-A5E0-A7F8AF5F0490}" dt="2023-10-19T03:46:35.121" v="830" actId="26606"/>
          <ac:spMkLst>
            <pc:docMk/>
            <pc:sldMk cId="529745014" sldId="276"/>
            <ac:spMk id="3" creationId="{B0665ADC-B192-7EC0-FAFE-1F75A322DC98}"/>
          </ac:spMkLst>
        </pc:spChg>
        <pc:spChg chg="add">
          <ac:chgData name="Jakub Rybacki" userId="71160f026d85cc38" providerId="LiveId" clId="{19294794-6D07-4875-A5E0-A7F8AF5F0490}" dt="2023-10-19T03:46:35.121" v="830" actId="26606"/>
          <ac:spMkLst>
            <pc:docMk/>
            <pc:sldMk cId="529745014" sldId="276"/>
            <ac:spMk id="9" creationId="{3BCB5F6A-9EB0-40B0-9D13-3023E9A20508}"/>
          </ac:spMkLst>
        </pc:spChg>
        <pc:picChg chg="add mod">
          <ac:chgData name="Jakub Rybacki" userId="71160f026d85cc38" providerId="LiveId" clId="{19294794-6D07-4875-A5E0-A7F8AF5F0490}" dt="2023-10-19T03:46:35.121" v="830" actId="26606"/>
          <ac:picMkLst>
            <pc:docMk/>
            <pc:sldMk cId="529745014" sldId="276"/>
            <ac:picMk id="4" creationId="{98091B8A-9E8D-274E-6142-F6A2D0BEF380}"/>
          </ac:picMkLst>
        </pc:picChg>
      </pc:sldChg>
      <pc:sldChg chg="delSp add del setBg delDesignElem">
        <pc:chgData name="Jakub Rybacki" userId="71160f026d85cc38" providerId="LiveId" clId="{19294794-6D07-4875-A5E0-A7F8AF5F0490}" dt="2023-10-11T17:37:03.035" v="4" actId="2696"/>
        <pc:sldMkLst>
          <pc:docMk/>
          <pc:sldMk cId="790218399" sldId="276"/>
        </pc:sldMkLst>
        <pc:spChg chg="del">
          <ac:chgData name="Jakub Rybacki" userId="71160f026d85cc38" providerId="LiveId" clId="{19294794-6D07-4875-A5E0-A7F8AF5F0490}" dt="2023-10-11T17:36:48.898" v="3"/>
          <ac:spMkLst>
            <pc:docMk/>
            <pc:sldMk cId="790218399" sldId="276"/>
            <ac:spMk id="9" creationId="{9F4444CE-BC8D-4D61-B303-4C05614E62AB}"/>
          </ac:spMkLst>
        </pc:spChg>
        <pc:spChg chg="del">
          <ac:chgData name="Jakub Rybacki" userId="71160f026d85cc38" providerId="LiveId" clId="{19294794-6D07-4875-A5E0-A7F8AF5F0490}" dt="2023-10-11T17:36:48.898" v="3"/>
          <ac:spMkLst>
            <pc:docMk/>
            <pc:sldMk cId="790218399" sldId="276"/>
            <ac:spMk id="11" creationId="{73772B81-181F-48B7-8826-4D9686D15DF5}"/>
          </ac:spMkLst>
        </pc:spChg>
        <pc:spChg chg="del">
          <ac:chgData name="Jakub Rybacki" userId="71160f026d85cc38" providerId="LiveId" clId="{19294794-6D07-4875-A5E0-A7F8AF5F0490}" dt="2023-10-11T17:36:48.898" v="3"/>
          <ac:spMkLst>
            <pc:docMk/>
            <pc:sldMk cId="790218399" sldId="276"/>
            <ac:spMk id="13" creationId="{B2205F6E-03C6-4E92-877C-E2482F6599AA}"/>
          </ac:spMkLst>
        </pc:spChg>
      </pc:sldChg>
      <pc:sldChg chg="modSp new mod">
        <pc:chgData name="Jakub Rybacki" userId="71160f026d85cc38" providerId="LiveId" clId="{19294794-6D07-4875-A5E0-A7F8AF5F0490}" dt="2023-10-19T03:42:13.670" v="298" actId="20577"/>
        <pc:sldMkLst>
          <pc:docMk/>
          <pc:sldMk cId="3643299608" sldId="277"/>
        </pc:sldMkLst>
        <pc:spChg chg="mod">
          <ac:chgData name="Jakub Rybacki" userId="71160f026d85cc38" providerId="LiveId" clId="{19294794-6D07-4875-A5E0-A7F8AF5F0490}" dt="2023-10-19T03:38:32.786" v="209" actId="20577"/>
          <ac:spMkLst>
            <pc:docMk/>
            <pc:sldMk cId="3643299608" sldId="277"/>
            <ac:spMk id="2" creationId="{AEC505F0-8606-4E7F-B3E7-9AEF92E807C1}"/>
          </ac:spMkLst>
        </pc:spChg>
        <pc:spChg chg="mod">
          <ac:chgData name="Jakub Rybacki" userId="71160f026d85cc38" providerId="LiveId" clId="{19294794-6D07-4875-A5E0-A7F8AF5F0490}" dt="2023-10-19T03:42:13.670" v="298" actId="20577"/>
          <ac:spMkLst>
            <pc:docMk/>
            <pc:sldMk cId="3643299608" sldId="277"/>
            <ac:spMk id="3" creationId="{E8E54FAB-069D-650A-EC77-650670235F08}"/>
          </ac:spMkLst>
        </pc:spChg>
      </pc:sldChg>
      <pc:sldChg chg="addSp modSp new mod setBg">
        <pc:chgData name="Jakub Rybacki" userId="71160f026d85cc38" providerId="LiveId" clId="{19294794-6D07-4875-A5E0-A7F8AF5F0490}" dt="2023-10-19T03:49:03.721" v="1076" actId="20577"/>
        <pc:sldMkLst>
          <pc:docMk/>
          <pc:sldMk cId="277590774" sldId="278"/>
        </pc:sldMkLst>
        <pc:spChg chg="mod">
          <ac:chgData name="Jakub Rybacki" userId="71160f026d85cc38" providerId="LiveId" clId="{19294794-6D07-4875-A5E0-A7F8AF5F0490}" dt="2023-10-19T03:48:04.267" v="906" actId="26606"/>
          <ac:spMkLst>
            <pc:docMk/>
            <pc:sldMk cId="277590774" sldId="278"/>
            <ac:spMk id="2" creationId="{3133F0EC-3E89-32A5-1BB4-ECF13E34AF45}"/>
          </ac:spMkLst>
        </pc:spChg>
        <pc:spChg chg="mod">
          <ac:chgData name="Jakub Rybacki" userId="71160f026d85cc38" providerId="LiveId" clId="{19294794-6D07-4875-A5E0-A7F8AF5F0490}" dt="2023-10-19T03:49:03.721" v="1076" actId="20577"/>
          <ac:spMkLst>
            <pc:docMk/>
            <pc:sldMk cId="277590774" sldId="278"/>
            <ac:spMk id="3" creationId="{C8158896-B672-1CDC-F882-32D73ECE7245}"/>
          </ac:spMkLst>
        </pc:spChg>
        <pc:spChg chg="add">
          <ac:chgData name="Jakub Rybacki" userId="71160f026d85cc38" providerId="LiveId" clId="{19294794-6D07-4875-A5E0-A7F8AF5F0490}" dt="2023-10-19T03:48:04.267" v="906" actId="26606"/>
          <ac:spMkLst>
            <pc:docMk/>
            <pc:sldMk cId="277590774" sldId="278"/>
            <ac:spMk id="9" creationId="{9F4444CE-BC8D-4D61-B303-4C05614E62AB}"/>
          </ac:spMkLst>
        </pc:spChg>
        <pc:spChg chg="add">
          <ac:chgData name="Jakub Rybacki" userId="71160f026d85cc38" providerId="LiveId" clId="{19294794-6D07-4875-A5E0-A7F8AF5F0490}" dt="2023-10-19T03:48:04.267" v="906" actId="26606"/>
          <ac:spMkLst>
            <pc:docMk/>
            <pc:sldMk cId="277590774" sldId="278"/>
            <ac:spMk id="11" creationId="{62423CA5-E2E1-4789-B759-9906C1C94063}"/>
          </ac:spMkLst>
        </pc:spChg>
        <pc:spChg chg="add">
          <ac:chgData name="Jakub Rybacki" userId="71160f026d85cc38" providerId="LiveId" clId="{19294794-6D07-4875-A5E0-A7F8AF5F0490}" dt="2023-10-19T03:48:04.267" v="906" actId="26606"/>
          <ac:spMkLst>
            <pc:docMk/>
            <pc:sldMk cId="277590774" sldId="278"/>
            <ac:spMk id="13" creationId="{73772B81-181F-48B7-8826-4D9686D15DF5}"/>
          </ac:spMkLst>
        </pc:spChg>
        <pc:spChg chg="add">
          <ac:chgData name="Jakub Rybacki" userId="71160f026d85cc38" providerId="LiveId" clId="{19294794-6D07-4875-A5E0-A7F8AF5F0490}" dt="2023-10-19T03:48:04.267" v="906" actId="26606"/>
          <ac:spMkLst>
            <pc:docMk/>
            <pc:sldMk cId="277590774" sldId="278"/>
            <ac:spMk id="15" creationId="{B2205F6E-03C6-4E92-877C-E2482F6599AA}"/>
          </ac:spMkLst>
        </pc:spChg>
        <pc:picChg chg="add mod">
          <ac:chgData name="Jakub Rybacki" userId="71160f026d85cc38" providerId="LiveId" clId="{19294794-6D07-4875-A5E0-A7F8AF5F0490}" dt="2023-10-19T03:48:04.267" v="906" actId="26606"/>
          <ac:picMkLst>
            <pc:docMk/>
            <pc:sldMk cId="277590774" sldId="278"/>
            <ac:picMk id="4" creationId="{25CB1480-2141-01F5-150B-E69ADB094A83}"/>
          </ac:picMkLst>
        </pc:picChg>
      </pc:sldChg>
      <pc:sldChg chg="new del">
        <pc:chgData name="Jakub Rybacki" userId="71160f026d85cc38" providerId="LiveId" clId="{19294794-6D07-4875-A5E0-A7F8AF5F0490}" dt="2023-10-19T03:38:19.622" v="186" actId="680"/>
        <pc:sldMkLst>
          <pc:docMk/>
          <pc:sldMk cId="2213273197" sldId="278"/>
        </pc:sldMkLst>
      </pc:sldChg>
    </pc:docChg>
  </pc:docChgLst>
  <pc:docChgLst>
    <pc:chgData name="Jakub Rybacki" userId="71160f026d85cc38" providerId="LiveId" clId="{C9BB9784-4FF7-468E-AF80-91761FB5CC9C}"/>
    <pc:docChg chg="undo custSel addSld delSld modSld sldOrd addSection delSection modSection">
      <pc:chgData name="Jakub Rybacki" userId="71160f026d85cc38" providerId="LiveId" clId="{C9BB9784-4FF7-468E-AF80-91761FB5CC9C}" dt="2022-10-11T11:20:33.726" v="4171" actId="20577"/>
      <pc:docMkLst>
        <pc:docMk/>
      </pc:docMkLst>
      <pc:sldChg chg="addSp delSp modSp mod setBg setClrOvrMap">
        <pc:chgData name="Jakub Rybacki" userId="71160f026d85cc38" providerId="LiveId" clId="{C9BB9784-4FF7-468E-AF80-91761FB5CC9C}" dt="2022-10-09T08:43:07.096" v="305" actId="26606"/>
        <pc:sldMkLst>
          <pc:docMk/>
          <pc:sldMk cId="2366898195" sldId="256"/>
        </pc:sldMkLst>
        <pc:spChg chg="mod ord">
          <ac:chgData name="Jakub Rybacki" userId="71160f026d85cc38" providerId="LiveId" clId="{C9BB9784-4FF7-468E-AF80-91761FB5CC9C}" dt="2022-10-09T08:43:07.096" v="305" actId="26606"/>
          <ac:spMkLst>
            <pc:docMk/>
            <pc:sldMk cId="2366898195" sldId="256"/>
            <ac:spMk id="2" creationId="{4270D670-9E5B-4B2B-66B7-5869ECE2448F}"/>
          </ac:spMkLst>
        </pc:spChg>
        <pc:spChg chg="mod">
          <ac:chgData name="Jakub Rybacki" userId="71160f026d85cc38" providerId="LiveId" clId="{C9BB9784-4FF7-468E-AF80-91761FB5CC9C}" dt="2022-10-09T08:43:07.096" v="305" actId="26606"/>
          <ac:spMkLst>
            <pc:docMk/>
            <pc:sldMk cId="2366898195" sldId="256"/>
            <ac:spMk id="3" creationId="{1338D40C-15B7-D0B3-7633-99A41AD1055D}"/>
          </ac:spMkLst>
        </pc:spChg>
        <pc:spChg chg="add del">
          <ac:chgData name="Jakub Rybacki" userId="71160f026d85cc38" providerId="LiveId" clId="{C9BB9784-4FF7-468E-AF80-91761FB5CC9C}" dt="2022-10-09T08:43:07.096" v="305" actId="26606"/>
          <ac:spMkLst>
            <pc:docMk/>
            <pc:sldMk cId="2366898195" sldId="256"/>
            <ac:spMk id="8" creationId="{27577DEC-D9A5-404D-9789-702F4319BEC8}"/>
          </ac:spMkLst>
        </pc:spChg>
        <pc:grpChg chg="add del">
          <ac:chgData name="Jakub Rybacki" userId="71160f026d85cc38" providerId="LiveId" clId="{C9BB9784-4FF7-468E-AF80-91761FB5CC9C}" dt="2022-10-09T08:43:07.096" v="305" actId="26606"/>
          <ac:grpSpMkLst>
            <pc:docMk/>
            <pc:sldMk cId="2366898195" sldId="256"/>
            <ac:grpSpMk id="10" creationId="{CEEA9366-CEA8-4F23-B065-4337F0D836FE}"/>
          </ac:grpSpMkLst>
        </pc:grpChg>
      </pc:sldChg>
      <pc:sldChg chg="addSp delSp modSp new mod setBg">
        <pc:chgData name="Jakub Rybacki" userId="71160f026d85cc38" providerId="LiveId" clId="{C9BB9784-4FF7-468E-AF80-91761FB5CC9C}" dt="2022-10-09T08:42:32.217" v="303" actId="20577"/>
        <pc:sldMkLst>
          <pc:docMk/>
          <pc:sldMk cId="2501681632" sldId="257"/>
        </pc:sldMkLst>
        <pc:spChg chg="mod">
          <ac:chgData name="Jakub Rybacki" userId="71160f026d85cc38" providerId="LiveId" clId="{C9BB9784-4FF7-468E-AF80-91761FB5CC9C}" dt="2022-10-09T08:42:11.510" v="286" actId="26606"/>
          <ac:spMkLst>
            <pc:docMk/>
            <pc:sldMk cId="2501681632" sldId="257"/>
            <ac:spMk id="2" creationId="{8B94B01C-3044-5B21-A1BB-B36106863E5E}"/>
          </ac:spMkLst>
        </pc:spChg>
        <pc:spChg chg="del mod">
          <ac:chgData name="Jakub Rybacki" userId="71160f026d85cc38" providerId="LiveId" clId="{C9BB9784-4FF7-468E-AF80-91761FB5CC9C}" dt="2022-10-09T08:42:11.510" v="286" actId="26606"/>
          <ac:spMkLst>
            <pc:docMk/>
            <pc:sldMk cId="2501681632" sldId="257"/>
            <ac:spMk id="3" creationId="{CD2975D0-938B-3F99-BBDC-6AC862B8BBCB}"/>
          </ac:spMkLst>
        </pc:spChg>
        <pc:spChg chg="add">
          <ac:chgData name="Jakub Rybacki" userId="71160f026d85cc38" providerId="LiveId" clId="{C9BB9784-4FF7-468E-AF80-91761FB5CC9C}" dt="2022-10-09T08:42:11.510" v="286" actId="26606"/>
          <ac:spMkLst>
            <pc:docMk/>
            <pc:sldMk cId="2501681632" sldId="257"/>
            <ac:spMk id="9" creationId="{655AE6B0-AC9E-4167-806F-E9DB135FC46B}"/>
          </ac:spMkLst>
        </pc:spChg>
        <pc:spChg chg="add">
          <ac:chgData name="Jakub Rybacki" userId="71160f026d85cc38" providerId="LiveId" clId="{C9BB9784-4FF7-468E-AF80-91761FB5CC9C}" dt="2022-10-09T08:42:11.510" v="286" actId="26606"/>
          <ac:spMkLst>
            <pc:docMk/>
            <pc:sldMk cId="2501681632" sldId="257"/>
            <ac:spMk id="22" creationId="{87BD1F4E-A66D-4C06-86DA-8D56CA7A3B41}"/>
          </ac:spMkLst>
        </pc:spChg>
        <pc:grpChg chg="add">
          <ac:chgData name="Jakub Rybacki" userId="71160f026d85cc38" providerId="LiveId" clId="{C9BB9784-4FF7-468E-AF80-91761FB5CC9C}" dt="2022-10-09T08:42:11.510" v="286" actId="26606"/>
          <ac:grpSpMkLst>
            <pc:docMk/>
            <pc:sldMk cId="2501681632" sldId="257"/>
            <ac:grpSpMk id="11" creationId="{3523416A-383B-4FDC-B4C9-D8EDDFE9C043}"/>
          </ac:grpSpMkLst>
        </pc:grpChg>
        <pc:graphicFrameChg chg="add mod">
          <ac:chgData name="Jakub Rybacki" userId="71160f026d85cc38" providerId="LiveId" clId="{C9BB9784-4FF7-468E-AF80-91761FB5CC9C}" dt="2022-10-09T08:42:32.217" v="303" actId="20577"/>
          <ac:graphicFrameMkLst>
            <pc:docMk/>
            <pc:sldMk cId="2501681632" sldId="257"/>
            <ac:graphicFrameMk id="5" creationId="{AFBFAEB0-E242-CA31-5542-DBC569DE60D9}"/>
          </ac:graphicFrameMkLst>
        </pc:graphicFrameChg>
      </pc:sldChg>
      <pc:sldChg chg="addSp delSp modSp new mod setBg addAnim delAnim">
        <pc:chgData name="Jakub Rybacki" userId="71160f026d85cc38" providerId="LiveId" clId="{C9BB9784-4FF7-468E-AF80-91761FB5CC9C}" dt="2022-10-09T11:03:51.744" v="2066" actId="20577"/>
        <pc:sldMkLst>
          <pc:docMk/>
          <pc:sldMk cId="731204607" sldId="258"/>
        </pc:sldMkLst>
        <pc:spChg chg="mod">
          <ac:chgData name="Jakub Rybacki" userId="71160f026d85cc38" providerId="LiveId" clId="{C9BB9784-4FF7-468E-AF80-91761FB5CC9C}" dt="2022-10-09T11:03:51.744" v="2066" actId="20577"/>
          <ac:spMkLst>
            <pc:docMk/>
            <pc:sldMk cId="731204607" sldId="258"/>
            <ac:spMk id="2" creationId="{FF578FCA-1DB1-FE42-A6CC-66BAA0B79370}"/>
          </ac:spMkLst>
        </pc:spChg>
        <pc:spChg chg="mod">
          <ac:chgData name="Jakub Rybacki" userId="71160f026d85cc38" providerId="LiveId" clId="{C9BB9784-4FF7-468E-AF80-91761FB5CC9C}" dt="2022-10-09T10:30:58.907" v="1439" actId="20577"/>
          <ac:spMkLst>
            <pc:docMk/>
            <pc:sldMk cId="731204607" sldId="258"/>
            <ac:spMk id="3" creationId="{CE7AA6DE-B8AE-1C4D-FE8D-C90C78B0B178}"/>
          </ac:spMkLst>
        </pc:spChg>
        <pc:spChg chg="add del">
          <ac:chgData name="Jakub Rybacki" userId="71160f026d85cc38" providerId="LiveId" clId="{C9BB9784-4FF7-468E-AF80-91761FB5CC9C}" dt="2022-10-09T08:40:44.094" v="233" actId="22"/>
          <ac:spMkLst>
            <pc:docMk/>
            <pc:sldMk cId="731204607" sldId="258"/>
            <ac:spMk id="5" creationId="{8486C499-1771-10E2-33F5-AD237F64ED84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29" creationId="{BF120A21-0841-4823-B0C4-28AEBCEF9B78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30" creationId="{DBB05BAE-BBD3-4289-899F-A6851503C6B0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32" creationId="{9874D11C-36F5-4BBE-A490-019A54E953B0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35" creationId="{3F088236-D655-4F88-B238-E16762358025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37" creationId="{3DAC0C92-199E-475C-9390-119A9B027276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39" creationId="{C4CFB339-0ED8-4FE2-9EF1-6D1375B8499B}"/>
          </ac:spMkLst>
        </pc:spChg>
        <pc:spChg chg="add del">
          <ac:chgData name="Jakub Rybacki" userId="71160f026d85cc38" providerId="LiveId" clId="{C9BB9784-4FF7-468E-AF80-91761FB5CC9C}" dt="2022-10-09T08:42:02.062" v="285" actId="26606"/>
          <ac:spMkLst>
            <pc:docMk/>
            <pc:sldMk cId="731204607" sldId="258"/>
            <ac:spMk id="1041" creationId="{31896C80-2069-4431-9C19-83B913734490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43" creationId="{3559A5F2-8BE0-4998-A1E4-1B145465A981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45" creationId="{3A6596D4-D53C-424F-9F16-CC8686C079E0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51" creationId="{9772CABD-4211-42AA-B349-D4002E52F1EF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53" creationId="{BBD91630-4DBA-4294-8016-FEB5C3B0CED1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55" creationId="{E67D1587-504D-41BC-9D48-B61257BFBCF0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57" creationId="{8765DD1A-F044-4DE7-8A9B-7C30DC85A4AF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59" creationId="{2FE2170D-72D6-48A8-8E9A-BFF3BF03D032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61" creationId="{01D19436-094D-463D-AFEA-870FDBD03797}"/>
          </ac:spMkLst>
        </pc:spChg>
        <pc:spChg chg="add del">
          <ac:chgData name="Jakub Rybacki" userId="71160f026d85cc38" providerId="LiveId" clId="{C9BB9784-4FF7-468E-AF80-91761FB5CC9C}" dt="2022-10-09T08:41:55.946" v="283" actId="26606"/>
          <ac:spMkLst>
            <pc:docMk/>
            <pc:sldMk cId="731204607" sldId="258"/>
            <ac:spMk id="1063" creationId="{9A2DE6E0-967C-4C58-8558-EC08F1138BD1}"/>
          </ac:spMkLst>
        </pc:spChg>
        <pc:grpChg chg="add del">
          <ac:chgData name="Jakub Rybacki" userId="71160f026d85cc38" providerId="LiveId" clId="{C9BB9784-4FF7-468E-AF80-91761FB5CC9C}" dt="2022-10-09T08:41:55.946" v="283" actId="26606"/>
          <ac:grpSpMkLst>
            <pc:docMk/>
            <pc:sldMk cId="731204607" sldId="258"/>
            <ac:grpSpMk id="1031" creationId="{88C9B83F-64CD-41C1-925F-A08801FFD0BD}"/>
          </ac:grpSpMkLst>
        </pc:grpChg>
        <pc:picChg chg="add mod ord">
          <ac:chgData name="Jakub Rybacki" userId="71160f026d85cc38" providerId="LiveId" clId="{C9BB9784-4FF7-468E-AF80-91761FB5CC9C}" dt="2022-10-09T10:30:32.741" v="1387" actId="1076"/>
          <ac:picMkLst>
            <pc:docMk/>
            <pc:sldMk cId="731204607" sldId="258"/>
            <ac:picMk id="1026" creationId="{09CAA254-49AE-C42C-5BF2-B83713577C4D}"/>
          </ac:picMkLst>
        </pc:picChg>
        <pc:cxnChg chg="add del">
          <ac:chgData name="Jakub Rybacki" userId="71160f026d85cc38" providerId="LiveId" clId="{C9BB9784-4FF7-468E-AF80-91761FB5CC9C}" dt="2022-10-09T08:42:02.062" v="285" actId="26606"/>
          <ac:cxnSpMkLst>
            <pc:docMk/>
            <pc:sldMk cId="731204607" sldId="258"/>
            <ac:cxnSpMk id="1028" creationId="{64FA5DFF-7FE6-4855-84E6-DFA78EE978BD}"/>
          </ac:cxnSpMkLst>
        </pc:cxnChg>
        <pc:cxnChg chg="add del">
          <ac:chgData name="Jakub Rybacki" userId="71160f026d85cc38" providerId="LiveId" clId="{C9BB9784-4FF7-468E-AF80-91761FB5CC9C}" dt="2022-10-09T08:42:02.062" v="285" actId="26606"/>
          <ac:cxnSpMkLst>
            <pc:docMk/>
            <pc:sldMk cId="731204607" sldId="258"/>
            <ac:cxnSpMk id="1033" creationId="{2AFD8CBA-54A3-4363-991B-B9C631BBFA74}"/>
          </ac:cxnSpMkLst>
        </pc:cxnChg>
        <pc:cxnChg chg="add del">
          <ac:chgData name="Jakub Rybacki" userId="71160f026d85cc38" providerId="LiveId" clId="{C9BB9784-4FF7-468E-AF80-91761FB5CC9C}" dt="2022-10-09T08:41:55.946" v="283" actId="26606"/>
          <ac:cxnSpMkLst>
            <pc:docMk/>
            <pc:sldMk cId="731204607" sldId="258"/>
            <ac:cxnSpMk id="1047" creationId="{81BB890B-70D4-42FE-A599-6AEF1A42D972}"/>
          </ac:cxnSpMkLst>
        </pc:cxnChg>
        <pc:cxnChg chg="add del">
          <ac:chgData name="Jakub Rybacki" userId="71160f026d85cc38" providerId="LiveId" clId="{C9BB9784-4FF7-468E-AF80-91761FB5CC9C}" dt="2022-10-09T08:41:55.946" v="283" actId="26606"/>
          <ac:cxnSpMkLst>
            <pc:docMk/>
            <pc:sldMk cId="731204607" sldId="258"/>
            <ac:cxnSpMk id="1049" creationId="{3842D646-B58C-43C8-8152-01BC782B725D}"/>
          </ac:cxnSpMkLst>
        </pc:cxn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298959336" sldId="258"/>
        </pc:sldMkLst>
      </pc:sldChg>
      <pc:sldChg chg="addSp delSp modSp new mod setBg">
        <pc:chgData name="Jakub Rybacki" userId="71160f026d85cc38" providerId="LiveId" clId="{C9BB9784-4FF7-468E-AF80-91761FB5CC9C}" dt="2022-10-09T08:52:28.194" v="935" actId="207"/>
        <pc:sldMkLst>
          <pc:docMk/>
          <pc:sldMk cId="1468474647" sldId="259"/>
        </pc:sldMkLst>
        <pc:spChg chg="mod">
          <ac:chgData name="Jakub Rybacki" userId="71160f026d85cc38" providerId="LiveId" clId="{C9BB9784-4FF7-468E-AF80-91761FB5CC9C}" dt="2022-10-09T08:52:12.821" v="933" actId="26606"/>
          <ac:spMkLst>
            <pc:docMk/>
            <pc:sldMk cId="1468474647" sldId="259"/>
            <ac:spMk id="2" creationId="{A2672DF1-2191-28D9-933B-36AF9DF832D2}"/>
          </ac:spMkLst>
        </pc:spChg>
        <pc:spChg chg="add del mod">
          <ac:chgData name="Jakub Rybacki" userId="71160f026d85cc38" providerId="LiveId" clId="{C9BB9784-4FF7-468E-AF80-91761FB5CC9C}" dt="2022-10-09T08:52:12.821" v="933" actId="26606"/>
          <ac:spMkLst>
            <pc:docMk/>
            <pc:sldMk cId="1468474647" sldId="259"/>
            <ac:spMk id="3" creationId="{6F08A943-A565-035B-6FCA-37E8A092D0EA}"/>
          </ac:spMkLst>
        </pc:spChg>
        <pc:spChg chg="add">
          <ac:chgData name="Jakub Rybacki" userId="71160f026d85cc38" providerId="LiveId" clId="{C9BB9784-4FF7-468E-AF80-91761FB5CC9C}" dt="2022-10-09T08:52:12.821" v="933" actId="26606"/>
          <ac:spMkLst>
            <pc:docMk/>
            <pc:sldMk cId="1468474647" sldId="259"/>
            <ac:spMk id="6" creationId="{655AE6B0-AC9E-4167-806F-E9DB135FC46B}"/>
          </ac:spMkLst>
        </pc:spChg>
        <pc:spChg chg="add">
          <ac:chgData name="Jakub Rybacki" userId="71160f026d85cc38" providerId="LiveId" clId="{C9BB9784-4FF7-468E-AF80-91761FB5CC9C}" dt="2022-10-09T08:52:12.821" v="933" actId="26606"/>
          <ac:spMkLst>
            <pc:docMk/>
            <pc:sldMk cId="1468474647" sldId="259"/>
            <ac:spMk id="8" creationId="{87BD1F4E-A66D-4C06-86DA-8D56CA7A3B41}"/>
          </ac:spMkLst>
        </pc:spChg>
        <pc:spChg chg="add del">
          <ac:chgData name="Jakub Rybacki" userId="71160f026d85cc38" providerId="LiveId" clId="{C9BB9784-4FF7-468E-AF80-91761FB5CC9C}" dt="2022-10-09T08:52:09.698" v="932" actId="26606"/>
          <ac:spMkLst>
            <pc:docMk/>
            <pc:sldMk cId="1468474647" sldId="259"/>
            <ac:spMk id="9" creationId="{655AE6B0-AC9E-4167-806F-E9DB135FC46B}"/>
          </ac:spMkLst>
        </pc:spChg>
        <pc:spChg chg="add del">
          <ac:chgData name="Jakub Rybacki" userId="71160f026d85cc38" providerId="LiveId" clId="{C9BB9784-4FF7-468E-AF80-91761FB5CC9C}" dt="2022-10-09T08:52:09.698" v="932" actId="26606"/>
          <ac:spMkLst>
            <pc:docMk/>
            <pc:sldMk cId="1468474647" sldId="259"/>
            <ac:spMk id="22" creationId="{87BD1F4E-A66D-4C06-86DA-8D56CA7A3B41}"/>
          </ac:spMkLst>
        </pc:spChg>
        <pc:grpChg chg="add">
          <ac:chgData name="Jakub Rybacki" userId="71160f026d85cc38" providerId="LiveId" clId="{C9BB9784-4FF7-468E-AF80-91761FB5CC9C}" dt="2022-10-09T08:52:12.821" v="933" actId="26606"/>
          <ac:grpSpMkLst>
            <pc:docMk/>
            <pc:sldMk cId="1468474647" sldId="259"/>
            <ac:grpSpMk id="7" creationId="{3523416A-383B-4FDC-B4C9-D8EDDFE9C043}"/>
          </ac:grpSpMkLst>
        </pc:grpChg>
        <pc:grpChg chg="add del">
          <ac:chgData name="Jakub Rybacki" userId="71160f026d85cc38" providerId="LiveId" clId="{C9BB9784-4FF7-468E-AF80-91761FB5CC9C}" dt="2022-10-09T08:52:09.698" v="932" actId="26606"/>
          <ac:grpSpMkLst>
            <pc:docMk/>
            <pc:sldMk cId="1468474647" sldId="259"/>
            <ac:grpSpMk id="11" creationId="{3523416A-383B-4FDC-B4C9-D8EDDFE9C043}"/>
          </ac:grpSpMkLst>
        </pc:grpChg>
        <pc:graphicFrameChg chg="add del">
          <ac:chgData name="Jakub Rybacki" userId="71160f026d85cc38" providerId="LiveId" clId="{C9BB9784-4FF7-468E-AF80-91761FB5CC9C}" dt="2022-10-09T08:52:09.698" v="932" actId="26606"/>
          <ac:graphicFrameMkLst>
            <pc:docMk/>
            <pc:sldMk cId="1468474647" sldId="259"/>
            <ac:graphicFrameMk id="5" creationId="{3F79B048-2908-2A08-28AB-37547BEA2D9C}"/>
          </ac:graphicFrameMkLst>
        </pc:graphicFrameChg>
        <pc:graphicFrameChg chg="add modGraphic">
          <ac:chgData name="Jakub Rybacki" userId="71160f026d85cc38" providerId="LiveId" clId="{C9BB9784-4FF7-468E-AF80-91761FB5CC9C}" dt="2022-10-09T08:52:28.194" v="935" actId="207"/>
          <ac:graphicFrameMkLst>
            <pc:docMk/>
            <pc:sldMk cId="1468474647" sldId="259"/>
            <ac:graphicFrameMk id="10" creationId="{3F79B048-2908-2A08-28AB-37547BEA2D9C}"/>
          </ac:graphicFrameMkLst>
        </pc:graphicFrame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4061403804" sldId="259"/>
        </pc:sldMkLst>
      </pc:sldChg>
      <pc:sldChg chg="addSp delSp modSp new mod setBg">
        <pc:chgData name="Jakub Rybacki" userId="71160f026d85cc38" providerId="LiveId" clId="{C9BB9784-4FF7-468E-AF80-91761FB5CC9C}" dt="2022-10-09T11:03:32.308" v="2045" actId="20577"/>
        <pc:sldMkLst>
          <pc:docMk/>
          <pc:sldMk cId="3187389235" sldId="260"/>
        </pc:sldMkLst>
        <pc:spChg chg="mod">
          <ac:chgData name="Jakub Rybacki" userId="71160f026d85cc38" providerId="LiveId" clId="{C9BB9784-4FF7-468E-AF80-91761FB5CC9C}" dt="2022-10-09T11:03:32.308" v="2045" actId="20577"/>
          <ac:spMkLst>
            <pc:docMk/>
            <pc:sldMk cId="3187389235" sldId="260"/>
            <ac:spMk id="2" creationId="{BC90E327-DE06-2A2F-030C-C6C05ADAFEC6}"/>
          </ac:spMkLst>
        </pc:spChg>
        <pc:spChg chg="del mod">
          <ac:chgData name="Jakub Rybacki" userId="71160f026d85cc38" providerId="LiveId" clId="{C9BB9784-4FF7-468E-AF80-91761FB5CC9C}" dt="2022-10-09T11:03:23.864" v="2041" actId="26606"/>
          <ac:spMkLst>
            <pc:docMk/>
            <pc:sldMk cId="3187389235" sldId="260"/>
            <ac:spMk id="3" creationId="{4D14A49F-C6CE-AB15-97B6-BE4E57E0CBFC}"/>
          </ac:spMkLst>
        </pc:spChg>
        <pc:spChg chg="add">
          <ac:chgData name="Jakub Rybacki" userId="71160f026d85cc38" providerId="LiveId" clId="{C9BB9784-4FF7-468E-AF80-91761FB5CC9C}" dt="2022-10-09T11:03:23.864" v="2041" actId="26606"/>
          <ac:spMkLst>
            <pc:docMk/>
            <pc:sldMk cId="3187389235" sldId="260"/>
            <ac:spMk id="9" creationId="{655AE6B0-AC9E-4167-806F-E9DB135FC46B}"/>
          </ac:spMkLst>
        </pc:spChg>
        <pc:spChg chg="add">
          <ac:chgData name="Jakub Rybacki" userId="71160f026d85cc38" providerId="LiveId" clId="{C9BB9784-4FF7-468E-AF80-91761FB5CC9C}" dt="2022-10-09T11:03:23.864" v="2041" actId="26606"/>
          <ac:spMkLst>
            <pc:docMk/>
            <pc:sldMk cId="3187389235" sldId="260"/>
            <ac:spMk id="22" creationId="{87BD1F4E-A66D-4C06-86DA-8D56CA7A3B41}"/>
          </ac:spMkLst>
        </pc:spChg>
        <pc:grpChg chg="add">
          <ac:chgData name="Jakub Rybacki" userId="71160f026d85cc38" providerId="LiveId" clId="{C9BB9784-4FF7-468E-AF80-91761FB5CC9C}" dt="2022-10-09T11:03:23.864" v="2041" actId="26606"/>
          <ac:grpSpMkLst>
            <pc:docMk/>
            <pc:sldMk cId="3187389235" sldId="260"/>
            <ac:grpSpMk id="11" creationId="{3523416A-383B-4FDC-B4C9-D8EDDFE9C043}"/>
          </ac:grpSpMkLst>
        </pc:grpChg>
        <pc:graphicFrameChg chg="add">
          <ac:chgData name="Jakub Rybacki" userId="71160f026d85cc38" providerId="LiveId" clId="{C9BB9784-4FF7-468E-AF80-91761FB5CC9C}" dt="2022-10-09T11:03:23.864" v="2041" actId="26606"/>
          <ac:graphicFrameMkLst>
            <pc:docMk/>
            <pc:sldMk cId="3187389235" sldId="260"/>
            <ac:graphicFrameMk id="5" creationId="{AD212D2A-8786-2265-DC4D-9649C39C4130}"/>
          </ac:graphicFrameMkLst>
        </pc:graphicFrame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4052648303" sldId="260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18018881" sldId="261"/>
        </pc:sldMkLst>
      </pc:sldChg>
      <pc:sldChg chg="addSp modSp new mod setBg">
        <pc:chgData name="Jakub Rybacki" userId="71160f026d85cc38" providerId="LiveId" clId="{C9BB9784-4FF7-468E-AF80-91761FB5CC9C}" dt="2022-10-09T11:01:47.371" v="1958" actId="6549"/>
        <pc:sldMkLst>
          <pc:docMk/>
          <pc:sldMk cId="929738822" sldId="261"/>
        </pc:sldMkLst>
        <pc:spChg chg="mod">
          <ac:chgData name="Jakub Rybacki" userId="71160f026d85cc38" providerId="LiveId" clId="{C9BB9784-4FF7-468E-AF80-91761FB5CC9C}" dt="2022-10-09T11:01:47.371" v="1958" actId="6549"/>
          <ac:spMkLst>
            <pc:docMk/>
            <pc:sldMk cId="929738822" sldId="261"/>
            <ac:spMk id="2" creationId="{46996A39-83D2-9EBB-3CF8-91F91D5DBD8E}"/>
          </ac:spMkLst>
        </pc:spChg>
        <pc:spChg chg="mod">
          <ac:chgData name="Jakub Rybacki" userId="71160f026d85cc38" providerId="LiveId" clId="{C9BB9784-4FF7-468E-AF80-91761FB5CC9C}" dt="2022-10-09T11:01:43.025" v="1957" actId="26606"/>
          <ac:spMkLst>
            <pc:docMk/>
            <pc:sldMk cId="929738822" sldId="261"/>
            <ac:spMk id="3" creationId="{DBF6B6AA-3044-AB8D-0BDA-3BF7F906A63B}"/>
          </ac:spMkLst>
        </pc:spChg>
        <pc:spChg chg="add">
          <ac:chgData name="Jakub Rybacki" userId="71160f026d85cc38" providerId="LiveId" clId="{C9BB9784-4FF7-468E-AF80-91761FB5CC9C}" dt="2022-10-09T11:01:43.025" v="1957" actId="26606"/>
          <ac:spMkLst>
            <pc:docMk/>
            <pc:sldMk cId="929738822" sldId="261"/>
            <ac:spMk id="8" creationId="{603AE127-802C-459A-A612-DB85B67F0DC0}"/>
          </ac:spMkLst>
        </pc:spChg>
        <pc:spChg chg="add">
          <ac:chgData name="Jakub Rybacki" userId="71160f026d85cc38" providerId="LiveId" clId="{C9BB9784-4FF7-468E-AF80-91761FB5CC9C}" dt="2022-10-09T11:01:43.025" v="1957" actId="26606"/>
          <ac:spMkLst>
            <pc:docMk/>
            <pc:sldMk cId="929738822" sldId="261"/>
            <ac:spMk id="10" creationId="{9323D83D-50D6-4040-A58B-FCEA340F886A}"/>
          </ac:spMkLst>
        </pc:spChg>
        <pc:spChg chg="add">
          <ac:chgData name="Jakub Rybacki" userId="71160f026d85cc38" providerId="LiveId" clId="{C9BB9784-4FF7-468E-AF80-91761FB5CC9C}" dt="2022-10-09T11:01:43.025" v="1957" actId="26606"/>
          <ac:spMkLst>
            <pc:docMk/>
            <pc:sldMk cId="929738822" sldId="261"/>
            <ac:spMk id="14" creationId="{F10FD715-4DCE-4779-B634-EC78315EA213}"/>
          </ac:spMkLst>
        </pc:spChg>
        <pc:cxnChg chg="add">
          <ac:chgData name="Jakub Rybacki" userId="71160f026d85cc38" providerId="LiveId" clId="{C9BB9784-4FF7-468E-AF80-91761FB5CC9C}" dt="2022-10-09T11:01:43.025" v="1957" actId="26606"/>
          <ac:cxnSpMkLst>
            <pc:docMk/>
            <pc:sldMk cId="929738822" sldId="261"/>
            <ac:cxnSpMk id="12" creationId="{1A1FE6BB-DFB2-4080-9B5E-076EF5DDE67B}"/>
          </ac:cxnSpMkLst>
        </pc:cxn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731097052" sldId="262"/>
        </pc:sldMkLst>
      </pc:sldChg>
      <pc:sldChg chg="addSp delSp modSp new mod ord modClrScheme chgLayout">
        <pc:chgData name="Jakub Rybacki" userId="71160f026d85cc38" providerId="LiveId" clId="{C9BB9784-4FF7-468E-AF80-91761FB5CC9C}" dt="2022-10-09T10:40:16.135" v="1500" actId="20577"/>
        <pc:sldMkLst>
          <pc:docMk/>
          <pc:sldMk cId="3234093010" sldId="262"/>
        </pc:sldMkLst>
        <pc:spChg chg="del mod ord">
          <ac:chgData name="Jakub Rybacki" userId="71160f026d85cc38" providerId="LiveId" clId="{C9BB9784-4FF7-468E-AF80-91761FB5CC9C}" dt="2022-10-09T10:40:06.232" v="1456" actId="700"/>
          <ac:spMkLst>
            <pc:docMk/>
            <pc:sldMk cId="3234093010" sldId="262"/>
            <ac:spMk id="2" creationId="{F78B9576-2468-E73D-17A6-F54809FCEE6B}"/>
          </ac:spMkLst>
        </pc:spChg>
        <pc:spChg chg="del mod ord">
          <ac:chgData name="Jakub Rybacki" userId="71160f026d85cc38" providerId="LiveId" clId="{C9BB9784-4FF7-468E-AF80-91761FB5CC9C}" dt="2022-10-09T10:40:06.232" v="1456" actId="700"/>
          <ac:spMkLst>
            <pc:docMk/>
            <pc:sldMk cId="3234093010" sldId="262"/>
            <ac:spMk id="3" creationId="{DC92A9E2-5645-2ADF-7490-9176E91BA9BA}"/>
          </ac:spMkLst>
        </pc:spChg>
        <pc:spChg chg="add mod ord">
          <ac:chgData name="Jakub Rybacki" userId="71160f026d85cc38" providerId="LiveId" clId="{C9BB9784-4FF7-468E-AF80-91761FB5CC9C}" dt="2022-10-09T10:40:16.135" v="1500" actId="20577"/>
          <ac:spMkLst>
            <pc:docMk/>
            <pc:sldMk cId="3234093010" sldId="262"/>
            <ac:spMk id="4" creationId="{76970C1A-C968-A80F-1954-43DA43E27316}"/>
          </ac:spMkLst>
        </pc:spChg>
        <pc:spChg chg="add mod ord">
          <ac:chgData name="Jakub Rybacki" userId="71160f026d85cc38" providerId="LiveId" clId="{C9BB9784-4FF7-468E-AF80-91761FB5CC9C}" dt="2022-10-09T10:40:06.232" v="1456" actId="700"/>
          <ac:spMkLst>
            <pc:docMk/>
            <pc:sldMk cId="3234093010" sldId="262"/>
            <ac:spMk id="5" creationId="{69AC0B3D-674C-5418-7599-8BDF39484ACE}"/>
          </ac:spMkLst>
        </pc:sp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633743478" sldId="263"/>
        </pc:sldMkLst>
      </pc:sldChg>
      <pc:sldChg chg="addSp modSp new mod setBg">
        <pc:chgData name="Jakub Rybacki" userId="71160f026d85cc38" providerId="LiveId" clId="{C9BB9784-4FF7-468E-AF80-91761FB5CC9C}" dt="2022-10-09T11:02:17.936" v="1981" actId="20577"/>
        <pc:sldMkLst>
          <pc:docMk/>
          <pc:sldMk cId="1229905460" sldId="263"/>
        </pc:sldMkLst>
        <pc:spChg chg="mod">
          <ac:chgData name="Jakub Rybacki" userId="71160f026d85cc38" providerId="LiveId" clId="{C9BB9784-4FF7-468E-AF80-91761FB5CC9C}" dt="2022-10-09T11:02:17.936" v="1981" actId="20577"/>
          <ac:spMkLst>
            <pc:docMk/>
            <pc:sldMk cId="1229905460" sldId="263"/>
            <ac:spMk id="2" creationId="{0FC1D01C-9710-D1E7-F96D-4F5DE6DB8048}"/>
          </ac:spMkLst>
        </pc:spChg>
        <pc:spChg chg="mod">
          <ac:chgData name="Jakub Rybacki" userId="71160f026d85cc38" providerId="LiveId" clId="{C9BB9784-4FF7-468E-AF80-91761FB5CC9C}" dt="2022-10-09T11:02:10.495" v="1980" actId="114"/>
          <ac:spMkLst>
            <pc:docMk/>
            <pc:sldMk cId="1229905460" sldId="263"/>
            <ac:spMk id="3" creationId="{6A42643B-B033-9DE4-878A-3229290B5E3F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13" creationId="{3F088236-D655-4F88-B238-E16762358025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15" creationId="{3DAC0C92-199E-475C-9390-119A9B027276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17" creationId="{C4CFB339-0ED8-4FE2-9EF1-6D1375B8499B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19" creationId="{31896C80-2069-4431-9C19-83B913734490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21" creationId="{BF120A21-0841-4823-B0C4-28AEBCEF9B78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23" creationId="{DBB05BAE-BBD3-4289-899F-A6851503C6B0}"/>
          </ac:spMkLst>
        </pc:spChg>
        <pc:spChg chg="add">
          <ac:chgData name="Jakub Rybacki" userId="71160f026d85cc38" providerId="LiveId" clId="{C9BB9784-4FF7-468E-AF80-91761FB5CC9C}" dt="2022-10-09T11:01:29.923" v="1956" actId="26606"/>
          <ac:spMkLst>
            <pc:docMk/>
            <pc:sldMk cId="1229905460" sldId="263"/>
            <ac:spMk id="25" creationId="{9874D11C-36F5-4BBE-A490-019A54E953B0}"/>
          </ac:spMkLst>
        </pc:spChg>
        <pc:picChg chg="add">
          <ac:chgData name="Jakub Rybacki" userId="71160f026d85cc38" providerId="LiveId" clId="{C9BB9784-4FF7-468E-AF80-91761FB5CC9C}" dt="2022-10-09T11:01:29.923" v="1956" actId="26606"/>
          <ac:picMkLst>
            <pc:docMk/>
            <pc:sldMk cId="1229905460" sldId="263"/>
            <ac:picMk id="5" creationId="{83E37C0B-5FF9-EBC0-9912-3463E5E66681}"/>
          </ac:picMkLst>
        </pc:picChg>
        <pc:cxnChg chg="add">
          <ac:chgData name="Jakub Rybacki" userId="71160f026d85cc38" providerId="LiveId" clId="{C9BB9784-4FF7-468E-AF80-91761FB5CC9C}" dt="2022-10-09T11:01:29.923" v="1956" actId="26606"/>
          <ac:cxnSpMkLst>
            <pc:docMk/>
            <pc:sldMk cId="1229905460" sldId="263"/>
            <ac:cxnSpMk id="9" creationId="{64FA5DFF-7FE6-4855-84E6-DFA78EE978BD}"/>
          </ac:cxnSpMkLst>
        </pc:cxnChg>
        <pc:cxnChg chg="add">
          <ac:chgData name="Jakub Rybacki" userId="71160f026d85cc38" providerId="LiveId" clId="{C9BB9784-4FF7-468E-AF80-91761FB5CC9C}" dt="2022-10-09T11:01:29.923" v="1956" actId="26606"/>
          <ac:cxnSpMkLst>
            <pc:docMk/>
            <pc:sldMk cId="1229905460" sldId="263"/>
            <ac:cxnSpMk id="11" creationId="{2AFD8CBA-54A3-4363-991B-B9C631BBFA74}"/>
          </ac:cxnSpMkLst>
        </pc:cxnChg>
      </pc:sldChg>
      <pc:sldChg chg="new del">
        <pc:chgData name="Jakub Rybacki" userId="71160f026d85cc38" providerId="LiveId" clId="{C9BB9784-4FF7-468E-AF80-91761FB5CC9C}" dt="2022-10-09T11:02:28.977" v="1985" actId="2696"/>
        <pc:sldMkLst>
          <pc:docMk/>
          <pc:sldMk cId="563733876" sldId="264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736588611" sldId="264"/>
        </pc:sldMkLst>
      </pc:sldChg>
      <pc:sldChg chg="addSp delSp modSp new mod setBg">
        <pc:chgData name="Jakub Rybacki" userId="71160f026d85cc38" providerId="LiveId" clId="{C9BB9784-4FF7-468E-AF80-91761FB5CC9C}" dt="2022-10-09T12:00:17.859" v="2531" actId="26606"/>
        <pc:sldMkLst>
          <pc:docMk/>
          <pc:sldMk cId="3161942473" sldId="264"/>
        </pc:sldMkLst>
        <pc:spChg chg="mod">
          <ac:chgData name="Jakub Rybacki" userId="71160f026d85cc38" providerId="LiveId" clId="{C9BB9784-4FF7-468E-AF80-91761FB5CC9C}" dt="2022-10-09T12:00:17.859" v="2531" actId="26606"/>
          <ac:spMkLst>
            <pc:docMk/>
            <pc:sldMk cId="3161942473" sldId="264"/>
            <ac:spMk id="2" creationId="{C0798C81-2215-EF97-F327-23A295E10C9A}"/>
          </ac:spMkLst>
        </pc:spChg>
        <pc:spChg chg="add del mod">
          <ac:chgData name="Jakub Rybacki" userId="71160f026d85cc38" providerId="LiveId" clId="{C9BB9784-4FF7-468E-AF80-91761FB5CC9C}" dt="2022-10-09T12:00:17.859" v="2531" actId="26606"/>
          <ac:spMkLst>
            <pc:docMk/>
            <pc:sldMk cId="3161942473" sldId="264"/>
            <ac:spMk id="3" creationId="{954F91D3-AD00-F500-F17B-145463EC10E8}"/>
          </ac:spMkLst>
        </pc:spChg>
        <pc:spChg chg="add del">
          <ac:chgData name="Jakub Rybacki" userId="71160f026d85cc38" providerId="LiveId" clId="{C9BB9784-4FF7-468E-AF80-91761FB5CC9C}" dt="2022-10-09T11:04:25.128" v="2068" actId="22"/>
          <ac:spMkLst>
            <pc:docMk/>
            <pc:sldMk cId="3161942473" sldId="264"/>
            <ac:spMk id="5" creationId="{7B394B9C-D64F-12B8-4EE4-85081D0773F4}"/>
          </ac:spMkLst>
        </pc:spChg>
        <pc:spChg chg="add del">
          <ac:chgData name="Jakub Rybacki" userId="71160f026d85cc38" providerId="LiveId" clId="{C9BB9784-4FF7-468E-AF80-91761FB5CC9C}" dt="2022-10-09T12:00:06.506" v="2524" actId="26606"/>
          <ac:spMkLst>
            <pc:docMk/>
            <pc:sldMk cId="3161942473" sldId="264"/>
            <ac:spMk id="9" creationId="{9F4444CE-BC8D-4D61-B303-4C05614E62AB}"/>
          </ac:spMkLst>
        </pc:spChg>
        <pc:spChg chg="add del">
          <ac:chgData name="Jakub Rybacki" userId="71160f026d85cc38" providerId="LiveId" clId="{C9BB9784-4FF7-468E-AF80-91761FB5CC9C}" dt="2022-10-09T12:00:06.506" v="2524" actId="26606"/>
          <ac:spMkLst>
            <pc:docMk/>
            <pc:sldMk cId="3161942473" sldId="264"/>
            <ac:spMk id="11" creationId="{73772B81-181F-48B7-8826-4D9686D15DF5}"/>
          </ac:spMkLst>
        </pc:spChg>
        <pc:spChg chg="add del">
          <ac:chgData name="Jakub Rybacki" userId="71160f026d85cc38" providerId="LiveId" clId="{C9BB9784-4FF7-468E-AF80-91761FB5CC9C}" dt="2022-10-09T12:00:06.506" v="2524" actId="26606"/>
          <ac:spMkLst>
            <pc:docMk/>
            <pc:sldMk cId="3161942473" sldId="264"/>
            <ac:spMk id="13" creationId="{B2205F6E-03C6-4E92-877C-E2482F6599AA}"/>
          </ac:spMkLst>
        </pc:spChg>
        <pc:spChg chg="add del">
          <ac:chgData name="Jakub Rybacki" userId="71160f026d85cc38" providerId="LiveId" clId="{C9BB9784-4FF7-468E-AF80-91761FB5CC9C}" dt="2022-10-09T12:00:11.901" v="2526" actId="26606"/>
          <ac:spMkLst>
            <pc:docMk/>
            <pc:sldMk cId="3161942473" sldId="264"/>
            <ac:spMk id="15" creationId="{9F4444CE-BC8D-4D61-B303-4C05614E62AB}"/>
          </ac:spMkLst>
        </pc:spChg>
        <pc:spChg chg="add del">
          <ac:chgData name="Jakub Rybacki" userId="71160f026d85cc38" providerId="LiveId" clId="{C9BB9784-4FF7-468E-AF80-91761FB5CC9C}" dt="2022-10-09T12:00:11.901" v="2526" actId="26606"/>
          <ac:spMkLst>
            <pc:docMk/>
            <pc:sldMk cId="3161942473" sldId="264"/>
            <ac:spMk id="16" creationId="{73772B81-181F-48B7-8826-4D9686D15DF5}"/>
          </ac:spMkLst>
        </pc:spChg>
        <pc:spChg chg="add del">
          <ac:chgData name="Jakub Rybacki" userId="71160f026d85cc38" providerId="LiveId" clId="{C9BB9784-4FF7-468E-AF80-91761FB5CC9C}" dt="2022-10-09T12:00:11.901" v="2526" actId="26606"/>
          <ac:spMkLst>
            <pc:docMk/>
            <pc:sldMk cId="3161942473" sldId="264"/>
            <ac:spMk id="17" creationId="{B2205F6E-03C6-4E92-877C-E2482F6599AA}"/>
          </ac:spMkLst>
        </pc:spChg>
        <pc:graphicFrameChg chg="add del">
          <ac:chgData name="Jakub Rybacki" userId="71160f026d85cc38" providerId="LiveId" clId="{C9BB9784-4FF7-468E-AF80-91761FB5CC9C}" dt="2022-10-09T12:00:06.506" v="2524" actId="26606"/>
          <ac:graphicFrameMkLst>
            <pc:docMk/>
            <pc:sldMk cId="3161942473" sldId="264"/>
            <ac:graphicFrameMk id="6" creationId="{5A8539F0-CFC5-06C7-131B-32FB9AD0F25F}"/>
          </ac:graphicFrameMkLst>
        </pc:graphicFrameChg>
        <pc:graphicFrameChg chg="add del">
          <ac:chgData name="Jakub Rybacki" userId="71160f026d85cc38" providerId="LiveId" clId="{C9BB9784-4FF7-468E-AF80-91761FB5CC9C}" dt="2022-10-09T12:00:11.901" v="2526" actId="26606"/>
          <ac:graphicFrameMkLst>
            <pc:docMk/>
            <pc:sldMk cId="3161942473" sldId="264"/>
            <ac:graphicFrameMk id="18" creationId="{E77141DB-03ED-64D7-8516-3799A787BBBC}"/>
          </ac:graphicFrameMkLst>
        </pc:graphicFrameChg>
        <pc:graphicFrameChg chg="add del">
          <ac:chgData name="Jakub Rybacki" userId="71160f026d85cc38" providerId="LiveId" clId="{C9BB9784-4FF7-468E-AF80-91761FB5CC9C}" dt="2022-10-09T12:00:12.711" v="2528" actId="26606"/>
          <ac:graphicFrameMkLst>
            <pc:docMk/>
            <pc:sldMk cId="3161942473" sldId="264"/>
            <ac:graphicFrameMk id="20" creationId="{F91214F5-32E0-46D5-A4DA-2C3E1A343327}"/>
          </ac:graphicFrameMkLst>
        </pc:graphicFrameChg>
        <pc:cxnChg chg="add">
          <ac:chgData name="Jakub Rybacki" userId="71160f026d85cc38" providerId="LiveId" clId="{C9BB9784-4FF7-468E-AF80-91761FB5CC9C}" dt="2022-10-09T12:00:17.859" v="2531" actId="26606"/>
          <ac:cxnSpMkLst>
            <pc:docMk/>
            <pc:sldMk cId="3161942473" sldId="264"/>
            <ac:cxnSpMk id="7" creationId="{0B5F7E3B-C5F1-40E0-A491-558BAFBC1127}"/>
          </ac:cxnSpMkLst>
        </pc:cxnChg>
        <pc:cxnChg chg="add del">
          <ac:chgData name="Jakub Rybacki" userId="71160f026d85cc38" providerId="LiveId" clId="{C9BB9784-4FF7-468E-AF80-91761FB5CC9C}" dt="2022-10-09T12:00:14.994" v="2530" actId="26606"/>
          <ac:cxnSpMkLst>
            <pc:docMk/>
            <pc:sldMk cId="3161942473" sldId="264"/>
            <ac:cxnSpMk id="8" creationId="{0B5F7E3B-C5F1-40E0-A491-558BAFBC1127}"/>
          </ac:cxnSpMkLst>
        </pc:cxnChg>
      </pc:sldChg>
      <pc:sldChg chg="delSp add del setBg delDesignElem">
        <pc:chgData name="Jakub Rybacki" userId="71160f026d85cc38" providerId="LiveId" clId="{C9BB9784-4FF7-468E-AF80-91761FB5CC9C}" dt="2022-10-09T11:02:42.453" v="1986" actId="2696"/>
        <pc:sldMkLst>
          <pc:docMk/>
          <pc:sldMk cId="724969678" sldId="265"/>
        </pc:sldMkLst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13" creationId="{3F088236-D655-4F88-B238-E16762358025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15" creationId="{3DAC0C92-199E-475C-9390-119A9B027276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17" creationId="{C4CFB339-0ED8-4FE2-9EF1-6D1375B8499B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19" creationId="{31896C80-2069-4431-9C19-83B913734490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21" creationId="{BF120A21-0841-4823-B0C4-28AEBCEF9B78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23" creationId="{DBB05BAE-BBD3-4289-899F-A6851503C6B0}"/>
          </ac:spMkLst>
        </pc:spChg>
        <pc:spChg chg="del">
          <ac:chgData name="Jakub Rybacki" userId="71160f026d85cc38" providerId="LiveId" clId="{C9BB9784-4FF7-468E-AF80-91761FB5CC9C}" dt="2022-10-09T11:02:23.926" v="1984"/>
          <ac:spMkLst>
            <pc:docMk/>
            <pc:sldMk cId="724969678" sldId="265"/>
            <ac:spMk id="25" creationId="{9874D11C-36F5-4BBE-A490-019A54E953B0}"/>
          </ac:spMkLst>
        </pc:spChg>
        <pc:cxnChg chg="del">
          <ac:chgData name="Jakub Rybacki" userId="71160f026d85cc38" providerId="LiveId" clId="{C9BB9784-4FF7-468E-AF80-91761FB5CC9C}" dt="2022-10-09T11:02:23.926" v="1984"/>
          <ac:cxnSpMkLst>
            <pc:docMk/>
            <pc:sldMk cId="724969678" sldId="265"/>
            <ac:cxnSpMk id="9" creationId="{64FA5DFF-7FE6-4855-84E6-DFA78EE978BD}"/>
          </ac:cxnSpMkLst>
        </pc:cxnChg>
        <pc:cxnChg chg="del">
          <ac:chgData name="Jakub Rybacki" userId="71160f026d85cc38" providerId="LiveId" clId="{C9BB9784-4FF7-468E-AF80-91761FB5CC9C}" dt="2022-10-09T11:02:23.926" v="1984"/>
          <ac:cxnSpMkLst>
            <pc:docMk/>
            <pc:sldMk cId="724969678" sldId="265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C9BB9784-4FF7-468E-AF80-91761FB5CC9C}" dt="2022-10-09T12:03:23.826" v="2875" actId="20577"/>
        <pc:sldMkLst>
          <pc:docMk/>
          <pc:sldMk cId="746790407" sldId="265"/>
        </pc:sldMkLst>
        <pc:spChg chg="mod">
          <ac:chgData name="Jakub Rybacki" userId="71160f026d85cc38" providerId="LiveId" clId="{C9BB9784-4FF7-468E-AF80-91761FB5CC9C}" dt="2022-10-09T12:02:44.666" v="2849" actId="26606"/>
          <ac:spMkLst>
            <pc:docMk/>
            <pc:sldMk cId="746790407" sldId="265"/>
            <ac:spMk id="2" creationId="{30289ABB-CFC6-88C8-77DD-5C5CB686FB80}"/>
          </ac:spMkLst>
        </pc:spChg>
        <pc:spChg chg="del mod">
          <ac:chgData name="Jakub Rybacki" userId="71160f026d85cc38" providerId="LiveId" clId="{C9BB9784-4FF7-468E-AF80-91761FB5CC9C}" dt="2022-10-09T12:02:44.666" v="2849" actId="26606"/>
          <ac:spMkLst>
            <pc:docMk/>
            <pc:sldMk cId="746790407" sldId="265"/>
            <ac:spMk id="3" creationId="{5C03A902-7422-1317-5942-024EF274BBD3}"/>
          </ac:spMkLst>
        </pc:spChg>
        <pc:spChg chg="add del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9" creationId="{9F4444CE-BC8D-4D61-B303-4C05614E62AB}"/>
          </ac:spMkLst>
        </pc:spChg>
        <pc:spChg chg="add del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11" creationId="{73772B81-181F-48B7-8826-4D9686D15DF5}"/>
          </ac:spMkLst>
        </pc:spChg>
        <pc:spChg chg="add del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13" creationId="{B2205F6E-03C6-4E92-877C-E2482F6599AA}"/>
          </ac:spMkLst>
        </pc:spChg>
        <pc:spChg chg="add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18" creationId="{9F4444CE-BC8D-4D61-B303-4C05614E62AB}"/>
          </ac:spMkLst>
        </pc:spChg>
        <pc:spChg chg="add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20" creationId="{73772B81-181F-48B7-8826-4D9686D15DF5}"/>
          </ac:spMkLst>
        </pc:spChg>
        <pc:spChg chg="add">
          <ac:chgData name="Jakub Rybacki" userId="71160f026d85cc38" providerId="LiveId" clId="{C9BB9784-4FF7-468E-AF80-91761FB5CC9C}" dt="2022-10-09T12:03:04.155" v="2872" actId="26606"/>
          <ac:spMkLst>
            <pc:docMk/>
            <pc:sldMk cId="746790407" sldId="265"/>
            <ac:spMk id="22" creationId="{B2205F6E-03C6-4E92-877C-E2482F6599AA}"/>
          </ac:spMkLst>
        </pc:spChg>
        <pc:graphicFrameChg chg="add mod modGraphic">
          <ac:chgData name="Jakub Rybacki" userId="71160f026d85cc38" providerId="LiveId" clId="{C9BB9784-4FF7-468E-AF80-91761FB5CC9C}" dt="2022-10-09T12:03:23.826" v="2875" actId="20577"/>
          <ac:graphicFrameMkLst>
            <pc:docMk/>
            <pc:sldMk cId="746790407" sldId="265"/>
            <ac:graphicFrameMk id="5" creationId="{A664538B-2DA6-CB87-29CD-CE823DF8395D}"/>
          </ac:graphicFrameMkLst>
        </pc:graphicFrame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1768762748" sldId="265"/>
        </pc:sldMkLst>
      </pc:sldChg>
      <pc:sldChg chg="addSp delSp modSp new mod setBg">
        <pc:chgData name="Jakub Rybacki" userId="71160f026d85cc38" providerId="LiveId" clId="{C9BB9784-4FF7-468E-AF80-91761FB5CC9C}" dt="2022-10-09T13:28:53.799" v="3834" actId="20577"/>
        <pc:sldMkLst>
          <pc:docMk/>
          <pc:sldMk cId="2185680157" sldId="266"/>
        </pc:sldMkLst>
        <pc:spChg chg="mod ord">
          <ac:chgData name="Jakub Rybacki" userId="71160f026d85cc38" providerId="LiveId" clId="{C9BB9784-4FF7-468E-AF80-91761FB5CC9C}" dt="2022-10-09T13:28:53.799" v="3834" actId="20577"/>
          <ac:spMkLst>
            <pc:docMk/>
            <pc:sldMk cId="2185680157" sldId="266"/>
            <ac:spMk id="2" creationId="{85E43715-2ACB-6BCA-DBAD-75FEFAD18245}"/>
          </ac:spMkLst>
        </pc:spChg>
        <pc:spChg chg="del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3" creationId="{1D2717E1-0AD8-29D0-9211-43ADB468AFEC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71" creationId="{66D61E08-70C3-48D8-BEA0-787111DC30DA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73" creationId="{FC55298F-0AE5-478E-AD2B-03C2614C5833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75" creationId="{C180E4EA-0B63-4779-A895-7E90E71088F3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77" creationId="{CEE01D9D-3DE8-4EED-B0D3-8F3C79CC7673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79" creationId="{89AF5CE9-607F-43F4-8983-DCD6DA4051FD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81" creationId="{6EEA2DBD-9E1E-4521-8C01-F32AD18A89E3}"/>
          </ac:spMkLst>
        </pc:spChg>
        <pc:spChg chg="add">
          <ac:chgData name="Jakub Rybacki" userId="71160f026d85cc38" providerId="LiveId" clId="{C9BB9784-4FF7-468E-AF80-91761FB5CC9C}" dt="2022-10-09T11:51:54.652" v="2416" actId="26606"/>
          <ac:spMkLst>
            <pc:docMk/>
            <pc:sldMk cId="2185680157" sldId="266"/>
            <ac:spMk id="2083" creationId="{15BBD2C1-BA9B-46A9-A27A-33498B169272}"/>
          </ac:spMkLst>
        </pc:spChg>
        <pc:grpChg chg="add">
          <ac:chgData name="Jakub Rybacki" userId="71160f026d85cc38" providerId="LiveId" clId="{C9BB9784-4FF7-468E-AF80-91761FB5CC9C}" dt="2022-10-09T11:51:54.652" v="2416" actId="26606"/>
          <ac:grpSpMkLst>
            <pc:docMk/>
            <pc:sldMk cId="2185680157" sldId="266"/>
            <ac:grpSpMk id="2055" creationId="{88C9B83F-64CD-41C1-925F-A08801FFD0BD}"/>
          </ac:grpSpMkLst>
        </pc:grpChg>
        <pc:picChg chg="add mod">
          <ac:chgData name="Jakub Rybacki" userId="71160f026d85cc38" providerId="LiveId" clId="{C9BB9784-4FF7-468E-AF80-91761FB5CC9C}" dt="2022-10-09T11:51:54.652" v="2416" actId="26606"/>
          <ac:picMkLst>
            <pc:docMk/>
            <pc:sldMk cId="2185680157" sldId="266"/>
            <ac:picMk id="2050" creationId="{6FB4FC6E-084D-BD48-F2AC-3545C154C57F}"/>
          </ac:picMkLst>
        </pc:picChg>
        <pc:cxnChg chg="add">
          <ac:chgData name="Jakub Rybacki" userId="71160f026d85cc38" providerId="LiveId" clId="{C9BB9784-4FF7-468E-AF80-91761FB5CC9C}" dt="2022-10-09T11:51:54.652" v="2416" actId="26606"/>
          <ac:cxnSpMkLst>
            <pc:docMk/>
            <pc:sldMk cId="2185680157" sldId="266"/>
            <ac:cxnSpMk id="2067" creationId="{A57C1A16-B8AB-4D99-A195-A38F556A6486}"/>
          </ac:cxnSpMkLst>
        </pc:cxnChg>
        <pc:cxnChg chg="add">
          <ac:chgData name="Jakub Rybacki" userId="71160f026d85cc38" providerId="LiveId" clId="{C9BB9784-4FF7-468E-AF80-91761FB5CC9C}" dt="2022-10-09T11:51:54.652" v="2416" actId="26606"/>
          <ac:cxnSpMkLst>
            <pc:docMk/>
            <pc:sldMk cId="2185680157" sldId="266"/>
            <ac:cxnSpMk id="2069" creationId="{F8A9B20B-D1DD-4573-B5EC-558029519236}"/>
          </ac:cxnSpMkLst>
        </pc:cxn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815856363" sldId="266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1372912044" sldId="267"/>
        </pc:sldMkLst>
      </pc:sldChg>
      <pc:sldChg chg="new del">
        <pc:chgData name="Jakub Rybacki" userId="71160f026d85cc38" providerId="LiveId" clId="{C9BB9784-4FF7-468E-AF80-91761FB5CC9C}" dt="2022-10-09T12:07:21.520" v="2880" actId="2696"/>
        <pc:sldMkLst>
          <pc:docMk/>
          <pc:sldMk cId="2684064057" sldId="267"/>
        </pc:sldMkLst>
      </pc:sldChg>
      <pc:sldChg chg="delSp modSp add mod setBg delDesignElem">
        <pc:chgData name="Jakub Rybacki" userId="71160f026d85cc38" providerId="LiveId" clId="{C9BB9784-4FF7-468E-AF80-91761FB5CC9C}" dt="2022-10-09T12:13:10.863" v="3313" actId="6549"/>
        <pc:sldMkLst>
          <pc:docMk/>
          <pc:sldMk cId="84760550" sldId="268"/>
        </pc:sldMkLst>
        <pc:spChg chg="mod">
          <ac:chgData name="Jakub Rybacki" userId="71160f026d85cc38" providerId="LiveId" clId="{C9BB9784-4FF7-468E-AF80-91761FB5CC9C}" dt="2022-10-09T12:07:28.827" v="2897" actId="20577"/>
          <ac:spMkLst>
            <pc:docMk/>
            <pc:sldMk cId="84760550" sldId="268"/>
            <ac:spMk id="2" creationId="{C0798C81-2215-EF97-F327-23A295E10C9A}"/>
          </ac:spMkLst>
        </pc:spChg>
        <pc:spChg chg="mod">
          <ac:chgData name="Jakub Rybacki" userId="71160f026d85cc38" providerId="LiveId" clId="{C9BB9784-4FF7-468E-AF80-91761FB5CC9C}" dt="2022-10-09T12:13:10.863" v="3313" actId="6549"/>
          <ac:spMkLst>
            <pc:docMk/>
            <pc:sldMk cId="84760550" sldId="268"/>
            <ac:spMk id="3" creationId="{954F91D3-AD00-F500-F17B-145463EC10E8}"/>
          </ac:spMkLst>
        </pc:spChg>
        <pc:cxnChg chg="del">
          <ac:chgData name="Jakub Rybacki" userId="71160f026d85cc38" providerId="LiveId" clId="{C9BB9784-4FF7-468E-AF80-91761FB5CC9C}" dt="2022-10-09T12:07:18.478" v="2879"/>
          <ac:cxnSpMkLst>
            <pc:docMk/>
            <pc:sldMk cId="84760550" sldId="268"/>
            <ac:cxnSpMk id="7" creationId="{0B5F7E3B-C5F1-40E0-A491-558BAFBC1127}"/>
          </ac:cxnSpMkLst>
        </pc:cxn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410743528" sldId="268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383215225" sldId="269"/>
        </pc:sldMkLst>
      </pc:sldChg>
      <pc:sldChg chg="modSp add mod">
        <pc:chgData name="Jakub Rybacki" userId="71160f026d85cc38" providerId="LiveId" clId="{C9BB9784-4FF7-468E-AF80-91761FB5CC9C}" dt="2022-10-09T12:53:10.919" v="3349" actId="20577"/>
        <pc:sldMkLst>
          <pc:docMk/>
          <pc:sldMk cId="3236104915" sldId="269"/>
        </pc:sldMkLst>
        <pc:spChg chg="mod">
          <ac:chgData name="Jakub Rybacki" userId="71160f026d85cc38" providerId="LiveId" clId="{C9BB9784-4FF7-468E-AF80-91761FB5CC9C}" dt="2022-10-09T12:53:10.919" v="3349" actId="20577"/>
          <ac:spMkLst>
            <pc:docMk/>
            <pc:sldMk cId="3236104915" sldId="269"/>
            <ac:spMk id="4" creationId="{76970C1A-C968-A80F-1954-43DA43E27316}"/>
          </ac:spMkLst>
        </pc:spChg>
      </pc:sldChg>
      <pc:sldChg chg="new del">
        <pc:chgData name="Jakub Rybacki" userId="71160f026d85cc38" providerId="LiveId" clId="{C9BB9784-4FF7-468E-AF80-91761FB5CC9C}" dt="2022-10-09T12:53:39.610" v="3351" actId="2696"/>
        <pc:sldMkLst>
          <pc:docMk/>
          <pc:sldMk cId="3691585517" sldId="270"/>
        </pc:sldMkLst>
      </pc:sldChg>
      <pc:sldChg chg="addSp delSp modSp new mod setBg modClrScheme chgLayout">
        <pc:chgData name="Jakub Rybacki" userId="71160f026d85cc38" providerId="LiveId" clId="{C9BB9784-4FF7-468E-AF80-91761FB5CC9C}" dt="2022-10-09T13:10:33.106" v="3813" actId="20577"/>
        <pc:sldMkLst>
          <pc:docMk/>
          <pc:sldMk cId="3708799058" sldId="270"/>
        </pc:sldMkLst>
        <pc:spChg chg="del mod ord">
          <ac:chgData name="Jakub Rybacki" userId="71160f026d85cc38" providerId="LiveId" clId="{C9BB9784-4FF7-468E-AF80-91761FB5CC9C}" dt="2022-10-09T12:53:50.854" v="3353" actId="700"/>
          <ac:spMkLst>
            <pc:docMk/>
            <pc:sldMk cId="3708799058" sldId="270"/>
            <ac:spMk id="2" creationId="{70A18FBC-8F9B-C2BA-3809-0B32172242FD}"/>
          </ac:spMkLst>
        </pc:spChg>
        <pc:spChg chg="del mod ord">
          <ac:chgData name="Jakub Rybacki" userId="71160f026d85cc38" providerId="LiveId" clId="{C9BB9784-4FF7-468E-AF80-91761FB5CC9C}" dt="2022-10-09T12:53:50.854" v="3353" actId="700"/>
          <ac:spMkLst>
            <pc:docMk/>
            <pc:sldMk cId="3708799058" sldId="270"/>
            <ac:spMk id="3" creationId="{F7B3D29A-EDE6-D93B-5AC5-B99C9226F3FB}"/>
          </ac:spMkLst>
        </pc:spChg>
        <pc:spChg chg="add mod ord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4" creationId="{496EB635-5DE1-B38E-EE06-72725919CBE7}"/>
          </ac:spMkLst>
        </pc:spChg>
        <pc:spChg chg="add mod ord">
          <ac:chgData name="Jakub Rybacki" userId="71160f026d85cc38" providerId="LiveId" clId="{C9BB9784-4FF7-468E-AF80-91761FB5CC9C}" dt="2022-10-09T13:10:33.106" v="3813" actId="20577"/>
          <ac:spMkLst>
            <pc:docMk/>
            <pc:sldMk cId="3708799058" sldId="270"/>
            <ac:spMk id="5" creationId="{32DE2985-E348-B28F-D4D4-5EC436344B76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15" creationId="{3F088236-D655-4F88-B238-E16762358025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17" creationId="{3DAC0C92-199E-475C-9390-119A9B027276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19" creationId="{C4CFB339-0ED8-4FE2-9EF1-6D1375B8499B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21" creationId="{31896C80-2069-4431-9C19-83B913734490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23" creationId="{BF120A21-0841-4823-B0C4-28AEBCEF9B78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25" creationId="{DBB05BAE-BBD3-4289-899F-A6851503C6B0}"/>
          </ac:spMkLst>
        </pc:spChg>
        <pc:spChg chg="add del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27" creationId="{9874D11C-36F5-4BBE-A490-019A54E953B0}"/>
          </ac:spMkLst>
        </pc:spChg>
        <pc:spChg chg="add">
          <ac:chgData name="Jakub Rybacki" userId="71160f026d85cc38" providerId="LiveId" clId="{C9BB9784-4FF7-468E-AF80-91761FB5CC9C}" dt="2022-10-09T12:58:14.414" v="3778" actId="26606"/>
          <ac:spMkLst>
            <pc:docMk/>
            <pc:sldMk cId="3708799058" sldId="270"/>
            <ac:spMk id="32" creationId="{3BCB5F6A-9EB0-40B0-9D13-3023E9A20508}"/>
          </ac:spMkLst>
        </pc:spChg>
        <pc:picChg chg="add mod ord">
          <ac:chgData name="Jakub Rybacki" userId="71160f026d85cc38" providerId="LiveId" clId="{C9BB9784-4FF7-468E-AF80-91761FB5CC9C}" dt="2022-10-09T12:58:14.414" v="3778" actId="26606"/>
          <ac:picMkLst>
            <pc:docMk/>
            <pc:sldMk cId="3708799058" sldId="270"/>
            <ac:picMk id="7" creationId="{CEE78E66-D9A2-5DBD-40C8-C250C56D4192}"/>
          </ac:picMkLst>
        </pc:picChg>
        <pc:cxnChg chg="add del">
          <ac:chgData name="Jakub Rybacki" userId="71160f026d85cc38" providerId="LiveId" clId="{C9BB9784-4FF7-468E-AF80-91761FB5CC9C}" dt="2022-10-09T12:58:14.414" v="3778" actId="26606"/>
          <ac:cxnSpMkLst>
            <pc:docMk/>
            <pc:sldMk cId="3708799058" sldId="270"/>
            <ac:cxnSpMk id="11" creationId="{64FA5DFF-7FE6-4855-84E6-DFA78EE978BD}"/>
          </ac:cxnSpMkLst>
        </pc:cxnChg>
        <pc:cxnChg chg="add del">
          <ac:chgData name="Jakub Rybacki" userId="71160f026d85cc38" providerId="LiveId" clId="{C9BB9784-4FF7-468E-AF80-91761FB5CC9C}" dt="2022-10-09T12:58:14.414" v="3778" actId="26606"/>
          <ac:cxnSpMkLst>
            <pc:docMk/>
            <pc:sldMk cId="3708799058" sldId="270"/>
            <ac:cxnSpMk id="13" creationId="{2AFD8CBA-54A3-4363-991B-B9C631BBFA74}"/>
          </ac:cxnSpMkLst>
        </pc:cxnChg>
      </pc:sldChg>
      <pc:sldChg chg="modSp new mod">
        <pc:chgData name="Jakub Rybacki" userId="71160f026d85cc38" providerId="LiveId" clId="{C9BB9784-4FF7-468E-AF80-91761FB5CC9C}" dt="2022-10-11T11:20:33.726" v="4171" actId="20577"/>
        <pc:sldMkLst>
          <pc:docMk/>
          <pc:sldMk cId="2622797016" sldId="271"/>
        </pc:sldMkLst>
        <pc:spChg chg="mod">
          <ac:chgData name="Jakub Rybacki" userId="71160f026d85cc38" providerId="LiveId" clId="{C9BB9784-4FF7-468E-AF80-91761FB5CC9C}" dt="2022-10-11T11:20:13.948" v="4085" actId="20577"/>
          <ac:spMkLst>
            <pc:docMk/>
            <pc:sldMk cId="2622797016" sldId="271"/>
            <ac:spMk id="2" creationId="{11B5AECD-084C-F001-E267-F1FB8ABA9837}"/>
          </ac:spMkLst>
        </pc:spChg>
        <pc:spChg chg="mod">
          <ac:chgData name="Jakub Rybacki" userId="71160f026d85cc38" providerId="LiveId" clId="{C9BB9784-4FF7-468E-AF80-91761FB5CC9C}" dt="2022-10-11T11:20:33.726" v="4171" actId="20577"/>
          <ac:spMkLst>
            <pc:docMk/>
            <pc:sldMk cId="2622797016" sldId="271"/>
            <ac:spMk id="3" creationId="{EC20A2B9-2F91-B781-5040-F01333F614AD}"/>
          </ac:spMkLst>
        </pc:sp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358049690" sldId="271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532363836" sldId="272"/>
        </pc:sldMkLst>
      </pc:sldChg>
      <pc:sldChg chg="addSp delSp modSp new mod setBg modClrScheme chgLayout">
        <pc:chgData name="Jakub Rybacki" userId="71160f026d85cc38" providerId="LiveId" clId="{C9BB9784-4FF7-468E-AF80-91761FB5CC9C}" dt="2022-10-11T11:19:54.260" v="4060" actId="20577"/>
        <pc:sldMkLst>
          <pc:docMk/>
          <pc:sldMk cId="3160198753" sldId="272"/>
        </pc:sldMkLst>
        <pc:spChg chg="del mod ord">
          <ac:chgData name="Jakub Rybacki" userId="71160f026d85cc38" providerId="LiveId" clId="{C9BB9784-4FF7-468E-AF80-91761FB5CC9C}" dt="2022-10-11T11:18:36.940" v="3836" actId="700"/>
          <ac:spMkLst>
            <pc:docMk/>
            <pc:sldMk cId="3160198753" sldId="272"/>
            <ac:spMk id="2" creationId="{66D3C056-8C88-81A3-1BD2-B418E401C97B}"/>
          </ac:spMkLst>
        </pc:spChg>
        <pc:spChg chg="del mod ord">
          <ac:chgData name="Jakub Rybacki" userId="71160f026d85cc38" providerId="LiveId" clId="{C9BB9784-4FF7-468E-AF80-91761FB5CC9C}" dt="2022-10-11T11:18:36.940" v="3836" actId="700"/>
          <ac:spMkLst>
            <pc:docMk/>
            <pc:sldMk cId="3160198753" sldId="272"/>
            <ac:spMk id="3" creationId="{CAFDE918-3518-93F8-0DF0-B25B4223CAC9}"/>
          </ac:spMkLst>
        </pc:spChg>
        <pc:spChg chg="add mod ord">
          <ac:chgData name="Jakub Rybacki" userId="71160f026d85cc38" providerId="LiveId" clId="{C9BB9784-4FF7-468E-AF80-91761FB5CC9C}" dt="2022-10-11T11:19:25.483" v="3976" actId="26606"/>
          <ac:spMkLst>
            <pc:docMk/>
            <pc:sldMk cId="3160198753" sldId="272"/>
            <ac:spMk id="4" creationId="{E9E744D3-1C17-032E-9B67-4DFF8D7E0B55}"/>
          </ac:spMkLst>
        </pc:spChg>
        <pc:spChg chg="add mod ord">
          <ac:chgData name="Jakub Rybacki" userId="71160f026d85cc38" providerId="LiveId" clId="{C9BB9784-4FF7-468E-AF80-91761FB5CC9C}" dt="2022-10-11T11:19:54.260" v="4060" actId="20577"/>
          <ac:spMkLst>
            <pc:docMk/>
            <pc:sldMk cId="3160198753" sldId="272"/>
            <ac:spMk id="5" creationId="{9E0FE034-A88C-FB00-05C9-B6B64604B999}"/>
          </ac:spMkLst>
        </pc:spChg>
        <pc:spChg chg="add">
          <ac:chgData name="Jakub Rybacki" userId="71160f026d85cc38" providerId="LiveId" clId="{C9BB9784-4FF7-468E-AF80-91761FB5CC9C}" dt="2022-10-11T11:19:25.483" v="3976" actId="26606"/>
          <ac:spMkLst>
            <pc:docMk/>
            <pc:sldMk cId="3160198753" sldId="272"/>
            <ac:spMk id="11" creationId="{EB6743CF-E74B-4A3C-A785-599069DB89DF}"/>
          </ac:spMkLst>
        </pc:spChg>
        <pc:picChg chg="add">
          <ac:chgData name="Jakub Rybacki" userId="71160f026d85cc38" providerId="LiveId" clId="{C9BB9784-4FF7-468E-AF80-91761FB5CC9C}" dt="2022-10-11T11:19:25.483" v="3976" actId="26606"/>
          <ac:picMkLst>
            <pc:docMk/>
            <pc:sldMk cId="3160198753" sldId="272"/>
            <ac:picMk id="7" creationId="{0A68BCF6-474A-CF91-7058-83239B8964F4}"/>
          </ac:picMkLst>
        </pc:picChg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503602230" sldId="274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337690777" sldId="275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334378921" sldId="276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176009574" sldId="277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333052131" sldId="278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1582215900" sldId="279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1602654898" sldId="280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026931060" sldId="281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074684408" sldId="282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2207542993" sldId="283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4288093072" sldId="284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133041158" sldId="285"/>
        </pc:sldMkLst>
      </pc:sldChg>
      <pc:sldChg chg="del">
        <pc:chgData name="Jakub Rybacki" userId="71160f026d85cc38" providerId="LiveId" clId="{C9BB9784-4FF7-468E-AF80-91761FB5CC9C}" dt="2022-10-09T08:35:30.151" v="39" actId="47"/>
        <pc:sldMkLst>
          <pc:docMk/>
          <pc:sldMk cId="3937554703" sldId="286"/>
        </pc:sldMkLst>
      </pc:sldChg>
    </pc:docChg>
  </pc:docChgLst>
  <pc:docChgLst>
    <pc:chgData name="Jakub Rybacki" userId="71160f026d85cc38" providerId="LiveId" clId="{4EED73A8-9495-405A-B37A-6CD9F0FDE3A2}"/>
    <pc:docChg chg="undo custSel addSld delSld modSld sldOrd addSection modSection">
      <pc:chgData name="Jakub Rybacki" userId="71160f026d85cc38" providerId="LiveId" clId="{4EED73A8-9495-405A-B37A-6CD9F0FDE3A2}" dt="2022-10-01T14:01:20.402" v="5688" actId="20577"/>
      <pc:docMkLst>
        <pc:docMk/>
      </pc:docMkLst>
      <pc:sldChg chg="modSp mod">
        <pc:chgData name="Jakub Rybacki" userId="71160f026d85cc38" providerId="LiveId" clId="{4EED73A8-9495-405A-B37A-6CD9F0FDE3A2}" dt="2022-10-01T11:16:40.499" v="2113" actId="20577"/>
        <pc:sldMkLst>
          <pc:docMk/>
          <pc:sldMk cId="2366898195" sldId="256"/>
        </pc:sldMkLst>
        <pc:spChg chg="mod">
          <ac:chgData name="Jakub Rybacki" userId="71160f026d85cc38" providerId="LiveId" clId="{4EED73A8-9495-405A-B37A-6CD9F0FDE3A2}" dt="2022-10-01T11:16:40.499" v="2113" actId="20577"/>
          <ac:spMkLst>
            <pc:docMk/>
            <pc:sldMk cId="2366898195" sldId="256"/>
            <ac:spMk id="2" creationId="{4270D670-9E5B-4B2B-66B7-5869ECE2448F}"/>
          </ac:spMkLst>
        </pc:spChg>
      </pc:sldChg>
      <pc:sldChg chg="delSp modSp del">
        <pc:chgData name="Jakub Rybacki" userId="71160f026d85cc38" providerId="LiveId" clId="{4EED73A8-9495-405A-B37A-6CD9F0FDE3A2}" dt="2022-10-01T10:36:03.449" v="260" actId="47"/>
        <pc:sldMkLst>
          <pc:docMk/>
          <pc:sldMk cId="2834383095" sldId="257"/>
        </pc:sldMkLst>
        <pc:picChg chg="del mod">
          <ac:chgData name="Jakub Rybacki" userId="71160f026d85cc38" providerId="LiveId" clId="{4EED73A8-9495-405A-B37A-6CD9F0FDE3A2}" dt="2022-10-01T10:35:57.659" v="256" actId="21"/>
          <ac:picMkLst>
            <pc:docMk/>
            <pc:sldMk cId="2834383095" sldId="257"/>
            <ac:picMk id="2054" creationId="{3BE4B71C-E08E-67EA-C30D-28011C1F2C65}"/>
          </ac:picMkLst>
        </pc:picChg>
      </pc:sldChg>
      <pc:sldChg chg="modSp mod">
        <pc:chgData name="Jakub Rybacki" userId="71160f026d85cc38" providerId="LiveId" clId="{4EED73A8-9495-405A-B37A-6CD9F0FDE3A2}" dt="2022-10-01T13:43:44.294" v="5337" actId="20577"/>
        <pc:sldMkLst>
          <pc:docMk/>
          <pc:sldMk cId="2298959336" sldId="258"/>
        </pc:sldMkLst>
        <pc:spChg chg="mod">
          <ac:chgData name="Jakub Rybacki" userId="71160f026d85cc38" providerId="LiveId" clId="{4EED73A8-9495-405A-B37A-6CD9F0FDE3A2}" dt="2022-10-01T13:43:44.294" v="5337" actId="20577"/>
          <ac:spMkLst>
            <pc:docMk/>
            <pc:sldMk cId="2298959336" sldId="258"/>
            <ac:spMk id="3" creationId="{DC89CDC4-3FE0-B39C-8D13-C0DF2F7EEA53}"/>
          </ac:spMkLst>
        </pc:spChg>
      </pc:sldChg>
      <pc:sldChg chg="addSp delSp modSp new mod">
        <pc:chgData name="Jakub Rybacki" userId="71160f026d85cc38" providerId="LiveId" clId="{4EED73A8-9495-405A-B37A-6CD9F0FDE3A2}" dt="2022-10-01T10:27:55.179" v="54" actId="1076"/>
        <pc:sldMkLst>
          <pc:docMk/>
          <pc:sldMk cId="4061403804" sldId="259"/>
        </pc:sldMkLst>
        <pc:spChg chg="mod">
          <ac:chgData name="Jakub Rybacki" userId="71160f026d85cc38" providerId="LiveId" clId="{4EED73A8-9495-405A-B37A-6CD9F0FDE3A2}" dt="2022-10-01T10:26:49.773" v="52" actId="20577"/>
          <ac:spMkLst>
            <pc:docMk/>
            <pc:sldMk cId="4061403804" sldId="259"/>
            <ac:spMk id="2" creationId="{79540406-21EA-A031-2497-2A38030CBE58}"/>
          </ac:spMkLst>
        </pc:spChg>
        <pc:spChg chg="del mod">
          <ac:chgData name="Jakub Rybacki" userId="71160f026d85cc38" providerId="LiveId" clId="{4EED73A8-9495-405A-B37A-6CD9F0FDE3A2}" dt="2022-10-01T10:26:41.698" v="44" actId="478"/>
          <ac:spMkLst>
            <pc:docMk/>
            <pc:sldMk cId="4061403804" sldId="259"/>
            <ac:spMk id="3" creationId="{E9A3E7D9-1E28-F3A6-3B2B-088AECB9382D}"/>
          </ac:spMkLst>
        </pc:spChg>
        <pc:picChg chg="add mod">
          <ac:chgData name="Jakub Rybacki" userId="71160f026d85cc38" providerId="LiveId" clId="{4EED73A8-9495-405A-B37A-6CD9F0FDE3A2}" dt="2022-10-01T10:27:55.179" v="54" actId="1076"/>
          <ac:picMkLst>
            <pc:docMk/>
            <pc:sldMk cId="4061403804" sldId="259"/>
            <ac:picMk id="5" creationId="{B62E2672-D5B3-894C-F13F-90B0C4C09481}"/>
          </ac:picMkLst>
        </pc:picChg>
      </pc:sldChg>
      <pc:sldChg chg="addSp delSp modSp new mod">
        <pc:chgData name="Jakub Rybacki" userId="71160f026d85cc38" providerId="LiveId" clId="{4EED73A8-9495-405A-B37A-6CD9F0FDE3A2}" dt="2022-10-01T12:19:13.979" v="4232" actId="5793"/>
        <pc:sldMkLst>
          <pc:docMk/>
          <pc:sldMk cId="4052648303" sldId="260"/>
        </pc:sldMkLst>
        <pc:spChg chg="mod">
          <ac:chgData name="Jakub Rybacki" userId="71160f026d85cc38" providerId="LiveId" clId="{4EED73A8-9495-405A-B37A-6CD9F0FDE3A2}" dt="2022-10-01T12:19:13.979" v="4232" actId="5793"/>
          <ac:spMkLst>
            <pc:docMk/>
            <pc:sldMk cId="4052648303" sldId="260"/>
            <ac:spMk id="2" creationId="{7F6D8F4E-373D-E962-21B5-E0EB977E8730}"/>
          </ac:spMkLst>
        </pc:spChg>
        <pc:spChg chg="del">
          <ac:chgData name="Jakub Rybacki" userId="71160f026d85cc38" providerId="LiveId" clId="{4EED73A8-9495-405A-B37A-6CD9F0FDE3A2}" dt="2022-10-01T10:28:13.191" v="95" actId="22"/>
          <ac:spMkLst>
            <pc:docMk/>
            <pc:sldMk cId="4052648303" sldId="260"/>
            <ac:spMk id="3" creationId="{AB5D2179-C4BD-6473-D893-755C85537D38}"/>
          </ac:spMkLst>
        </pc:spChg>
        <pc:picChg chg="add mod ord">
          <ac:chgData name="Jakub Rybacki" userId="71160f026d85cc38" providerId="LiveId" clId="{4EED73A8-9495-405A-B37A-6CD9F0FDE3A2}" dt="2022-10-01T10:32:54.937" v="212" actId="1076"/>
          <ac:picMkLst>
            <pc:docMk/>
            <pc:sldMk cId="4052648303" sldId="260"/>
            <ac:picMk id="5" creationId="{BFD1026D-74F9-D387-0B0C-0327CB24D286}"/>
          </ac:picMkLst>
        </pc:picChg>
      </pc:sldChg>
      <pc:sldChg chg="addSp delSp modSp new mod">
        <pc:chgData name="Jakub Rybacki" userId="71160f026d85cc38" providerId="LiveId" clId="{4EED73A8-9495-405A-B37A-6CD9F0FDE3A2}" dt="2022-10-01T12:31:06.049" v="4455" actId="20577"/>
        <pc:sldMkLst>
          <pc:docMk/>
          <pc:sldMk cId="218018881" sldId="261"/>
        </pc:sldMkLst>
        <pc:spChg chg="mod">
          <ac:chgData name="Jakub Rybacki" userId="71160f026d85cc38" providerId="LiveId" clId="{4EED73A8-9495-405A-B37A-6CD9F0FDE3A2}" dt="2022-10-01T12:31:06.049" v="4455" actId="20577"/>
          <ac:spMkLst>
            <pc:docMk/>
            <pc:sldMk cId="218018881" sldId="261"/>
            <ac:spMk id="2" creationId="{336EF766-0B3F-0057-AC9A-5130CC8C5767}"/>
          </ac:spMkLst>
        </pc:spChg>
        <pc:spChg chg="del">
          <ac:chgData name="Jakub Rybacki" userId="71160f026d85cc38" providerId="LiveId" clId="{4EED73A8-9495-405A-B37A-6CD9F0FDE3A2}" dt="2022-10-01T10:34:00.504" v="214" actId="22"/>
          <ac:spMkLst>
            <pc:docMk/>
            <pc:sldMk cId="218018881" sldId="261"/>
            <ac:spMk id="3" creationId="{09A082E9-AE51-82EA-F527-A99E97B71721}"/>
          </ac:spMkLst>
        </pc:spChg>
        <pc:picChg chg="add mod ord">
          <ac:chgData name="Jakub Rybacki" userId="71160f026d85cc38" providerId="LiveId" clId="{4EED73A8-9495-405A-B37A-6CD9F0FDE3A2}" dt="2022-10-01T10:34:00.504" v="214" actId="22"/>
          <ac:picMkLst>
            <pc:docMk/>
            <pc:sldMk cId="218018881" sldId="261"/>
            <ac:picMk id="5" creationId="{25FC8A3B-8FEF-CD3F-9CFB-521547FF9632}"/>
          </ac:picMkLst>
        </pc:picChg>
      </pc:sldChg>
      <pc:sldChg chg="addSp delSp modSp add mod ord">
        <pc:chgData name="Jakub Rybacki" userId="71160f026d85cc38" providerId="LiveId" clId="{4EED73A8-9495-405A-B37A-6CD9F0FDE3A2}" dt="2022-10-01T12:19:45.479" v="4238" actId="1076"/>
        <pc:sldMkLst>
          <pc:docMk/>
          <pc:sldMk cId="731097052" sldId="262"/>
        </pc:sldMkLst>
        <pc:spChg chg="mod">
          <ac:chgData name="Jakub Rybacki" userId="71160f026d85cc38" providerId="LiveId" clId="{4EED73A8-9495-405A-B37A-6CD9F0FDE3A2}" dt="2022-10-01T10:36:37.273" v="369" actId="1035"/>
          <ac:spMkLst>
            <pc:docMk/>
            <pc:sldMk cId="731097052" sldId="262"/>
            <ac:spMk id="2" creationId="{D0EE5AA9-15E5-DC31-9C58-B24FDDD57545}"/>
          </ac:spMkLst>
        </pc:spChg>
        <pc:spChg chg="del mod">
          <ac:chgData name="Jakub Rybacki" userId="71160f026d85cc38" providerId="LiveId" clId="{4EED73A8-9495-405A-B37A-6CD9F0FDE3A2}" dt="2022-10-01T10:36:05.729" v="261" actId="478"/>
          <ac:spMkLst>
            <pc:docMk/>
            <pc:sldMk cId="731097052" sldId="262"/>
            <ac:spMk id="3" creationId="{DC89CDC4-3FE0-B39C-8D13-C0DF2F7EEA53}"/>
          </ac:spMkLst>
        </pc:spChg>
        <pc:spChg chg="add del mod">
          <ac:chgData name="Jakub Rybacki" userId="71160f026d85cc38" providerId="LiveId" clId="{4EED73A8-9495-405A-B37A-6CD9F0FDE3A2}" dt="2022-10-01T10:36:24.780" v="349" actId="478"/>
          <ac:spMkLst>
            <pc:docMk/>
            <pc:sldMk cId="731097052" sldId="262"/>
            <ac:spMk id="6" creationId="{48763551-E25D-D75F-84B0-C9B9B50B58AF}"/>
          </ac:spMkLst>
        </pc:spChg>
        <pc:picChg chg="add mod">
          <ac:chgData name="Jakub Rybacki" userId="71160f026d85cc38" providerId="LiveId" clId="{4EED73A8-9495-405A-B37A-6CD9F0FDE3A2}" dt="2022-10-01T12:19:45.479" v="4238" actId="1076"/>
          <ac:picMkLst>
            <pc:docMk/>
            <pc:sldMk cId="731097052" sldId="262"/>
            <ac:picMk id="4" creationId="{11C1A770-7AFD-A24A-0097-021ED3FB2357}"/>
          </ac:picMkLst>
        </pc:picChg>
      </pc:sldChg>
      <pc:sldChg chg="addSp delSp modSp new mod modNotesTx">
        <pc:chgData name="Jakub Rybacki" userId="71160f026d85cc38" providerId="LiveId" clId="{4EED73A8-9495-405A-B37A-6CD9F0FDE3A2}" dt="2022-10-01T13:44:45.793" v="5362" actId="20577"/>
        <pc:sldMkLst>
          <pc:docMk/>
          <pc:sldMk cId="633743478" sldId="263"/>
        </pc:sldMkLst>
        <pc:spChg chg="mod">
          <ac:chgData name="Jakub Rybacki" userId="71160f026d85cc38" providerId="LiveId" clId="{4EED73A8-9495-405A-B37A-6CD9F0FDE3A2}" dt="2022-10-01T10:53:48.476" v="881" actId="20577"/>
          <ac:spMkLst>
            <pc:docMk/>
            <pc:sldMk cId="633743478" sldId="263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4:45.793" v="5362" actId="20577"/>
          <ac:spMkLst>
            <pc:docMk/>
            <pc:sldMk cId="633743478" sldId="263"/>
            <ac:spMk id="3" creationId="{609236BE-A21F-19A7-9D29-D1DE946F94CF}"/>
          </ac:spMkLst>
        </pc:spChg>
        <pc:spChg chg="add del mod">
          <ac:chgData name="Jakub Rybacki" userId="71160f026d85cc38" providerId="LiveId" clId="{4EED73A8-9495-405A-B37A-6CD9F0FDE3A2}" dt="2022-10-01T11:27:08.669" v="2386" actId="478"/>
          <ac:spMkLst>
            <pc:docMk/>
            <pc:sldMk cId="633743478" sldId="263"/>
            <ac:spMk id="4" creationId="{DED9ABEF-F807-04C5-8D8C-38F1F5FBBF25}"/>
          </ac:spMkLst>
        </pc:spChg>
        <pc:spChg chg="add mod">
          <ac:chgData name="Jakub Rybacki" userId="71160f026d85cc38" providerId="LiveId" clId="{4EED73A8-9495-405A-B37A-6CD9F0FDE3A2}" dt="2022-10-01T11:28:18.363" v="2413" actId="207"/>
          <ac:spMkLst>
            <pc:docMk/>
            <pc:sldMk cId="633743478" sldId="263"/>
            <ac:spMk id="6" creationId="{83A33A84-C729-FBAE-A542-B17C76EE76A6}"/>
          </ac:spMkLst>
        </pc:spChg>
        <pc:spChg chg="add mod">
          <ac:chgData name="Jakub Rybacki" userId="71160f026d85cc38" providerId="LiveId" clId="{4EED73A8-9495-405A-B37A-6CD9F0FDE3A2}" dt="2022-10-01T11:28:26.054" v="2415" actId="1076"/>
          <ac:spMkLst>
            <pc:docMk/>
            <pc:sldMk cId="633743478" sldId="263"/>
            <ac:spMk id="8" creationId="{13DA102F-1838-D05D-7F88-A55002B093AF}"/>
          </ac:spMkLst>
        </pc:spChg>
        <pc:picChg chg="add mod">
          <ac:chgData name="Jakub Rybacki" userId="71160f026d85cc38" providerId="LiveId" clId="{4EED73A8-9495-405A-B37A-6CD9F0FDE3A2}" dt="2022-10-01T10:52:56.867" v="802" actId="1076"/>
          <ac:picMkLst>
            <pc:docMk/>
            <pc:sldMk cId="633743478" sldId="263"/>
            <ac:picMk id="5" creationId="{36AB78E6-247A-605D-85AB-68EE26A8F2DE}"/>
          </ac:picMkLst>
        </pc:picChg>
        <pc:picChg chg="add mod">
          <ac:chgData name="Jakub Rybacki" userId="71160f026d85cc38" providerId="LiveId" clId="{4EED73A8-9495-405A-B37A-6CD9F0FDE3A2}" dt="2022-10-01T10:52:53.561" v="800" actId="1076"/>
          <ac:picMkLst>
            <pc:docMk/>
            <pc:sldMk cId="633743478" sldId="263"/>
            <ac:picMk id="7" creationId="{7D9BDDB4-28C6-B054-E631-46F84E47FA87}"/>
          </ac:picMkLst>
        </pc:picChg>
      </pc:sldChg>
      <pc:sldChg chg="addSp delSp modSp new mod modNotesTx">
        <pc:chgData name="Jakub Rybacki" userId="71160f026d85cc38" providerId="LiveId" clId="{4EED73A8-9495-405A-B37A-6CD9F0FDE3A2}" dt="2022-10-01T13:40:57.209" v="5316" actId="1076"/>
        <pc:sldMkLst>
          <pc:docMk/>
          <pc:sldMk cId="736588611" sldId="264"/>
        </pc:sldMkLst>
        <pc:spChg chg="mod">
          <ac:chgData name="Jakub Rybacki" userId="71160f026d85cc38" providerId="LiveId" clId="{4EED73A8-9495-405A-B37A-6CD9F0FDE3A2}" dt="2022-10-01T11:19:35.613" v="2221" actId="20577"/>
          <ac:spMkLst>
            <pc:docMk/>
            <pc:sldMk cId="736588611" sldId="264"/>
            <ac:spMk id="2" creationId="{1DD2A4EF-C069-59DD-4998-10D6C3F83E55}"/>
          </ac:spMkLst>
        </pc:spChg>
        <pc:spChg chg="del">
          <ac:chgData name="Jakub Rybacki" userId="71160f026d85cc38" providerId="LiveId" clId="{4EED73A8-9495-405A-B37A-6CD9F0FDE3A2}" dt="2022-10-01T10:41:40.365" v="377"/>
          <ac:spMkLst>
            <pc:docMk/>
            <pc:sldMk cId="736588611" sldId="264"/>
            <ac:spMk id="3" creationId="{90B57A96-EF68-2F9C-CC11-BD01A424ED0A}"/>
          </ac:spMkLst>
        </pc:spChg>
        <pc:picChg chg="add mod">
          <ac:chgData name="Jakub Rybacki" userId="71160f026d85cc38" providerId="LiveId" clId="{4EED73A8-9495-405A-B37A-6CD9F0FDE3A2}" dt="2022-10-01T13:40:57.209" v="5316" actId="1076"/>
          <ac:picMkLst>
            <pc:docMk/>
            <pc:sldMk cId="736588611" sldId="264"/>
            <ac:picMk id="3074" creationId="{B41373AF-3155-A000-C3A9-06B8EC7DB76D}"/>
          </ac:picMkLst>
        </pc:picChg>
      </pc:sldChg>
      <pc:sldChg chg="modSp add mod ord">
        <pc:chgData name="Jakub Rybacki" userId="71160f026d85cc38" providerId="LiveId" clId="{4EED73A8-9495-405A-B37A-6CD9F0FDE3A2}" dt="2022-10-01T12:20:43.680" v="4335" actId="20577"/>
        <pc:sldMkLst>
          <pc:docMk/>
          <pc:sldMk cId="1768762748" sldId="265"/>
        </pc:sldMkLst>
        <pc:spChg chg="mod">
          <ac:chgData name="Jakub Rybacki" userId="71160f026d85cc38" providerId="LiveId" clId="{4EED73A8-9495-405A-B37A-6CD9F0FDE3A2}" dt="2022-10-01T12:20:43.680" v="4335" actId="20577"/>
          <ac:spMkLst>
            <pc:docMk/>
            <pc:sldMk cId="1768762748" sldId="265"/>
            <ac:spMk id="3" creationId="{609236BE-A21F-19A7-9D29-D1DE946F94CF}"/>
          </ac:spMkLst>
        </pc:spChg>
      </pc:sldChg>
      <pc:sldChg chg="addSp delSp modSp new mod">
        <pc:chgData name="Jakub Rybacki" userId="71160f026d85cc38" providerId="LiveId" clId="{4EED73A8-9495-405A-B37A-6CD9F0FDE3A2}" dt="2022-10-01T13:45:08.567" v="5365" actId="20577"/>
        <pc:sldMkLst>
          <pc:docMk/>
          <pc:sldMk cId="2815856363" sldId="266"/>
        </pc:sldMkLst>
        <pc:spChg chg="mod">
          <ac:chgData name="Jakub Rybacki" userId="71160f026d85cc38" providerId="LiveId" clId="{4EED73A8-9495-405A-B37A-6CD9F0FDE3A2}" dt="2022-10-01T11:05:58.739" v="1612" actId="20577"/>
          <ac:spMkLst>
            <pc:docMk/>
            <pc:sldMk cId="2815856363" sldId="266"/>
            <ac:spMk id="2" creationId="{90E954B8-D1DB-A4BB-4A43-8576A2590D14}"/>
          </ac:spMkLst>
        </pc:spChg>
        <pc:spChg chg="del">
          <ac:chgData name="Jakub Rybacki" userId="71160f026d85cc38" providerId="LiveId" clId="{4EED73A8-9495-405A-B37A-6CD9F0FDE3A2}" dt="2022-10-01T11:06:05.714" v="1613"/>
          <ac:spMkLst>
            <pc:docMk/>
            <pc:sldMk cId="2815856363" sldId="266"/>
            <ac:spMk id="3" creationId="{7C347F07-6C1C-5BD5-242E-D0EAD72BCCE9}"/>
          </ac:spMkLst>
        </pc:spChg>
        <pc:spChg chg="add mod">
          <ac:chgData name="Jakub Rybacki" userId="71160f026d85cc38" providerId="LiveId" clId="{4EED73A8-9495-405A-B37A-6CD9F0FDE3A2}" dt="2022-10-01T11:07:23.144" v="1628" actId="1076"/>
          <ac:spMkLst>
            <pc:docMk/>
            <pc:sldMk cId="2815856363" sldId="266"/>
            <ac:spMk id="6" creationId="{27B5273D-31F4-5440-B714-9E70F072616E}"/>
          </ac:spMkLst>
        </pc:spChg>
        <pc:spChg chg="add mod">
          <ac:chgData name="Jakub Rybacki" userId="71160f026d85cc38" providerId="LiveId" clId="{4EED73A8-9495-405A-B37A-6CD9F0FDE3A2}" dt="2022-10-01T13:45:08.567" v="5365" actId="20577"/>
          <ac:spMkLst>
            <pc:docMk/>
            <pc:sldMk cId="2815856363" sldId="266"/>
            <ac:spMk id="7" creationId="{23BCF7F5-2397-0A62-F106-B8BD5DF344F6}"/>
          </ac:spMkLst>
        </pc:spChg>
        <pc:spChg chg="add mod">
          <ac:chgData name="Jakub Rybacki" userId="71160f026d85cc38" providerId="LiveId" clId="{4EED73A8-9495-405A-B37A-6CD9F0FDE3A2}" dt="2022-10-01T11:08:00.273" v="1639" actId="14100"/>
          <ac:spMkLst>
            <pc:docMk/>
            <pc:sldMk cId="2815856363" sldId="266"/>
            <ac:spMk id="8" creationId="{ECE5BF88-B860-B660-28C2-7F8FEB5A4C83}"/>
          </ac:spMkLst>
        </pc:spChg>
        <pc:spChg chg="add mod">
          <ac:chgData name="Jakub Rybacki" userId="71160f026d85cc38" providerId="LiveId" clId="{4EED73A8-9495-405A-B37A-6CD9F0FDE3A2}" dt="2022-10-01T11:07:53.283" v="1637" actId="14100"/>
          <ac:spMkLst>
            <pc:docMk/>
            <pc:sldMk cId="2815856363" sldId="266"/>
            <ac:spMk id="9" creationId="{66EE9C95-AE91-68AB-C279-24181E0AFE49}"/>
          </ac:spMkLst>
        </pc:spChg>
        <pc:picChg chg="add mod">
          <ac:chgData name="Jakub Rybacki" userId="71160f026d85cc38" providerId="LiveId" clId="{4EED73A8-9495-405A-B37A-6CD9F0FDE3A2}" dt="2022-10-01T11:07:20.571" v="1627" actId="1076"/>
          <ac:picMkLst>
            <pc:docMk/>
            <pc:sldMk cId="2815856363" sldId="266"/>
            <ac:picMk id="5" creationId="{988D91C3-DABE-ABA0-5F5C-1D168C1456AD}"/>
          </ac:picMkLst>
        </pc:picChg>
      </pc:sldChg>
      <pc:sldChg chg="modSp new mod">
        <pc:chgData name="Jakub Rybacki" userId="71160f026d85cc38" providerId="LiveId" clId="{4EED73A8-9495-405A-B37A-6CD9F0FDE3A2}" dt="2022-10-01T12:31:31.034" v="4470"/>
        <pc:sldMkLst>
          <pc:docMk/>
          <pc:sldMk cId="1372912044" sldId="267"/>
        </pc:sldMkLst>
        <pc:spChg chg="mod">
          <ac:chgData name="Jakub Rybacki" userId="71160f026d85cc38" providerId="LiveId" clId="{4EED73A8-9495-405A-B37A-6CD9F0FDE3A2}" dt="2022-10-01T12:31:31.034" v="4470"/>
          <ac:spMkLst>
            <pc:docMk/>
            <pc:sldMk cId="1372912044" sldId="267"/>
            <ac:spMk id="2" creationId="{AEF4F6BF-164C-D829-C555-713F47225D12}"/>
          </ac:spMkLst>
        </pc:spChg>
        <pc:spChg chg="mod">
          <ac:chgData name="Jakub Rybacki" userId="71160f026d85cc38" providerId="LiveId" clId="{4EED73A8-9495-405A-B37A-6CD9F0FDE3A2}" dt="2022-10-01T11:13:47.071" v="2062" actId="207"/>
          <ac:spMkLst>
            <pc:docMk/>
            <pc:sldMk cId="1372912044" sldId="267"/>
            <ac:spMk id="3" creationId="{5945910A-F4AA-297B-2E0F-ED5ED564EA64}"/>
          </ac:spMkLst>
        </pc:spChg>
      </pc:sldChg>
      <pc:sldChg chg="new del">
        <pc:chgData name="Jakub Rybacki" userId="71160f026d85cc38" providerId="LiveId" clId="{4EED73A8-9495-405A-B37A-6CD9F0FDE3A2}" dt="2022-10-01T11:06:19.301" v="1621" actId="680"/>
        <pc:sldMkLst>
          <pc:docMk/>
          <pc:sldMk cId="4220616837" sldId="267"/>
        </pc:sldMkLst>
      </pc:sldChg>
      <pc:sldChg chg="modSp add mod">
        <pc:chgData name="Jakub Rybacki" userId="71160f026d85cc38" providerId="LiveId" clId="{4EED73A8-9495-405A-B37A-6CD9F0FDE3A2}" dt="2022-10-01T13:40:49.618" v="5314" actId="20577"/>
        <pc:sldMkLst>
          <pc:docMk/>
          <pc:sldMk cId="2410743528" sldId="268"/>
        </pc:sldMkLst>
        <pc:spChg chg="mod">
          <ac:chgData name="Jakub Rybacki" userId="71160f026d85cc38" providerId="LiveId" clId="{4EED73A8-9495-405A-B37A-6CD9F0FDE3A2}" dt="2022-10-01T11:19:03.822" v="2135" actId="20577"/>
          <ac:spMkLst>
            <pc:docMk/>
            <pc:sldMk cId="2410743528" sldId="268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0:49.618" v="5314" actId="20577"/>
          <ac:spMkLst>
            <pc:docMk/>
            <pc:sldMk cId="2410743528" sldId="268"/>
            <ac:spMk id="3" creationId="{609236BE-A21F-19A7-9D29-D1DE946F94CF}"/>
          </ac:spMkLst>
        </pc:spChg>
      </pc:sldChg>
      <pc:sldChg chg="addSp delSp modSp new mod modNotesTx">
        <pc:chgData name="Jakub Rybacki" userId="71160f026d85cc38" providerId="LiveId" clId="{4EED73A8-9495-405A-B37A-6CD9F0FDE3A2}" dt="2022-10-01T11:33:52.309" v="2965" actId="20577"/>
        <pc:sldMkLst>
          <pc:docMk/>
          <pc:sldMk cId="2383215225" sldId="269"/>
        </pc:sldMkLst>
        <pc:spChg chg="mod">
          <ac:chgData name="Jakub Rybacki" userId="71160f026d85cc38" providerId="LiveId" clId="{4EED73A8-9495-405A-B37A-6CD9F0FDE3A2}" dt="2022-10-01T11:23:55.654" v="2371" actId="20577"/>
          <ac:spMkLst>
            <pc:docMk/>
            <pc:sldMk cId="2383215225" sldId="269"/>
            <ac:spMk id="2" creationId="{6F285B01-CA77-A88B-4012-4508D16BBE19}"/>
          </ac:spMkLst>
        </pc:spChg>
        <pc:spChg chg="del">
          <ac:chgData name="Jakub Rybacki" userId="71160f026d85cc38" providerId="LiveId" clId="{4EED73A8-9495-405A-B37A-6CD9F0FDE3A2}" dt="2022-10-01T11:21:20.455" v="2223"/>
          <ac:spMkLst>
            <pc:docMk/>
            <pc:sldMk cId="2383215225" sldId="269"/>
            <ac:spMk id="3" creationId="{17BC869B-F921-5EBC-26A0-55742EAD15F9}"/>
          </ac:spMkLst>
        </pc:spChg>
        <pc:spChg chg="add del">
          <ac:chgData name="Jakub Rybacki" userId="71160f026d85cc38" providerId="LiveId" clId="{4EED73A8-9495-405A-B37A-6CD9F0FDE3A2}" dt="2022-10-01T11:33:50.218" v="2962" actId="22"/>
          <ac:spMkLst>
            <pc:docMk/>
            <pc:sldMk cId="2383215225" sldId="269"/>
            <ac:spMk id="5" creationId="{90004E0F-3D4B-8B49-88B7-43EB9BE482A1}"/>
          </ac:spMkLst>
        </pc:spChg>
        <pc:picChg chg="add mod">
          <ac:chgData name="Jakub Rybacki" userId="71160f026d85cc38" providerId="LiveId" clId="{4EED73A8-9495-405A-B37A-6CD9F0FDE3A2}" dt="2022-10-01T11:21:20.455" v="2223"/>
          <ac:picMkLst>
            <pc:docMk/>
            <pc:sldMk cId="2383215225" sldId="269"/>
            <ac:picMk id="1026" creationId="{0A1E8D9C-C0AD-807C-7179-3524882D3B68}"/>
          </ac:picMkLst>
        </pc:picChg>
      </pc:sldChg>
      <pc:sldChg chg="add del">
        <pc:chgData name="Jakub Rybacki" userId="71160f026d85cc38" providerId="LiveId" clId="{4EED73A8-9495-405A-B37A-6CD9F0FDE3A2}" dt="2022-10-01T11:24:15.627" v="2374" actId="47"/>
        <pc:sldMkLst>
          <pc:docMk/>
          <pc:sldMk cId="2889333215" sldId="270"/>
        </pc:sldMkLst>
      </pc:sldChg>
      <pc:sldChg chg="modSp add mod">
        <pc:chgData name="Jakub Rybacki" userId="71160f026d85cc38" providerId="LiveId" clId="{4EED73A8-9495-405A-B37A-6CD9F0FDE3A2}" dt="2022-10-01T13:45:36.364" v="5368" actId="20577"/>
        <pc:sldMkLst>
          <pc:docMk/>
          <pc:sldMk cId="3358049690" sldId="271"/>
        </pc:sldMkLst>
        <pc:spChg chg="mod">
          <ac:chgData name="Jakub Rybacki" userId="71160f026d85cc38" providerId="LiveId" clId="{4EED73A8-9495-405A-B37A-6CD9F0FDE3A2}" dt="2022-10-01T11:50:55.083" v="2971" actId="20577"/>
          <ac:spMkLst>
            <pc:docMk/>
            <pc:sldMk cId="3358049690" sldId="271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3:45:36.364" v="5368" actId="20577"/>
          <ac:spMkLst>
            <pc:docMk/>
            <pc:sldMk cId="3358049690" sldId="271"/>
            <ac:spMk id="3" creationId="{609236BE-A21F-19A7-9D29-D1DE946F94CF}"/>
          </ac:spMkLst>
        </pc:spChg>
      </pc:sldChg>
      <pc:sldChg chg="modSp add mod">
        <pc:chgData name="Jakub Rybacki" userId="71160f026d85cc38" providerId="LiveId" clId="{4EED73A8-9495-405A-B37A-6CD9F0FDE3A2}" dt="2022-10-01T12:31:22.971" v="4469" actId="20577"/>
        <pc:sldMkLst>
          <pc:docMk/>
          <pc:sldMk cId="2532363836" sldId="272"/>
        </pc:sldMkLst>
        <pc:spChg chg="mod">
          <ac:chgData name="Jakub Rybacki" userId="71160f026d85cc38" providerId="LiveId" clId="{4EED73A8-9495-405A-B37A-6CD9F0FDE3A2}" dt="2022-10-01T12:31:22.971" v="4469" actId="20577"/>
          <ac:spMkLst>
            <pc:docMk/>
            <pc:sldMk cId="2532363836" sldId="272"/>
            <ac:spMk id="2" creationId="{AEF4F6BF-164C-D829-C555-713F47225D12}"/>
          </ac:spMkLst>
        </pc:spChg>
        <pc:spChg chg="mod">
          <ac:chgData name="Jakub Rybacki" userId="71160f026d85cc38" providerId="LiveId" clId="{4EED73A8-9495-405A-B37A-6CD9F0FDE3A2}" dt="2022-10-01T11:29:29.720" v="2425" actId="14100"/>
          <ac:spMkLst>
            <pc:docMk/>
            <pc:sldMk cId="2532363836" sldId="272"/>
            <ac:spMk id="3" creationId="{5945910A-F4AA-297B-2E0F-ED5ED564EA64}"/>
          </ac:spMkLst>
        </pc:spChg>
      </pc:sldChg>
      <pc:sldChg chg="addSp delSp modSp new del mod">
        <pc:chgData name="Jakub Rybacki" userId="71160f026d85cc38" providerId="LiveId" clId="{4EED73A8-9495-405A-B37A-6CD9F0FDE3A2}" dt="2022-10-01T13:35:54.070" v="4800" actId="47"/>
        <pc:sldMkLst>
          <pc:docMk/>
          <pc:sldMk cId="2236879099" sldId="273"/>
        </pc:sldMkLst>
        <pc:spChg chg="mod">
          <ac:chgData name="Jakub Rybacki" userId="71160f026d85cc38" providerId="LiveId" clId="{4EED73A8-9495-405A-B37A-6CD9F0FDE3A2}" dt="2022-10-01T13:34:48.347" v="4768" actId="6549"/>
          <ac:spMkLst>
            <pc:docMk/>
            <pc:sldMk cId="2236879099" sldId="273"/>
            <ac:spMk id="2" creationId="{9DA86AAC-5618-741E-0CC8-56D1E468E346}"/>
          </ac:spMkLst>
        </pc:spChg>
        <pc:spChg chg="mod">
          <ac:chgData name="Jakub Rybacki" userId="71160f026d85cc38" providerId="LiveId" clId="{4EED73A8-9495-405A-B37A-6CD9F0FDE3A2}" dt="2022-10-01T13:35:32.280" v="4790" actId="27636"/>
          <ac:spMkLst>
            <pc:docMk/>
            <pc:sldMk cId="2236879099" sldId="273"/>
            <ac:spMk id="3" creationId="{147CBEE4-257A-582A-403F-5DC0A724DBFB}"/>
          </ac:spMkLst>
        </pc:spChg>
        <pc:picChg chg="add del">
          <ac:chgData name="Jakub Rybacki" userId="71160f026d85cc38" providerId="LiveId" clId="{4EED73A8-9495-405A-B37A-6CD9F0FDE3A2}" dt="2022-10-01T13:35:06.991" v="4770" actId="22"/>
          <ac:picMkLst>
            <pc:docMk/>
            <pc:sldMk cId="2236879099" sldId="273"/>
            <ac:picMk id="5" creationId="{EB973926-4F38-86A6-CD30-F82136235D43}"/>
          </ac:picMkLst>
        </pc:picChg>
        <pc:picChg chg="add mod">
          <ac:chgData name="Jakub Rybacki" userId="71160f026d85cc38" providerId="LiveId" clId="{4EED73A8-9495-405A-B37A-6CD9F0FDE3A2}" dt="2022-10-01T13:35:47.815" v="4798" actId="1076"/>
          <ac:picMkLst>
            <pc:docMk/>
            <pc:sldMk cId="2236879099" sldId="273"/>
            <ac:picMk id="7" creationId="{166D3A6B-FE1E-5E62-D102-195CD1B71BF7}"/>
          </ac:picMkLst>
        </pc:picChg>
      </pc:sldChg>
      <pc:sldChg chg="modSp add mod ord">
        <pc:chgData name="Jakub Rybacki" userId="71160f026d85cc38" providerId="LiveId" clId="{4EED73A8-9495-405A-B37A-6CD9F0FDE3A2}" dt="2022-10-01T12:27:55.035" v="4368" actId="14"/>
        <pc:sldMkLst>
          <pc:docMk/>
          <pc:sldMk cId="3503602230" sldId="274"/>
        </pc:sldMkLst>
        <pc:spChg chg="mod">
          <ac:chgData name="Jakub Rybacki" userId="71160f026d85cc38" providerId="LiveId" clId="{4EED73A8-9495-405A-B37A-6CD9F0FDE3A2}" dt="2022-10-01T11:57:16.779" v="3071" actId="20577"/>
          <ac:spMkLst>
            <pc:docMk/>
            <pc:sldMk cId="3503602230" sldId="274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2:27:55.035" v="4368" actId="14"/>
          <ac:spMkLst>
            <pc:docMk/>
            <pc:sldMk cId="3503602230" sldId="274"/>
            <ac:spMk id="3" creationId="{609236BE-A21F-19A7-9D29-D1DE946F94CF}"/>
          </ac:spMkLst>
        </pc:spChg>
      </pc:sldChg>
      <pc:sldChg chg="addSp delSp modSp new mod">
        <pc:chgData name="Jakub Rybacki" userId="71160f026d85cc38" providerId="LiveId" clId="{4EED73A8-9495-405A-B37A-6CD9F0FDE3A2}" dt="2022-10-01T12:10:21.448" v="3850" actId="20577"/>
        <pc:sldMkLst>
          <pc:docMk/>
          <pc:sldMk cId="2337690777" sldId="275"/>
        </pc:sldMkLst>
        <pc:spChg chg="mod">
          <ac:chgData name="Jakub Rybacki" userId="71160f026d85cc38" providerId="LiveId" clId="{4EED73A8-9495-405A-B37A-6CD9F0FDE3A2}" dt="2022-10-01T12:09:40.172" v="3787" actId="20577"/>
          <ac:spMkLst>
            <pc:docMk/>
            <pc:sldMk cId="2337690777" sldId="275"/>
            <ac:spMk id="2" creationId="{ED9B6898-FBA5-65F2-3045-A76F62BEE1A8}"/>
          </ac:spMkLst>
        </pc:spChg>
        <pc:spChg chg="mod">
          <ac:chgData name="Jakub Rybacki" userId="71160f026d85cc38" providerId="LiveId" clId="{4EED73A8-9495-405A-B37A-6CD9F0FDE3A2}" dt="2022-10-01T12:10:21.448" v="3850" actId="20577"/>
          <ac:spMkLst>
            <pc:docMk/>
            <pc:sldMk cId="2337690777" sldId="275"/>
            <ac:spMk id="3" creationId="{C1EE9163-B6BF-5500-9355-C5BC47854EC8}"/>
          </ac:spMkLst>
        </pc:spChg>
        <pc:picChg chg="add del">
          <ac:chgData name="Jakub Rybacki" userId="71160f026d85cc38" providerId="LiveId" clId="{4EED73A8-9495-405A-B37A-6CD9F0FDE3A2}" dt="2022-10-01T12:03:47.568" v="3400" actId="22"/>
          <ac:picMkLst>
            <pc:docMk/>
            <pc:sldMk cId="2337690777" sldId="275"/>
            <ac:picMk id="5" creationId="{93529070-10C5-ECDC-0F5D-438E23EB5DC8}"/>
          </ac:picMkLst>
        </pc:picChg>
      </pc:sldChg>
      <pc:sldChg chg="addSp delSp modSp add mod">
        <pc:chgData name="Jakub Rybacki" userId="71160f026d85cc38" providerId="LiveId" clId="{4EED73A8-9495-405A-B37A-6CD9F0FDE3A2}" dt="2022-10-01T12:10:39.606" v="3894" actId="20577"/>
        <pc:sldMkLst>
          <pc:docMk/>
          <pc:sldMk cId="3334378921" sldId="276"/>
        </pc:sldMkLst>
        <pc:spChg chg="mod">
          <ac:chgData name="Jakub Rybacki" userId="71160f026d85cc38" providerId="LiveId" clId="{4EED73A8-9495-405A-B37A-6CD9F0FDE3A2}" dt="2022-10-01T12:10:39.606" v="3894" actId="20577"/>
          <ac:spMkLst>
            <pc:docMk/>
            <pc:sldMk cId="3334378921" sldId="276"/>
            <ac:spMk id="2" creationId="{ED9B6898-FBA5-65F2-3045-A76F62BEE1A8}"/>
          </ac:spMkLst>
        </pc:spChg>
        <pc:spChg chg="del">
          <ac:chgData name="Jakub Rybacki" userId="71160f026d85cc38" providerId="LiveId" clId="{4EED73A8-9495-405A-B37A-6CD9F0FDE3A2}" dt="2022-10-01T12:04:14.229" v="3491" actId="22"/>
          <ac:spMkLst>
            <pc:docMk/>
            <pc:sldMk cId="3334378921" sldId="276"/>
            <ac:spMk id="3" creationId="{C1EE9163-B6BF-5500-9355-C5BC47854EC8}"/>
          </ac:spMkLst>
        </pc:spChg>
        <pc:picChg chg="add mod ord">
          <ac:chgData name="Jakub Rybacki" userId="71160f026d85cc38" providerId="LiveId" clId="{4EED73A8-9495-405A-B37A-6CD9F0FDE3A2}" dt="2022-10-01T12:04:14.229" v="3491" actId="22"/>
          <ac:picMkLst>
            <pc:docMk/>
            <pc:sldMk cId="3334378921" sldId="276"/>
            <ac:picMk id="5" creationId="{E01BA4CD-53DF-10EC-15B0-D70D3448E65C}"/>
          </ac:picMkLst>
        </pc:picChg>
      </pc:sldChg>
      <pc:sldChg chg="modSp add mod">
        <pc:chgData name="Jakub Rybacki" userId="71160f026d85cc38" providerId="LiveId" clId="{4EED73A8-9495-405A-B37A-6CD9F0FDE3A2}" dt="2022-10-01T12:18:43.171" v="4228" actId="20577"/>
        <pc:sldMkLst>
          <pc:docMk/>
          <pc:sldMk cId="176009574" sldId="277"/>
        </pc:sldMkLst>
        <pc:spChg chg="mod">
          <ac:chgData name="Jakub Rybacki" userId="71160f026d85cc38" providerId="LiveId" clId="{4EED73A8-9495-405A-B37A-6CD9F0FDE3A2}" dt="2022-10-01T12:04:41.180" v="3511" actId="20577"/>
          <ac:spMkLst>
            <pc:docMk/>
            <pc:sldMk cId="176009574" sldId="277"/>
            <ac:spMk id="2" creationId="{656CE5A1-9EFC-EBF1-BE8C-0A4E49945661}"/>
          </ac:spMkLst>
        </pc:spChg>
        <pc:spChg chg="mod">
          <ac:chgData name="Jakub Rybacki" userId="71160f026d85cc38" providerId="LiveId" clId="{4EED73A8-9495-405A-B37A-6CD9F0FDE3A2}" dt="2022-10-01T12:18:43.171" v="4228" actId="20577"/>
          <ac:spMkLst>
            <pc:docMk/>
            <pc:sldMk cId="176009574" sldId="277"/>
            <ac:spMk id="3" creationId="{609236BE-A21F-19A7-9D29-D1DE946F94CF}"/>
          </ac:spMkLst>
        </pc:spChg>
      </pc:sldChg>
      <pc:sldChg chg="modSp add mod">
        <pc:chgData name="Jakub Rybacki" userId="71160f026d85cc38" providerId="LiveId" clId="{4EED73A8-9495-405A-B37A-6CD9F0FDE3A2}" dt="2022-10-01T13:35:44.179" v="4797" actId="20577"/>
        <pc:sldMkLst>
          <pc:docMk/>
          <pc:sldMk cId="2333052131" sldId="278"/>
        </pc:sldMkLst>
        <pc:spChg chg="mod">
          <ac:chgData name="Jakub Rybacki" userId="71160f026d85cc38" providerId="LiveId" clId="{4EED73A8-9495-405A-B37A-6CD9F0FDE3A2}" dt="2022-10-01T13:35:44.179" v="4797" actId="20577"/>
          <ac:spMkLst>
            <pc:docMk/>
            <pc:sldMk cId="2333052131" sldId="278"/>
            <ac:spMk id="2" creationId="{9DA86AAC-5618-741E-0CC8-56D1E468E346}"/>
          </ac:spMkLst>
        </pc:spChg>
      </pc:sldChg>
      <pc:sldChg chg="modSp add mod">
        <pc:chgData name="Jakub Rybacki" userId="71160f026d85cc38" providerId="LiveId" clId="{4EED73A8-9495-405A-B37A-6CD9F0FDE3A2}" dt="2022-10-01T13:38:01.079" v="5244" actId="20577"/>
        <pc:sldMkLst>
          <pc:docMk/>
          <pc:sldMk cId="1582215900" sldId="279"/>
        </pc:sldMkLst>
        <pc:spChg chg="mod">
          <ac:chgData name="Jakub Rybacki" userId="71160f026d85cc38" providerId="LiveId" clId="{4EED73A8-9495-405A-B37A-6CD9F0FDE3A2}" dt="2022-10-01T13:36:02.418" v="4816" actId="20577"/>
          <ac:spMkLst>
            <pc:docMk/>
            <pc:sldMk cId="1582215900" sldId="279"/>
            <ac:spMk id="2" creationId="{ED9B6898-FBA5-65F2-3045-A76F62BEE1A8}"/>
          </ac:spMkLst>
        </pc:spChg>
        <pc:spChg chg="mod">
          <ac:chgData name="Jakub Rybacki" userId="71160f026d85cc38" providerId="LiveId" clId="{4EED73A8-9495-405A-B37A-6CD9F0FDE3A2}" dt="2022-10-01T13:38:01.079" v="5244" actId="20577"/>
          <ac:spMkLst>
            <pc:docMk/>
            <pc:sldMk cId="1582215900" sldId="279"/>
            <ac:spMk id="3" creationId="{C1EE9163-B6BF-5500-9355-C5BC47854EC8}"/>
          </ac:spMkLst>
        </pc:spChg>
      </pc:sldChg>
      <pc:sldChg chg="modSp new mod">
        <pc:chgData name="Jakub Rybacki" userId="71160f026d85cc38" providerId="LiveId" clId="{4EED73A8-9495-405A-B37A-6CD9F0FDE3A2}" dt="2022-10-01T14:01:20.402" v="5688" actId="20577"/>
        <pc:sldMkLst>
          <pc:docMk/>
          <pc:sldMk cId="1602654898" sldId="280"/>
        </pc:sldMkLst>
        <pc:spChg chg="mod">
          <ac:chgData name="Jakub Rybacki" userId="71160f026d85cc38" providerId="LiveId" clId="{4EED73A8-9495-405A-B37A-6CD9F0FDE3A2}" dt="2022-10-01T13:59:58.887" v="5417" actId="20577"/>
          <ac:spMkLst>
            <pc:docMk/>
            <pc:sldMk cId="1602654898" sldId="280"/>
            <ac:spMk id="2" creationId="{41DE0972-5CF8-ED40-9CAF-A50515AA3699}"/>
          </ac:spMkLst>
        </pc:spChg>
        <pc:spChg chg="mod">
          <ac:chgData name="Jakub Rybacki" userId="71160f026d85cc38" providerId="LiveId" clId="{4EED73A8-9495-405A-B37A-6CD9F0FDE3A2}" dt="2022-10-01T14:01:20.402" v="5688" actId="20577"/>
          <ac:spMkLst>
            <pc:docMk/>
            <pc:sldMk cId="1602654898" sldId="280"/>
            <ac:spMk id="3" creationId="{4B9AA6A8-AECC-8779-163E-F6B891FA5D2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6153B-F4B0-40D7-91C6-0806C2FA9B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B2B1A8-304C-4464-BB65-993C8EB12839}">
      <dgm:prSet/>
      <dgm:spPr/>
      <dgm:t>
        <a:bodyPr/>
        <a:lstStyle/>
        <a:p>
          <a:r>
            <a:rPr lang="pl-PL" dirty="0"/>
            <a:t>Podręcznik: Odkrywanie zjawisk przyczynowo skutkowych</a:t>
          </a:r>
          <a:endParaRPr lang="en-US" dirty="0"/>
        </a:p>
      </dgm:t>
    </dgm:pt>
    <dgm:pt modelId="{9728DC48-7A95-4F08-8ABC-CC875E531F8E}" type="parTrans" cxnId="{2DB01318-9B85-4A77-8809-EF3B7E4483B5}">
      <dgm:prSet/>
      <dgm:spPr/>
      <dgm:t>
        <a:bodyPr/>
        <a:lstStyle/>
        <a:p>
          <a:endParaRPr lang="en-US"/>
        </a:p>
      </dgm:t>
    </dgm:pt>
    <dgm:pt modelId="{DD6C093F-0E39-4C41-ABBD-F7AC5BC4353D}" type="sibTrans" cxnId="{2DB01318-9B85-4A77-8809-EF3B7E4483B5}">
      <dgm:prSet/>
      <dgm:spPr/>
      <dgm:t>
        <a:bodyPr/>
        <a:lstStyle/>
        <a:p>
          <a:endParaRPr lang="en-US"/>
        </a:p>
      </dgm:t>
    </dgm:pt>
    <dgm:pt modelId="{F95EBFE6-E14E-4E61-888C-758B8FB78FEC}">
      <dgm:prSet/>
      <dgm:spPr/>
      <dgm:t>
        <a:bodyPr/>
        <a:lstStyle/>
        <a:p>
          <a:r>
            <a:rPr lang="pl-PL" dirty="0"/>
            <a:t>Realna działalność naukowa: przygotowanie publikacji – raportów badawczych.  </a:t>
          </a:r>
          <a:endParaRPr lang="en-US" dirty="0"/>
        </a:p>
      </dgm:t>
    </dgm:pt>
    <dgm:pt modelId="{E7526E34-2BE0-4CA3-8523-455F44A6ED4E}" type="parTrans" cxnId="{52D5BBC8-5C43-4B7E-8CF6-AA176D55D242}">
      <dgm:prSet/>
      <dgm:spPr/>
      <dgm:t>
        <a:bodyPr/>
        <a:lstStyle/>
        <a:p>
          <a:endParaRPr lang="en-US"/>
        </a:p>
      </dgm:t>
    </dgm:pt>
    <dgm:pt modelId="{289540A5-8100-4C1B-8A8B-E7DCFD7B6E72}" type="sibTrans" cxnId="{52D5BBC8-5C43-4B7E-8CF6-AA176D55D242}">
      <dgm:prSet/>
      <dgm:spPr/>
      <dgm:t>
        <a:bodyPr/>
        <a:lstStyle/>
        <a:p>
          <a:endParaRPr lang="en-US"/>
        </a:p>
      </dgm:t>
    </dgm:pt>
    <dgm:pt modelId="{2FAA77C1-534D-43F8-AF57-A4D020F0C81B}" type="pres">
      <dgm:prSet presAssocID="{5CF6153B-F4B0-40D7-91C6-0806C2FA9B63}" presName="linear" presStyleCnt="0">
        <dgm:presLayoutVars>
          <dgm:animLvl val="lvl"/>
          <dgm:resizeHandles val="exact"/>
        </dgm:presLayoutVars>
      </dgm:prSet>
      <dgm:spPr/>
    </dgm:pt>
    <dgm:pt modelId="{F93F1F5B-A095-4678-9D74-98ECD219D1BE}" type="pres">
      <dgm:prSet presAssocID="{30B2B1A8-304C-4464-BB65-993C8EB128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CE1D48-F848-445B-BA9B-EE0D72AF229D}" type="pres">
      <dgm:prSet presAssocID="{DD6C093F-0E39-4C41-ABBD-F7AC5BC4353D}" presName="spacer" presStyleCnt="0"/>
      <dgm:spPr/>
    </dgm:pt>
    <dgm:pt modelId="{B5C93D50-299A-4A3F-8582-559D254BF7B9}" type="pres">
      <dgm:prSet presAssocID="{F95EBFE6-E14E-4E61-888C-758B8FB78FE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B01318-9B85-4A77-8809-EF3B7E4483B5}" srcId="{5CF6153B-F4B0-40D7-91C6-0806C2FA9B63}" destId="{30B2B1A8-304C-4464-BB65-993C8EB12839}" srcOrd="0" destOrd="0" parTransId="{9728DC48-7A95-4F08-8ABC-CC875E531F8E}" sibTransId="{DD6C093F-0E39-4C41-ABBD-F7AC5BC4353D}"/>
    <dgm:cxn modelId="{8E285A31-19EA-4300-807A-53DB4D0C869D}" type="presOf" srcId="{5CF6153B-F4B0-40D7-91C6-0806C2FA9B63}" destId="{2FAA77C1-534D-43F8-AF57-A4D020F0C81B}" srcOrd="0" destOrd="0" presId="urn:microsoft.com/office/officeart/2005/8/layout/vList2"/>
    <dgm:cxn modelId="{49B5C654-1B57-4BBB-AA57-B670C0C024FB}" type="presOf" srcId="{30B2B1A8-304C-4464-BB65-993C8EB12839}" destId="{F93F1F5B-A095-4678-9D74-98ECD219D1BE}" srcOrd="0" destOrd="0" presId="urn:microsoft.com/office/officeart/2005/8/layout/vList2"/>
    <dgm:cxn modelId="{C323D39F-F238-4A33-AC5E-8F1076B5EB96}" type="presOf" srcId="{F95EBFE6-E14E-4E61-888C-758B8FB78FEC}" destId="{B5C93D50-299A-4A3F-8582-559D254BF7B9}" srcOrd="0" destOrd="0" presId="urn:microsoft.com/office/officeart/2005/8/layout/vList2"/>
    <dgm:cxn modelId="{52D5BBC8-5C43-4B7E-8CF6-AA176D55D242}" srcId="{5CF6153B-F4B0-40D7-91C6-0806C2FA9B63}" destId="{F95EBFE6-E14E-4E61-888C-758B8FB78FEC}" srcOrd="1" destOrd="0" parTransId="{E7526E34-2BE0-4CA3-8523-455F44A6ED4E}" sibTransId="{289540A5-8100-4C1B-8A8B-E7DCFD7B6E72}"/>
    <dgm:cxn modelId="{E32A4B2E-7E6A-46AE-9C19-E5653B9315EF}" type="presParOf" srcId="{2FAA77C1-534D-43F8-AF57-A4D020F0C81B}" destId="{F93F1F5B-A095-4678-9D74-98ECD219D1BE}" srcOrd="0" destOrd="0" presId="urn:microsoft.com/office/officeart/2005/8/layout/vList2"/>
    <dgm:cxn modelId="{B73EFA7D-CA4A-4B3C-B40B-1214AA13349D}" type="presParOf" srcId="{2FAA77C1-534D-43F8-AF57-A4D020F0C81B}" destId="{6ACE1D48-F848-445B-BA9B-EE0D72AF229D}" srcOrd="1" destOrd="0" presId="urn:microsoft.com/office/officeart/2005/8/layout/vList2"/>
    <dgm:cxn modelId="{17929CEC-DC3D-4D19-B9E1-1406DBBE94F8}" type="presParOf" srcId="{2FAA77C1-534D-43F8-AF57-A4D020F0C81B}" destId="{B5C93D50-299A-4A3F-8582-559D254BF7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83370-EFBA-4122-97A9-F6ED87ED8E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27455-DD79-4BB8-BE7F-B4385C0BC7A6}">
      <dgm:prSet/>
      <dgm:spPr/>
      <dgm:t>
        <a:bodyPr/>
        <a:lstStyle/>
        <a:p>
          <a:r>
            <a:rPr lang="pl-PL" b="1" dirty="0">
              <a:solidFill>
                <a:srgbClr val="FF0000"/>
              </a:solidFill>
            </a:rPr>
            <a:t>Abstrakt</a:t>
          </a:r>
          <a:r>
            <a:rPr lang="pl-PL" b="1" dirty="0"/>
            <a:t> - </a:t>
          </a:r>
          <a:r>
            <a:rPr lang="pl-PL" dirty="0"/>
            <a:t>Akapit streszczenia, który ma przedstawić badanie i zachęcić do przeczytania. </a:t>
          </a:r>
          <a:r>
            <a:rPr lang="pl-PL" b="1" dirty="0">
              <a:solidFill>
                <a:srgbClr val="FF0000"/>
              </a:solidFill>
            </a:rPr>
            <a:t>To najważniejsza część pracy!</a:t>
          </a:r>
          <a:endParaRPr lang="en-US" dirty="0">
            <a:solidFill>
              <a:srgbClr val="FF0000"/>
            </a:solidFill>
          </a:endParaRPr>
        </a:p>
      </dgm:t>
    </dgm:pt>
    <dgm:pt modelId="{01FEF14F-51CC-4F1C-80CB-063CE57DA5DA}" type="parTrans" cxnId="{02B5B3B3-A66A-4D4B-9EF7-B7C485930151}">
      <dgm:prSet/>
      <dgm:spPr/>
      <dgm:t>
        <a:bodyPr/>
        <a:lstStyle/>
        <a:p>
          <a:endParaRPr lang="en-US"/>
        </a:p>
      </dgm:t>
    </dgm:pt>
    <dgm:pt modelId="{CBBC4922-5E33-45B9-AE7A-146F0C4F0C68}" type="sibTrans" cxnId="{02B5B3B3-A66A-4D4B-9EF7-B7C485930151}">
      <dgm:prSet/>
      <dgm:spPr/>
      <dgm:t>
        <a:bodyPr/>
        <a:lstStyle/>
        <a:p>
          <a:endParaRPr lang="en-US"/>
        </a:p>
      </dgm:t>
    </dgm:pt>
    <dgm:pt modelId="{51CCD586-D4B1-455C-AEB6-0540A22ACBCF}">
      <dgm:prSet/>
      <dgm:spPr/>
      <dgm:t>
        <a:bodyPr/>
        <a:lstStyle/>
        <a:p>
          <a:r>
            <a:rPr lang="pl-PL"/>
            <a:t>Wstęp – jednostronicowe przedstawienie tez / hipotez / pytań badawczych oraz dalszej struktury pracy </a:t>
          </a:r>
          <a:endParaRPr lang="en-US"/>
        </a:p>
      </dgm:t>
    </dgm:pt>
    <dgm:pt modelId="{FCB6BD4C-F2E5-4DA4-8942-2A143659B3B3}" type="parTrans" cxnId="{62AF5DB5-E639-4DB1-B368-AA8616A17536}">
      <dgm:prSet/>
      <dgm:spPr/>
      <dgm:t>
        <a:bodyPr/>
        <a:lstStyle/>
        <a:p>
          <a:endParaRPr lang="en-US"/>
        </a:p>
      </dgm:t>
    </dgm:pt>
    <dgm:pt modelId="{BE62C9F5-4A08-4C61-B989-C08166C33F13}" type="sibTrans" cxnId="{62AF5DB5-E639-4DB1-B368-AA8616A17536}">
      <dgm:prSet/>
      <dgm:spPr/>
      <dgm:t>
        <a:bodyPr/>
        <a:lstStyle/>
        <a:p>
          <a:endParaRPr lang="en-US"/>
        </a:p>
      </dgm:t>
    </dgm:pt>
    <dgm:pt modelId="{E81BB990-C1E6-4A85-85B8-17D68D35D95B}">
      <dgm:prSet/>
      <dgm:spPr/>
      <dgm:t>
        <a:bodyPr/>
        <a:lstStyle/>
        <a:p>
          <a:r>
            <a:rPr lang="pl-PL"/>
            <a:t>Przegląd literatury – opracowanie </a:t>
          </a:r>
          <a:endParaRPr lang="en-US"/>
        </a:p>
      </dgm:t>
    </dgm:pt>
    <dgm:pt modelId="{1A38EF09-E750-497B-98C7-1294830282E6}" type="parTrans" cxnId="{7198AC6E-D012-49E8-B230-34433873AFF4}">
      <dgm:prSet/>
      <dgm:spPr/>
      <dgm:t>
        <a:bodyPr/>
        <a:lstStyle/>
        <a:p>
          <a:endParaRPr lang="en-US"/>
        </a:p>
      </dgm:t>
    </dgm:pt>
    <dgm:pt modelId="{7439D816-CCFA-41E0-8BC0-13B66B857BB2}" type="sibTrans" cxnId="{7198AC6E-D012-49E8-B230-34433873AFF4}">
      <dgm:prSet/>
      <dgm:spPr/>
      <dgm:t>
        <a:bodyPr/>
        <a:lstStyle/>
        <a:p>
          <a:endParaRPr lang="en-US"/>
        </a:p>
      </dgm:t>
    </dgm:pt>
    <dgm:pt modelId="{EA7665E4-C1EE-4B70-9A6C-0FDC7DE84878}">
      <dgm:prSet/>
      <dgm:spPr/>
      <dgm:t>
        <a:bodyPr/>
        <a:lstStyle/>
        <a:p>
          <a:r>
            <a:rPr lang="pl-PL"/>
            <a:t>Przedstawienie wykorzystanych danych – statystyki opisowe etc. </a:t>
          </a:r>
          <a:endParaRPr lang="en-US"/>
        </a:p>
      </dgm:t>
    </dgm:pt>
    <dgm:pt modelId="{64AE39A5-A963-481E-A73C-118145EA89FB}" type="parTrans" cxnId="{0B613FFB-355A-45F3-A616-90B832768C84}">
      <dgm:prSet/>
      <dgm:spPr/>
      <dgm:t>
        <a:bodyPr/>
        <a:lstStyle/>
        <a:p>
          <a:endParaRPr lang="en-US"/>
        </a:p>
      </dgm:t>
    </dgm:pt>
    <dgm:pt modelId="{FBB5626F-A041-40D1-BCD6-377D7071D07D}" type="sibTrans" cxnId="{0B613FFB-355A-45F3-A616-90B832768C84}">
      <dgm:prSet/>
      <dgm:spPr/>
      <dgm:t>
        <a:bodyPr/>
        <a:lstStyle/>
        <a:p>
          <a:endParaRPr lang="en-US"/>
        </a:p>
      </dgm:t>
    </dgm:pt>
    <dgm:pt modelId="{797351C7-8F43-4901-A628-914C6B56061D}">
      <dgm:prSet/>
      <dgm:spPr/>
      <dgm:t>
        <a:bodyPr/>
        <a:lstStyle/>
        <a:p>
          <a:r>
            <a:rPr lang="pl-PL"/>
            <a:t>Przedstawiamy aparat analityczny, metodologię etc.</a:t>
          </a:r>
          <a:endParaRPr lang="en-US"/>
        </a:p>
      </dgm:t>
    </dgm:pt>
    <dgm:pt modelId="{4E64090C-224F-4A8B-9989-3864DCB3981C}" type="parTrans" cxnId="{418A0880-6E56-4DCF-8DF5-C33382AB9A16}">
      <dgm:prSet/>
      <dgm:spPr/>
      <dgm:t>
        <a:bodyPr/>
        <a:lstStyle/>
        <a:p>
          <a:endParaRPr lang="en-US"/>
        </a:p>
      </dgm:t>
    </dgm:pt>
    <dgm:pt modelId="{1F10190A-AE96-4B5F-9BA6-93D48A3B51FC}" type="sibTrans" cxnId="{418A0880-6E56-4DCF-8DF5-C33382AB9A16}">
      <dgm:prSet/>
      <dgm:spPr/>
      <dgm:t>
        <a:bodyPr/>
        <a:lstStyle/>
        <a:p>
          <a:endParaRPr lang="en-US"/>
        </a:p>
      </dgm:t>
    </dgm:pt>
    <dgm:pt modelId="{55DB9949-E6DD-4028-8A0F-740BE85AF924}">
      <dgm:prSet/>
      <dgm:spPr/>
      <dgm:t>
        <a:bodyPr/>
        <a:lstStyle/>
        <a:p>
          <a:r>
            <a:rPr lang="pl-PL"/>
            <a:t>Omawiamy wyniki zastosowanej analizy</a:t>
          </a:r>
          <a:endParaRPr lang="en-US"/>
        </a:p>
      </dgm:t>
    </dgm:pt>
    <dgm:pt modelId="{5ED74BAD-1EAB-4E5D-A651-CC7CE0F4FE6E}" type="parTrans" cxnId="{62BCD539-B28A-4CD7-89AC-17763A9F81B0}">
      <dgm:prSet/>
      <dgm:spPr/>
      <dgm:t>
        <a:bodyPr/>
        <a:lstStyle/>
        <a:p>
          <a:endParaRPr lang="en-US"/>
        </a:p>
      </dgm:t>
    </dgm:pt>
    <dgm:pt modelId="{CD55C0D5-3992-4A95-BB99-98B00DA1F31F}" type="sibTrans" cxnId="{62BCD539-B28A-4CD7-89AC-17763A9F81B0}">
      <dgm:prSet/>
      <dgm:spPr/>
      <dgm:t>
        <a:bodyPr/>
        <a:lstStyle/>
        <a:p>
          <a:endParaRPr lang="en-US"/>
        </a:p>
      </dgm:t>
    </dgm:pt>
    <dgm:pt modelId="{E5067FF1-42AD-4E98-9727-C0693EAE8F68}">
      <dgm:prSet/>
      <dgm:spPr/>
      <dgm:t>
        <a:bodyPr/>
        <a:lstStyle/>
        <a:p>
          <a:r>
            <a:rPr lang="pl-PL"/>
            <a:t>Konkluzje oraz ewentualna dyskusja</a:t>
          </a:r>
          <a:endParaRPr lang="en-US"/>
        </a:p>
      </dgm:t>
    </dgm:pt>
    <dgm:pt modelId="{E7152DBB-9D35-4A67-9D18-76CC437B2152}" type="parTrans" cxnId="{A7EDD572-D956-4770-9414-2D45E76EA772}">
      <dgm:prSet/>
      <dgm:spPr/>
      <dgm:t>
        <a:bodyPr/>
        <a:lstStyle/>
        <a:p>
          <a:endParaRPr lang="en-US"/>
        </a:p>
      </dgm:t>
    </dgm:pt>
    <dgm:pt modelId="{1B6067B9-B09D-45B2-8320-4BAB0027F250}" type="sibTrans" cxnId="{A7EDD572-D956-4770-9414-2D45E76EA772}">
      <dgm:prSet/>
      <dgm:spPr/>
      <dgm:t>
        <a:bodyPr/>
        <a:lstStyle/>
        <a:p>
          <a:endParaRPr lang="en-US"/>
        </a:p>
      </dgm:t>
    </dgm:pt>
    <dgm:pt modelId="{0B67449A-6675-40D1-9F16-30E3C74F5BF6}" type="pres">
      <dgm:prSet presAssocID="{ACA83370-EFBA-4122-97A9-F6ED87ED8E3C}" presName="root" presStyleCnt="0">
        <dgm:presLayoutVars>
          <dgm:dir/>
          <dgm:resizeHandles val="exact"/>
        </dgm:presLayoutVars>
      </dgm:prSet>
      <dgm:spPr/>
    </dgm:pt>
    <dgm:pt modelId="{DF394302-8FFD-463B-91A8-A2950625FAB1}" type="pres">
      <dgm:prSet presAssocID="{6C327455-DD79-4BB8-BE7F-B4385C0BC7A6}" presName="compNode" presStyleCnt="0"/>
      <dgm:spPr/>
    </dgm:pt>
    <dgm:pt modelId="{90DD7FC2-5C5A-4F7D-B870-C3CEE10DA054}" type="pres">
      <dgm:prSet presAssocID="{6C327455-DD79-4BB8-BE7F-B4385C0BC7A6}" presName="bgRect" presStyleLbl="bgShp" presStyleIdx="0" presStyleCnt="7"/>
      <dgm:spPr/>
    </dgm:pt>
    <dgm:pt modelId="{807B4270-C5D3-40C3-9A19-9CD1EC123140}" type="pres">
      <dgm:prSet presAssocID="{6C327455-DD79-4BB8-BE7F-B4385C0BC7A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9058EAF-2825-4EB4-B121-2EEA78C899E5}" type="pres">
      <dgm:prSet presAssocID="{6C327455-DD79-4BB8-BE7F-B4385C0BC7A6}" presName="spaceRect" presStyleCnt="0"/>
      <dgm:spPr/>
    </dgm:pt>
    <dgm:pt modelId="{86DFB91C-3AF7-4B08-9353-6DCB71B5D67C}" type="pres">
      <dgm:prSet presAssocID="{6C327455-DD79-4BB8-BE7F-B4385C0BC7A6}" presName="parTx" presStyleLbl="revTx" presStyleIdx="0" presStyleCnt="7">
        <dgm:presLayoutVars>
          <dgm:chMax val="0"/>
          <dgm:chPref val="0"/>
        </dgm:presLayoutVars>
      </dgm:prSet>
      <dgm:spPr/>
    </dgm:pt>
    <dgm:pt modelId="{CDC54D0D-077D-4F0C-872F-774CB555403F}" type="pres">
      <dgm:prSet presAssocID="{CBBC4922-5E33-45B9-AE7A-146F0C4F0C68}" presName="sibTrans" presStyleCnt="0"/>
      <dgm:spPr/>
    </dgm:pt>
    <dgm:pt modelId="{E30ACDFA-ED20-498E-8366-67AE7E786E18}" type="pres">
      <dgm:prSet presAssocID="{51CCD586-D4B1-455C-AEB6-0540A22ACBCF}" presName="compNode" presStyleCnt="0"/>
      <dgm:spPr/>
    </dgm:pt>
    <dgm:pt modelId="{C1B0EF15-3675-4B46-9505-E008D9A77A3F}" type="pres">
      <dgm:prSet presAssocID="{51CCD586-D4B1-455C-AEB6-0540A22ACBCF}" presName="bgRect" presStyleLbl="bgShp" presStyleIdx="1" presStyleCnt="7"/>
      <dgm:spPr/>
    </dgm:pt>
    <dgm:pt modelId="{B4855251-C5C9-40E4-920B-1592CD86F72D}" type="pres">
      <dgm:prSet presAssocID="{51CCD586-D4B1-455C-AEB6-0540A22ACBC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CAB8E9-FFA4-47A2-9B8D-CD2BCDD50770}" type="pres">
      <dgm:prSet presAssocID="{51CCD586-D4B1-455C-AEB6-0540A22ACBCF}" presName="spaceRect" presStyleCnt="0"/>
      <dgm:spPr/>
    </dgm:pt>
    <dgm:pt modelId="{B397C29E-8175-475E-9320-506A16BB062E}" type="pres">
      <dgm:prSet presAssocID="{51CCD586-D4B1-455C-AEB6-0540A22ACBCF}" presName="parTx" presStyleLbl="revTx" presStyleIdx="1" presStyleCnt="7">
        <dgm:presLayoutVars>
          <dgm:chMax val="0"/>
          <dgm:chPref val="0"/>
        </dgm:presLayoutVars>
      </dgm:prSet>
      <dgm:spPr/>
    </dgm:pt>
    <dgm:pt modelId="{489196CE-1BCC-4C18-96B9-218CA98EEB8B}" type="pres">
      <dgm:prSet presAssocID="{BE62C9F5-4A08-4C61-B989-C08166C33F13}" presName="sibTrans" presStyleCnt="0"/>
      <dgm:spPr/>
    </dgm:pt>
    <dgm:pt modelId="{72203CAD-4CFF-4F55-9D5C-DAF15592DC5A}" type="pres">
      <dgm:prSet presAssocID="{E81BB990-C1E6-4A85-85B8-17D68D35D95B}" presName="compNode" presStyleCnt="0"/>
      <dgm:spPr/>
    </dgm:pt>
    <dgm:pt modelId="{BE4BF752-7F01-4CD4-A317-CA75918523F7}" type="pres">
      <dgm:prSet presAssocID="{E81BB990-C1E6-4A85-85B8-17D68D35D95B}" presName="bgRect" presStyleLbl="bgShp" presStyleIdx="2" presStyleCnt="7"/>
      <dgm:spPr/>
    </dgm:pt>
    <dgm:pt modelId="{926CC549-C8BC-4B72-98DA-35C5F940C32F}" type="pres">
      <dgm:prSet presAssocID="{E81BB990-C1E6-4A85-85B8-17D68D35D95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7D2128A-C8F1-448C-AC09-B5F6C8788095}" type="pres">
      <dgm:prSet presAssocID="{E81BB990-C1E6-4A85-85B8-17D68D35D95B}" presName="spaceRect" presStyleCnt="0"/>
      <dgm:spPr/>
    </dgm:pt>
    <dgm:pt modelId="{E77E89B8-A752-445C-B98D-D8FE739CA6DB}" type="pres">
      <dgm:prSet presAssocID="{E81BB990-C1E6-4A85-85B8-17D68D35D95B}" presName="parTx" presStyleLbl="revTx" presStyleIdx="2" presStyleCnt="7">
        <dgm:presLayoutVars>
          <dgm:chMax val="0"/>
          <dgm:chPref val="0"/>
        </dgm:presLayoutVars>
      </dgm:prSet>
      <dgm:spPr/>
    </dgm:pt>
    <dgm:pt modelId="{EEDE913B-6A23-4E17-9A39-295106114A50}" type="pres">
      <dgm:prSet presAssocID="{7439D816-CCFA-41E0-8BC0-13B66B857BB2}" presName="sibTrans" presStyleCnt="0"/>
      <dgm:spPr/>
    </dgm:pt>
    <dgm:pt modelId="{DA7BAA72-27FB-43FC-B288-C95DBD62296F}" type="pres">
      <dgm:prSet presAssocID="{EA7665E4-C1EE-4B70-9A6C-0FDC7DE84878}" presName="compNode" presStyleCnt="0"/>
      <dgm:spPr/>
    </dgm:pt>
    <dgm:pt modelId="{C8533111-7946-4217-BF35-72BA5988BF14}" type="pres">
      <dgm:prSet presAssocID="{EA7665E4-C1EE-4B70-9A6C-0FDC7DE84878}" presName="bgRect" presStyleLbl="bgShp" presStyleIdx="3" presStyleCnt="7"/>
      <dgm:spPr/>
    </dgm:pt>
    <dgm:pt modelId="{816DB7CE-1CEC-4EB6-999D-EFF36E65DF35}" type="pres">
      <dgm:prSet presAssocID="{EA7665E4-C1EE-4B70-9A6C-0FDC7DE8487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E4C125-4237-4BE4-9A6B-2E4C0308D892}" type="pres">
      <dgm:prSet presAssocID="{EA7665E4-C1EE-4B70-9A6C-0FDC7DE84878}" presName="spaceRect" presStyleCnt="0"/>
      <dgm:spPr/>
    </dgm:pt>
    <dgm:pt modelId="{5C82FF56-C119-429C-976E-B7266FC8476C}" type="pres">
      <dgm:prSet presAssocID="{EA7665E4-C1EE-4B70-9A6C-0FDC7DE84878}" presName="parTx" presStyleLbl="revTx" presStyleIdx="3" presStyleCnt="7">
        <dgm:presLayoutVars>
          <dgm:chMax val="0"/>
          <dgm:chPref val="0"/>
        </dgm:presLayoutVars>
      </dgm:prSet>
      <dgm:spPr/>
    </dgm:pt>
    <dgm:pt modelId="{5D6E5520-E9BA-40D8-A998-1B106BE987E5}" type="pres">
      <dgm:prSet presAssocID="{FBB5626F-A041-40D1-BCD6-377D7071D07D}" presName="sibTrans" presStyleCnt="0"/>
      <dgm:spPr/>
    </dgm:pt>
    <dgm:pt modelId="{7E86E356-296E-4991-9352-F4A6AD73E2C4}" type="pres">
      <dgm:prSet presAssocID="{797351C7-8F43-4901-A628-914C6B56061D}" presName="compNode" presStyleCnt="0"/>
      <dgm:spPr/>
    </dgm:pt>
    <dgm:pt modelId="{57A370E4-D725-4802-A515-1BB0B4BC7FC2}" type="pres">
      <dgm:prSet presAssocID="{797351C7-8F43-4901-A628-914C6B56061D}" presName="bgRect" presStyleLbl="bgShp" presStyleIdx="4" presStyleCnt="7"/>
      <dgm:spPr/>
    </dgm:pt>
    <dgm:pt modelId="{2AE15449-D0E4-44B7-807B-BA381148C10E}" type="pres">
      <dgm:prSet presAssocID="{797351C7-8F43-4901-A628-914C6B56061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3DDF336-D82C-41C1-A580-7B076E17C496}" type="pres">
      <dgm:prSet presAssocID="{797351C7-8F43-4901-A628-914C6B56061D}" presName="spaceRect" presStyleCnt="0"/>
      <dgm:spPr/>
    </dgm:pt>
    <dgm:pt modelId="{C210C773-06F4-4698-9001-ADD1B3BB792A}" type="pres">
      <dgm:prSet presAssocID="{797351C7-8F43-4901-A628-914C6B56061D}" presName="parTx" presStyleLbl="revTx" presStyleIdx="4" presStyleCnt="7">
        <dgm:presLayoutVars>
          <dgm:chMax val="0"/>
          <dgm:chPref val="0"/>
        </dgm:presLayoutVars>
      </dgm:prSet>
      <dgm:spPr/>
    </dgm:pt>
    <dgm:pt modelId="{C516F853-2F8B-4363-9375-96291C8B9B4E}" type="pres">
      <dgm:prSet presAssocID="{1F10190A-AE96-4B5F-9BA6-93D48A3B51FC}" presName="sibTrans" presStyleCnt="0"/>
      <dgm:spPr/>
    </dgm:pt>
    <dgm:pt modelId="{CFCD553B-E833-4806-9C7A-93BF2C189B4A}" type="pres">
      <dgm:prSet presAssocID="{55DB9949-E6DD-4028-8A0F-740BE85AF924}" presName="compNode" presStyleCnt="0"/>
      <dgm:spPr/>
    </dgm:pt>
    <dgm:pt modelId="{A039EA5B-CD89-40CB-BB8F-C51DA921818B}" type="pres">
      <dgm:prSet presAssocID="{55DB9949-E6DD-4028-8A0F-740BE85AF924}" presName="bgRect" presStyleLbl="bgShp" presStyleIdx="5" presStyleCnt="7"/>
      <dgm:spPr/>
    </dgm:pt>
    <dgm:pt modelId="{2FD42030-82A3-454F-BBFA-0FF9A0C610A2}" type="pres">
      <dgm:prSet presAssocID="{55DB9949-E6DD-4028-8A0F-740BE85AF92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5C455F2-9C1B-4BE6-A1C3-742D9EF8A928}" type="pres">
      <dgm:prSet presAssocID="{55DB9949-E6DD-4028-8A0F-740BE85AF924}" presName="spaceRect" presStyleCnt="0"/>
      <dgm:spPr/>
    </dgm:pt>
    <dgm:pt modelId="{13172760-6AB7-4F89-B7D1-3231B20C0969}" type="pres">
      <dgm:prSet presAssocID="{55DB9949-E6DD-4028-8A0F-740BE85AF924}" presName="parTx" presStyleLbl="revTx" presStyleIdx="5" presStyleCnt="7">
        <dgm:presLayoutVars>
          <dgm:chMax val="0"/>
          <dgm:chPref val="0"/>
        </dgm:presLayoutVars>
      </dgm:prSet>
      <dgm:spPr/>
    </dgm:pt>
    <dgm:pt modelId="{A2E05014-E89A-4836-A47B-382A2D17D631}" type="pres">
      <dgm:prSet presAssocID="{CD55C0D5-3992-4A95-BB99-98B00DA1F31F}" presName="sibTrans" presStyleCnt="0"/>
      <dgm:spPr/>
    </dgm:pt>
    <dgm:pt modelId="{E483BA1A-F010-4D32-812A-E1C036B48757}" type="pres">
      <dgm:prSet presAssocID="{E5067FF1-42AD-4E98-9727-C0693EAE8F68}" presName="compNode" presStyleCnt="0"/>
      <dgm:spPr/>
    </dgm:pt>
    <dgm:pt modelId="{64049742-FC8E-47F4-8C54-7470EAF75057}" type="pres">
      <dgm:prSet presAssocID="{E5067FF1-42AD-4E98-9727-C0693EAE8F68}" presName="bgRect" presStyleLbl="bgShp" presStyleIdx="6" presStyleCnt="7"/>
      <dgm:spPr/>
    </dgm:pt>
    <dgm:pt modelId="{EAF51A20-C7BA-44A7-9966-8BDD437400FB}" type="pres">
      <dgm:prSet presAssocID="{E5067FF1-42AD-4E98-9727-C0693EAE8F6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DF1CAC-074F-4818-A0A4-3308ABF347D3}" type="pres">
      <dgm:prSet presAssocID="{E5067FF1-42AD-4E98-9727-C0693EAE8F68}" presName="spaceRect" presStyleCnt="0"/>
      <dgm:spPr/>
    </dgm:pt>
    <dgm:pt modelId="{9912F080-6185-44A7-AB98-200775809A13}" type="pres">
      <dgm:prSet presAssocID="{E5067FF1-42AD-4E98-9727-C0693EAE8F6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2BCD539-B28A-4CD7-89AC-17763A9F81B0}" srcId="{ACA83370-EFBA-4122-97A9-F6ED87ED8E3C}" destId="{55DB9949-E6DD-4028-8A0F-740BE85AF924}" srcOrd="5" destOrd="0" parTransId="{5ED74BAD-1EAB-4E5D-A651-CC7CE0F4FE6E}" sibTransId="{CD55C0D5-3992-4A95-BB99-98B00DA1F31F}"/>
    <dgm:cxn modelId="{48D78245-EF3B-43D1-B179-243F0CE72B82}" type="presOf" srcId="{51CCD586-D4B1-455C-AEB6-0540A22ACBCF}" destId="{B397C29E-8175-475E-9320-506A16BB062E}" srcOrd="0" destOrd="0" presId="urn:microsoft.com/office/officeart/2018/2/layout/IconVerticalSolidList"/>
    <dgm:cxn modelId="{7198AC6E-D012-49E8-B230-34433873AFF4}" srcId="{ACA83370-EFBA-4122-97A9-F6ED87ED8E3C}" destId="{E81BB990-C1E6-4A85-85B8-17D68D35D95B}" srcOrd="2" destOrd="0" parTransId="{1A38EF09-E750-497B-98C7-1294830282E6}" sibTransId="{7439D816-CCFA-41E0-8BC0-13B66B857BB2}"/>
    <dgm:cxn modelId="{9B67A970-BFA7-4B77-BA8A-3C8593CD7502}" type="presOf" srcId="{ACA83370-EFBA-4122-97A9-F6ED87ED8E3C}" destId="{0B67449A-6675-40D1-9F16-30E3C74F5BF6}" srcOrd="0" destOrd="0" presId="urn:microsoft.com/office/officeart/2018/2/layout/IconVerticalSolidList"/>
    <dgm:cxn modelId="{A7EDD572-D956-4770-9414-2D45E76EA772}" srcId="{ACA83370-EFBA-4122-97A9-F6ED87ED8E3C}" destId="{E5067FF1-42AD-4E98-9727-C0693EAE8F68}" srcOrd="6" destOrd="0" parTransId="{E7152DBB-9D35-4A67-9D18-76CC437B2152}" sibTransId="{1B6067B9-B09D-45B2-8320-4BAB0027F250}"/>
    <dgm:cxn modelId="{418A0880-6E56-4DCF-8DF5-C33382AB9A16}" srcId="{ACA83370-EFBA-4122-97A9-F6ED87ED8E3C}" destId="{797351C7-8F43-4901-A628-914C6B56061D}" srcOrd="4" destOrd="0" parTransId="{4E64090C-224F-4A8B-9989-3864DCB3981C}" sibTransId="{1F10190A-AE96-4B5F-9BA6-93D48A3B51FC}"/>
    <dgm:cxn modelId="{814CA081-A3EA-4EE6-9C0D-A4447AF96FD6}" type="presOf" srcId="{E81BB990-C1E6-4A85-85B8-17D68D35D95B}" destId="{E77E89B8-A752-445C-B98D-D8FE739CA6DB}" srcOrd="0" destOrd="0" presId="urn:microsoft.com/office/officeart/2018/2/layout/IconVerticalSolidList"/>
    <dgm:cxn modelId="{7EE2AD81-91F8-4480-BA6E-FFB895B62730}" type="presOf" srcId="{6C327455-DD79-4BB8-BE7F-B4385C0BC7A6}" destId="{86DFB91C-3AF7-4B08-9353-6DCB71B5D67C}" srcOrd="0" destOrd="0" presId="urn:microsoft.com/office/officeart/2018/2/layout/IconVerticalSolidList"/>
    <dgm:cxn modelId="{D68D99A0-90DB-4B44-B958-29AA3E478B6D}" type="presOf" srcId="{55DB9949-E6DD-4028-8A0F-740BE85AF924}" destId="{13172760-6AB7-4F89-B7D1-3231B20C0969}" srcOrd="0" destOrd="0" presId="urn:microsoft.com/office/officeart/2018/2/layout/IconVerticalSolidList"/>
    <dgm:cxn modelId="{438649A3-87DA-4982-A23F-1D7902B8B448}" type="presOf" srcId="{797351C7-8F43-4901-A628-914C6B56061D}" destId="{C210C773-06F4-4698-9001-ADD1B3BB792A}" srcOrd="0" destOrd="0" presId="urn:microsoft.com/office/officeart/2018/2/layout/IconVerticalSolidList"/>
    <dgm:cxn modelId="{02B5B3B3-A66A-4D4B-9EF7-B7C485930151}" srcId="{ACA83370-EFBA-4122-97A9-F6ED87ED8E3C}" destId="{6C327455-DD79-4BB8-BE7F-B4385C0BC7A6}" srcOrd="0" destOrd="0" parTransId="{01FEF14F-51CC-4F1C-80CB-063CE57DA5DA}" sibTransId="{CBBC4922-5E33-45B9-AE7A-146F0C4F0C68}"/>
    <dgm:cxn modelId="{62AF5DB5-E639-4DB1-B368-AA8616A17536}" srcId="{ACA83370-EFBA-4122-97A9-F6ED87ED8E3C}" destId="{51CCD586-D4B1-455C-AEB6-0540A22ACBCF}" srcOrd="1" destOrd="0" parTransId="{FCB6BD4C-F2E5-4DA4-8942-2A143659B3B3}" sibTransId="{BE62C9F5-4A08-4C61-B989-C08166C33F13}"/>
    <dgm:cxn modelId="{61E0C8BB-F5B8-4AD7-9C16-AC73E85984C1}" type="presOf" srcId="{EA7665E4-C1EE-4B70-9A6C-0FDC7DE84878}" destId="{5C82FF56-C119-429C-976E-B7266FC8476C}" srcOrd="0" destOrd="0" presId="urn:microsoft.com/office/officeart/2018/2/layout/IconVerticalSolidList"/>
    <dgm:cxn modelId="{A5F2C7D8-1B4C-4BAC-8924-F9C09A6EA37B}" type="presOf" srcId="{E5067FF1-42AD-4E98-9727-C0693EAE8F68}" destId="{9912F080-6185-44A7-AB98-200775809A13}" srcOrd="0" destOrd="0" presId="urn:microsoft.com/office/officeart/2018/2/layout/IconVerticalSolidList"/>
    <dgm:cxn modelId="{0B613FFB-355A-45F3-A616-90B832768C84}" srcId="{ACA83370-EFBA-4122-97A9-F6ED87ED8E3C}" destId="{EA7665E4-C1EE-4B70-9A6C-0FDC7DE84878}" srcOrd="3" destOrd="0" parTransId="{64AE39A5-A963-481E-A73C-118145EA89FB}" sibTransId="{FBB5626F-A041-40D1-BCD6-377D7071D07D}"/>
    <dgm:cxn modelId="{D2304529-02DE-492E-A2BB-E3D1E05234DC}" type="presParOf" srcId="{0B67449A-6675-40D1-9F16-30E3C74F5BF6}" destId="{DF394302-8FFD-463B-91A8-A2950625FAB1}" srcOrd="0" destOrd="0" presId="urn:microsoft.com/office/officeart/2018/2/layout/IconVerticalSolidList"/>
    <dgm:cxn modelId="{0DD557F4-5971-41A8-A146-09545775E84C}" type="presParOf" srcId="{DF394302-8FFD-463B-91A8-A2950625FAB1}" destId="{90DD7FC2-5C5A-4F7D-B870-C3CEE10DA054}" srcOrd="0" destOrd="0" presId="urn:microsoft.com/office/officeart/2018/2/layout/IconVerticalSolidList"/>
    <dgm:cxn modelId="{7037815D-6238-4468-B3E7-682EDF51D029}" type="presParOf" srcId="{DF394302-8FFD-463B-91A8-A2950625FAB1}" destId="{807B4270-C5D3-40C3-9A19-9CD1EC123140}" srcOrd="1" destOrd="0" presId="urn:microsoft.com/office/officeart/2018/2/layout/IconVerticalSolidList"/>
    <dgm:cxn modelId="{4C7DE151-3BB9-484B-89B7-4B81738F96E2}" type="presParOf" srcId="{DF394302-8FFD-463B-91A8-A2950625FAB1}" destId="{E9058EAF-2825-4EB4-B121-2EEA78C899E5}" srcOrd="2" destOrd="0" presId="urn:microsoft.com/office/officeart/2018/2/layout/IconVerticalSolidList"/>
    <dgm:cxn modelId="{78161832-6DC2-4424-940E-0AFFCAEBB479}" type="presParOf" srcId="{DF394302-8FFD-463B-91A8-A2950625FAB1}" destId="{86DFB91C-3AF7-4B08-9353-6DCB71B5D67C}" srcOrd="3" destOrd="0" presId="urn:microsoft.com/office/officeart/2018/2/layout/IconVerticalSolidList"/>
    <dgm:cxn modelId="{3A7B0EA1-9336-4F6A-B6DF-EF30F951521C}" type="presParOf" srcId="{0B67449A-6675-40D1-9F16-30E3C74F5BF6}" destId="{CDC54D0D-077D-4F0C-872F-774CB555403F}" srcOrd="1" destOrd="0" presId="urn:microsoft.com/office/officeart/2018/2/layout/IconVerticalSolidList"/>
    <dgm:cxn modelId="{8E6EC03D-DDCC-447C-8CA1-5B14CEA4DF39}" type="presParOf" srcId="{0B67449A-6675-40D1-9F16-30E3C74F5BF6}" destId="{E30ACDFA-ED20-498E-8366-67AE7E786E18}" srcOrd="2" destOrd="0" presId="urn:microsoft.com/office/officeart/2018/2/layout/IconVerticalSolidList"/>
    <dgm:cxn modelId="{F571E3DC-8694-45B2-91A5-255F46405DBA}" type="presParOf" srcId="{E30ACDFA-ED20-498E-8366-67AE7E786E18}" destId="{C1B0EF15-3675-4B46-9505-E008D9A77A3F}" srcOrd="0" destOrd="0" presId="urn:microsoft.com/office/officeart/2018/2/layout/IconVerticalSolidList"/>
    <dgm:cxn modelId="{1B3DCC6F-754E-4358-89FB-2534C916F013}" type="presParOf" srcId="{E30ACDFA-ED20-498E-8366-67AE7E786E18}" destId="{B4855251-C5C9-40E4-920B-1592CD86F72D}" srcOrd="1" destOrd="0" presId="urn:microsoft.com/office/officeart/2018/2/layout/IconVerticalSolidList"/>
    <dgm:cxn modelId="{5A439A9B-3296-4394-9CD3-1FE561970286}" type="presParOf" srcId="{E30ACDFA-ED20-498E-8366-67AE7E786E18}" destId="{A4CAB8E9-FFA4-47A2-9B8D-CD2BCDD50770}" srcOrd="2" destOrd="0" presId="urn:microsoft.com/office/officeart/2018/2/layout/IconVerticalSolidList"/>
    <dgm:cxn modelId="{75EE2A52-F108-4296-8C90-0563980ABBEC}" type="presParOf" srcId="{E30ACDFA-ED20-498E-8366-67AE7E786E18}" destId="{B397C29E-8175-475E-9320-506A16BB062E}" srcOrd="3" destOrd="0" presId="urn:microsoft.com/office/officeart/2018/2/layout/IconVerticalSolidList"/>
    <dgm:cxn modelId="{53957574-E274-4F07-9923-6DEA95824719}" type="presParOf" srcId="{0B67449A-6675-40D1-9F16-30E3C74F5BF6}" destId="{489196CE-1BCC-4C18-96B9-218CA98EEB8B}" srcOrd="3" destOrd="0" presId="urn:microsoft.com/office/officeart/2018/2/layout/IconVerticalSolidList"/>
    <dgm:cxn modelId="{E0D24EC6-2FB8-461E-B739-F08F57DD6202}" type="presParOf" srcId="{0B67449A-6675-40D1-9F16-30E3C74F5BF6}" destId="{72203CAD-4CFF-4F55-9D5C-DAF15592DC5A}" srcOrd="4" destOrd="0" presId="urn:microsoft.com/office/officeart/2018/2/layout/IconVerticalSolidList"/>
    <dgm:cxn modelId="{C072CC51-436E-444E-8137-52F09C1078EE}" type="presParOf" srcId="{72203CAD-4CFF-4F55-9D5C-DAF15592DC5A}" destId="{BE4BF752-7F01-4CD4-A317-CA75918523F7}" srcOrd="0" destOrd="0" presId="urn:microsoft.com/office/officeart/2018/2/layout/IconVerticalSolidList"/>
    <dgm:cxn modelId="{8CFDEE1A-5A07-4D95-9FA8-971F8E3844DA}" type="presParOf" srcId="{72203CAD-4CFF-4F55-9D5C-DAF15592DC5A}" destId="{926CC549-C8BC-4B72-98DA-35C5F940C32F}" srcOrd="1" destOrd="0" presId="urn:microsoft.com/office/officeart/2018/2/layout/IconVerticalSolidList"/>
    <dgm:cxn modelId="{201B9C43-6E95-4E00-9E3A-62712F5C7D9E}" type="presParOf" srcId="{72203CAD-4CFF-4F55-9D5C-DAF15592DC5A}" destId="{27D2128A-C8F1-448C-AC09-B5F6C8788095}" srcOrd="2" destOrd="0" presId="urn:microsoft.com/office/officeart/2018/2/layout/IconVerticalSolidList"/>
    <dgm:cxn modelId="{FE48244D-3C20-49C6-B512-8B39BA15056B}" type="presParOf" srcId="{72203CAD-4CFF-4F55-9D5C-DAF15592DC5A}" destId="{E77E89B8-A752-445C-B98D-D8FE739CA6DB}" srcOrd="3" destOrd="0" presId="urn:microsoft.com/office/officeart/2018/2/layout/IconVerticalSolidList"/>
    <dgm:cxn modelId="{99FCF7EA-EEA6-4A24-B500-03BFBC56E1D3}" type="presParOf" srcId="{0B67449A-6675-40D1-9F16-30E3C74F5BF6}" destId="{EEDE913B-6A23-4E17-9A39-295106114A50}" srcOrd="5" destOrd="0" presId="urn:microsoft.com/office/officeart/2018/2/layout/IconVerticalSolidList"/>
    <dgm:cxn modelId="{193884CA-2300-4D0D-AED0-12808DDCB25A}" type="presParOf" srcId="{0B67449A-6675-40D1-9F16-30E3C74F5BF6}" destId="{DA7BAA72-27FB-43FC-B288-C95DBD62296F}" srcOrd="6" destOrd="0" presId="urn:microsoft.com/office/officeart/2018/2/layout/IconVerticalSolidList"/>
    <dgm:cxn modelId="{BFF730E7-85E1-4FB9-A060-A3554EC83501}" type="presParOf" srcId="{DA7BAA72-27FB-43FC-B288-C95DBD62296F}" destId="{C8533111-7946-4217-BF35-72BA5988BF14}" srcOrd="0" destOrd="0" presId="urn:microsoft.com/office/officeart/2018/2/layout/IconVerticalSolidList"/>
    <dgm:cxn modelId="{A6C586C6-56E8-457F-8D2D-E98D20C2C579}" type="presParOf" srcId="{DA7BAA72-27FB-43FC-B288-C95DBD62296F}" destId="{816DB7CE-1CEC-4EB6-999D-EFF36E65DF35}" srcOrd="1" destOrd="0" presId="urn:microsoft.com/office/officeart/2018/2/layout/IconVerticalSolidList"/>
    <dgm:cxn modelId="{3AAED7F0-AE6C-469F-A19E-BBA3B04BABBF}" type="presParOf" srcId="{DA7BAA72-27FB-43FC-B288-C95DBD62296F}" destId="{4BE4C125-4237-4BE4-9A6B-2E4C0308D892}" srcOrd="2" destOrd="0" presId="urn:microsoft.com/office/officeart/2018/2/layout/IconVerticalSolidList"/>
    <dgm:cxn modelId="{4C1EC5D0-E7D8-46C3-8BF7-9EC29D7D89BB}" type="presParOf" srcId="{DA7BAA72-27FB-43FC-B288-C95DBD62296F}" destId="{5C82FF56-C119-429C-976E-B7266FC8476C}" srcOrd="3" destOrd="0" presId="urn:microsoft.com/office/officeart/2018/2/layout/IconVerticalSolidList"/>
    <dgm:cxn modelId="{06EA2B45-399D-4A5A-AB41-D0A5AACC56EE}" type="presParOf" srcId="{0B67449A-6675-40D1-9F16-30E3C74F5BF6}" destId="{5D6E5520-E9BA-40D8-A998-1B106BE987E5}" srcOrd="7" destOrd="0" presId="urn:microsoft.com/office/officeart/2018/2/layout/IconVerticalSolidList"/>
    <dgm:cxn modelId="{A9CD77DF-2C2B-4423-99AE-0D80740695FB}" type="presParOf" srcId="{0B67449A-6675-40D1-9F16-30E3C74F5BF6}" destId="{7E86E356-296E-4991-9352-F4A6AD73E2C4}" srcOrd="8" destOrd="0" presId="urn:microsoft.com/office/officeart/2018/2/layout/IconVerticalSolidList"/>
    <dgm:cxn modelId="{A5241E43-1920-4BCE-9C6D-6CC94E7DE4FC}" type="presParOf" srcId="{7E86E356-296E-4991-9352-F4A6AD73E2C4}" destId="{57A370E4-D725-4802-A515-1BB0B4BC7FC2}" srcOrd="0" destOrd="0" presId="urn:microsoft.com/office/officeart/2018/2/layout/IconVerticalSolidList"/>
    <dgm:cxn modelId="{9B991736-3296-478C-B4B3-BC5F5548908C}" type="presParOf" srcId="{7E86E356-296E-4991-9352-F4A6AD73E2C4}" destId="{2AE15449-D0E4-44B7-807B-BA381148C10E}" srcOrd="1" destOrd="0" presId="urn:microsoft.com/office/officeart/2018/2/layout/IconVerticalSolidList"/>
    <dgm:cxn modelId="{D44A36B0-08BE-4CAB-874F-7091A5783A33}" type="presParOf" srcId="{7E86E356-296E-4991-9352-F4A6AD73E2C4}" destId="{83DDF336-D82C-41C1-A580-7B076E17C496}" srcOrd="2" destOrd="0" presId="urn:microsoft.com/office/officeart/2018/2/layout/IconVerticalSolidList"/>
    <dgm:cxn modelId="{20D735EA-EDE5-48A2-B653-D9D34A439E0B}" type="presParOf" srcId="{7E86E356-296E-4991-9352-F4A6AD73E2C4}" destId="{C210C773-06F4-4698-9001-ADD1B3BB792A}" srcOrd="3" destOrd="0" presId="urn:microsoft.com/office/officeart/2018/2/layout/IconVerticalSolidList"/>
    <dgm:cxn modelId="{352804D3-DB99-49A6-809B-6155069EE986}" type="presParOf" srcId="{0B67449A-6675-40D1-9F16-30E3C74F5BF6}" destId="{C516F853-2F8B-4363-9375-96291C8B9B4E}" srcOrd="9" destOrd="0" presId="urn:microsoft.com/office/officeart/2018/2/layout/IconVerticalSolidList"/>
    <dgm:cxn modelId="{13C5A492-CCBF-40F9-86C1-646F4B5DD6FD}" type="presParOf" srcId="{0B67449A-6675-40D1-9F16-30E3C74F5BF6}" destId="{CFCD553B-E833-4806-9C7A-93BF2C189B4A}" srcOrd="10" destOrd="0" presId="urn:microsoft.com/office/officeart/2018/2/layout/IconVerticalSolidList"/>
    <dgm:cxn modelId="{224A69B8-3EB5-4C96-BB7E-6FE6F1251FBE}" type="presParOf" srcId="{CFCD553B-E833-4806-9C7A-93BF2C189B4A}" destId="{A039EA5B-CD89-40CB-BB8F-C51DA921818B}" srcOrd="0" destOrd="0" presId="urn:microsoft.com/office/officeart/2018/2/layout/IconVerticalSolidList"/>
    <dgm:cxn modelId="{DBB1074F-1337-4169-9722-A949D8EDEF15}" type="presParOf" srcId="{CFCD553B-E833-4806-9C7A-93BF2C189B4A}" destId="{2FD42030-82A3-454F-BBFA-0FF9A0C610A2}" srcOrd="1" destOrd="0" presId="urn:microsoft.com/office/officeart/2018/2/layout/IconVerticalSolidList"/>
    <dgm:cxn modelId="{EB25E935-C899-45AF-85A8-99BF34D26FAA}" type="presParOf" srcId="{CFCD553B-E833-4806-9C7A-93BF2C189B4A}" destId="{05C455F2-9C1B-4BE6-A1C3-742D9EF8A928}" srcOrd="2" destOrd="0" presId="urn:microsoft.com/office/officeart/2018/2/layout/IconVerticalSolidList"/>
    <dgm:cxn modelId="{C060C423-1924-4CC8-B281-5659E348EB23}" type="presParOf" srcId="{CFCD553B-E833-4806-9C7A-93BF2C189B4A}" destId="{13172760-6AB7-4F89-B7D1-3231B20C0969}" srcOrd="3" destOrd="0" presId="urn:microsoft.com/office/officeart/2018/2/layout/IconVerticalSolidList"/>
    <dgm:cxn modelId="{5704EC72-1025-4DB0-A461-672F6A28941C}" type="presParOf" srcId="{0B67449A-6675-40D1-9F16-30E3C74F5BF6}" destId="{A2E05014-E89A-4836-A47B-382A2D17D631}" srcOrd="11" destOrd="0" presId="urn:microsoft.com/office/officeart/2018/2/layout/IconVerticalSolidList"/>
    <dgm:cxn modelId="{24101B39-EFBB-46F9-B14E-E73CCCD7E631}" type="presParOf" srcId="{0B67449A-6675-40D1-9F16-30E3C74F5BF6}" destId="{E483BA1A-F010-4D32-812A-E1C036B48757}" srcOrd="12" destOrd="0" presId="urn:microsoft.com/office/officeart/2018/2/layout/IconVerticalSolidList"/>
    <dgm:cxn modelId="{FC695673-986C-49D9-9265-52C97DA34E7B}" type="presParOf" srcId="{E483BA1A-F010-4D32-812A-E1C036B48757}" destId="{64049742-FC8E-47F4-8C54-7470EAF75057}" srcOrd="0" destOrd="0" presId="urn:microsoft.com/office/officeart/2018/2/layout/IconVerticalSolidList"/>
    <dgm:cxn modelId="{7642EB10-E502-489E-BE64-54E8C128CB84}" type="presParOf" srcId="{E483BA1A-F010-4D32-812A-E1C036B48757}" destId="{EAF51A20-C7BA-44A7-9966-8BDD437400FB}" srcOrd="1" destOrd="0" presId="urn:microsoft.com/office/officeart/2018/2/layout/IconVerticalSolidList"/>
    <dgm:cxn modelId="{AE832036-A9DD-42B7-9EC3-784D0EA42742}" type="presParOf" srcId="{E483BA1A-F010-4D32-812A-E1C036B48757}" destId="{C7DF1CAC-074F-4818-A0A4-3308ABF347D3}" srcOrd="2" destOrd="0" presId="urn:microsoft.com/office/officeart/2018/2/layout/IconVerticalSolidList"/>
    <dgm:cxn modelId="{D0CFF0EB-BEBC-4120-B3D5-DF40EB5F3C02}" type="presParOf" srcId="{E483BA1A-F010-4D32-812A-E1C036B48757}" destId="{9912F080-6185-44A7-AB98-200775809A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A751F0-2764-42E1-997C-4129210E20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2D0AE6-03A9-4C53-A2E2-CAB6C1D4C133}">
      <dgm:prSet/>
      <dgm:spPr/>
      <dgm:t>
        <a:bodyPr/>
        <a:lstStyle/>
        <a:p>
          <a:r>
            <a:rPr lang="pl-PL"/>
            <a:t>ŹLE: </a:t>
          </a:r>
          <a:r>
            <a:rPr lang="pl-PL" b="0" i="0"/>
            <a:t>Strony social media teatrów cieszą dużym zainteresowaniem fanów, którzy dzięki “szczerej” obecności w ich przestrzeni, tworzą potencjał dla wypełnienia koncepcji interakcyjności teatru.</a:t>
          </a:r>
          <a:endParaRPr lang="en-US"/>
        </a:p>
      </dgm:t>
    </dgm:pt>
    <dgm:pt modelId="{45DEDE91-3D3A-4098-9E7C-4811C2512A92}" type="parTrans" cxnId="{C96116F9-2E95-40C1-A541-5A2A378A9ED2}">
      <dgm:prSet/>
      <dgm:spPr/>
      <dgm:t>
        <a:bodyPr/>
        <a:lstStyle/>
        <a:p>
          <a:endParaRPr lang="en-US"/>
        </a:p>
      </dgm:t>
    </dgm:pt>
    <dgm:pt modelId="{636D2418-0F04-4210-9FD8-404B1F197F2A}" type="sibTrans" cxnId="{C96116F9-2E95-40C1-A541-5A2A378A9ED2}">
      <dgm:prSet/>
      <dgm:spPr/>
      <dgm:t>
        <a:bodyPr/>
        <a:lstStyle/>
        <a:p>
          <a:endParaRPr lang="en-US"/>
        </a:p>
      </dgm:t>
    </dgm:pt>
    <dgm:pt modelId="{85F98011-2BBF-4EC8-A0E3-519F8CA02828}">
      <dgm:prSet/>
      <dgm:spPr/>
      <dgm:t>
        <a:bodyPr/>
        <a:lstStyle/>
        <a:p>
          <a:r>
            <a:rPr lang="pl-PL" dirty="0"/>
            <a:t>DOBRZE: </a:t>
          </a:r>
          <a:r>
            <a:rPr lang="pl-PL" b="0" i="0" dirty="0"/>
            <a:t>Teatry mają wystarczająco duży odsetek fanów śledzących profile </a:t>
          </a:r>
          <a:r>
            <a:rPr lang="pl-PL" b="0" i="0" dirty="0" err="1"/>
            <a:t>social</a:t>
          </a:r>
          <a:r>
            <a:rPr lang="pl-PL" b="0" i="0" dirty="0"/>
            <a:t> media, który spełnia definicje cyfrowej interakcyjności teatru (tj</a:t>
          </a:r>
          <a:r>
            <a:rPr lang="pl-PL" dirty="0"/>
            <a:t>. przynajmniej XX proc.)</a:t>
          </a:r>
          <a:r>
            <a:rPr lang="pl-PL" b="0" i="0" dirty="0"/>
            <a:t>.</a:t>
          </a:r>
          <a:endParaRPr lang="en-US" dirty="0"/>
        </a:p>
      </dgm:t>
    </dgm:pt>
    <dgm:pt modelId="{8222B54E-3FF3-401E-A955-EFDBB1E3253A}" type="parTrans" cxnId="{9174A414-858C-4919-A90A-3637C8FEC563}">
      <dgm:prSet/>
      <dgm:spPr/>
      <dgm:t>
        <a:bodyPr/>
        <a:lstStyle/>
        <a:p>
          <a:endParaRPr lang="en-US"/>
        </a:p>
      </dgm:t>
    </dgm:pt>
    <dgm:pt modelId="{DA0B3C6C-08B5-4A50-8FBF-3CAE9FEBCE18}" type="sibTrans" cxnId="{9174A414-858C-4919-A90A-3637C8FEC563}">
      <dgm:prSet/>
      <dgm:spPr/>
      <dgm:t>
        <a:bodyPr/>
        <a:lstStyle/>
        <a:p>
          <a:endParaRPr lang="en-US"/>
        </a:p>
      </dgm:t>
    </dgm:pt>
    <dgm:pt modelId="{275F133E-FFE5-4D55-89BE-4AC7F1CB668A}" type="pres">
      <dgm:prSet presAssocID="{28A751F0-2764-42E1-997C-4129210E2058}" presName="linear" presStyleCnt="0">
        <dgm:presLayoutVars>
          <dgm:animLvl val="lvl"/>
          <dgm:resizeHandles val="exact"/>
        </dgm:presLayoutVars>
      </dgm:prSet>
      <dgm:spPr/>
    </dgm:pt>
    <dgm:pt modelId="{66833086-E370-475E-BC47-547C2EC125B8}" type="pres">
      <dgm:prSet presAssocID="{182D0AE6-03A9-4C53-A2E2-CAB6C1D4C1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92C1AC-3C91-47C4-95A7-132BC3FFDE32}" type="pres">
      <dgm:prSet presAssocID="{636D2418-0F04-4210-9FD8-404B1F197F2A}" presName="spacer" presStyleCnt="0"/>
      <dgm:spPr/>
    </dgm:pt>
    <dgm:pt modelId="{1E90B3C0-916E-43DF-8E99-B4ECFC291B7A}" type="pres">
      <dgm:prSet presAssocID="{85F98011-2BBF-4EC8-A0E3-519F8CA028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DAE104-117A-4FE7-A0E6-B36BABAF538F}" type="presOf" srcId="{182D0AE6-03A9-4C53-A2E2-CAB6C1D4C133}" destId="{66833086-E370-475E-BC47-547C2EC125B8}" srcOrd="0" destOrd="0" presId="urn:microsoft.com/office/officeart/2005/8/layout/vList2"/>
    <dgm:cxn modelId="{9174A414-858C-4919-A90A-3637C8FEC563}" srcId="{28A751F0-2764-42E1-997C-4129210E2058}" destId="{85F98011-2BBF-4EC8-A0E3-519F8CA02828}" srcOrd="1" destOrd="0" parTransId="{8222B54E-3FF3-401E-A955-EFDBB1E3253A}" sibTransId="{DA0B3C6C-08B5-4A50-8FBF-3CAE9FEBCE18}"/>
    <dgm:cxn modelId="{CD4B4E7A-9161-472C-AE84-643DF95452B1}" type="presOf" srcId="{85F98011-2BBF-4EC8-A0E3-519F8CA02828}" destId="{1E90B3C0-916E-43DF-8E99-B4ECFC291B7A}" srcOrd="0" destOrd="0" presId="urn:microsoft.com/office/officeart/2005/8/layout/vList2"/>
    <dgm:cxn modelId="{E0F019AC-615A-4B74-BD36-6A94AD332CF0}" type="presOf" srcId="{28A751F0-2764-42E1-997C-4129210E2058}" destId="{275F133E-FFE5-4D55-89BE-4AC7F1CB668A}" srcOrd="0" destOrd="0" presId="urn:microsoft.com/office/officeart/2005/8/layout/vList2"/>
    <dgm:cxn modelId="{C96116F9-2E95-40C1-A541-5A2A378A9ED2}" srcId="{28A751F0-2764-42E1-997C-4129210E2058}" destId="{182D0AE6-03A9-4C53-A2E2-CAB6C1D4C133}" srcOrd="0" destOrd="0" parTransId="{45DEDE91-3D3A-4098-9E7C-4811C2512A92}" sibTransId="{636D2418-0F04-4210-9FD8-404B1F197F2A}"/>
    <dgm:cxn modelId="{508EDEEC-79B0-4D08-8BE8-80C88D5906DE}" type="presParOf" srcId="{275F133E-FFE5-4D55-89BE-4AC7F1CB668A}" destId="{66833086-E370-475E-BC47-547C2EC125B8}" srcOrd="0" destOrd="0" presId="urn:microsoft.com/office/officeart/2005/8/layout/vList2"/>
    <dgm:cxn modelId="{A2605CB0-213A-4E8D-862A-1EFDA6ADCEE1}" type="presParOf" srcId="{275F133E-FFE5-4D55-89BE-4AC7F1CB668A}" destId="{C192C1AC-3C91-47C4-95A7-132BC3FFDE32}" srcOrd="1" destOrd="0" presId="urn:microsoft.com/office/officeart/2005/8/layout/vList2"/>
    <dgm:cxn modelId="{BDC238F5-1293-47D9-AF48-C137F36F676D}" type="presParOf" srcId="{275F133E-FFE5-4D55-89BE-4AC7F1CB668A}" destId="{1E90B3C0-916E-43DF-8E99-B4ECFC291B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35B61C-D695-41BF-BA42-DF117A7D4D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374AAA-09BF-4101-8289-253FBB5F22EC}">
      <dgm:prSet/>
      <dgm:spPr/>
      <dgm:t>
        <a:bodyPr/>
        <a:lstStyle/>
        <a:p>
          <a:r>
            <a:rPr lang="pl-PL"/>
            <a:t>Simple </a:t>
          </a:r>
          <a:endParaRPr lang="en-US"/>
        </a:p>
      </dgm:t>
    </dgm:pt>
    <dgm:pt modelId="{5853CBB4-7399-48FF-9A33-B5BF1D3C907D}" type="parTrans" cxnId="{D141A6AF-58FA-4EF4-A316-22E66653FC26}">
      <dgm:prSet/>
      <dgm:spPr/>
      <dgm:t>
        <a:bodyPr/>
        <a:lstStyle/>
        <a:p>
          <a:endParaRPr lang="en-US"/>
        </a:p>
      </dgm:t>
    </dgm:pt>
    <dgm:pt modelId="{28C9DC70-4334-4505-8581-2D4A9765F714}" type="sibTrans" cxnId="{D141A6AF-58FA-4EF4-A316-22E66653FC26}">
      <dgm:prSet/>
      <dgm:spPr/>
      <dgm:t>
        <a:bodyPr/>
        <a:lstStyle/>
        <a:p>
          <a:endParaRPr lang="en-US"/>
        </a:p>
      </dgm:t>
    </dgm:pt>
    <dgm:pt modelId="{0BC1A472-E506-4417-A98F-80C6AFEC25C1}">
      <dgm:prSet/>
      <dgm:spPr/>
      <dgm:t>
        <a:bodyPr/>
        <a:lstStyle/>
        <a:p>
          <a:r>
            <a:rPr lang="pl-PL"/>
            <a:t>Measurable</a:t>
          </a:r>
          <a:endParaRPr lang="en-US"/>
        </a:p>
      </dgm:t>
    </dgm:pt>
    <dgm:pt modelId="{FEAA4380-BCA3-4EE4-9F16-BB0A06ABF0A9}" type="parTrans" cxnId="{792B5AF0-4CF4-46E9-B615-74F176164942}">
      <dgm:prSet/>
      <dgm:spPr/>
      <dgm:t>
        <a:bodyPr/>
        <a:lstStyle/>
        <a:p>
          <a:endParaRPr lang="en-US"/>
        </a:p>
      </dgm:t>
    </dgm:pt>
    <dgm:pt modelId="{F6F20D55-D472-4D14-9A01-989F3373AA09}" type="sibTrans" cxnId="{792B5AF0-4CF4-46E9-B615-74F176164942}">
      <dgm:prSet/>
      <dgm:spPr/>
      <dgm:t>
        <a:bodyPr/>
        <a:lstStyle/>
        <a:p>
          <a:endParaRPr lang="en-US"/>
        </a:p>
      </dgm:t>
    </dgm:pt>
    <dgm:pt modelId="{7EA1FC17-0107-4069-9340-0DC568741050}">
      <dgm:prSet/>
      <dgm:spPr/>
      <dgm:t>
        <a:bodyPr/>
        <a:lstStyle/>
        <a:p>
          <a:r>
            <a:rPr lang="pl-PL"/>
            <a:t>Achievable</a:t>
          </a:r>
          <a:endParaRPr lang="en-US"/>
        </a:p>
      </dgm:t>
    </dgm:pt>
    <dgm:pt modelId="{FE66F5D8-33BA-4E0E-ABA7-CAA6B20C88BB}" type="parTrans" cxnId="{F2B514F6-F50B-405E-AD7C-519D5620B98B}">
      <dgm:prSet/>
      <dgm:spPr/>
      <dgm:t>
        <a:bodyPr/>
        <a:lstStyle/>
        <a:p>
          <a:endParaRPr lang="en-US"/>
        </a:p>
      </dgm:t>
    </dgm:pt>
    <dgm:pt modelId="{ED9C00B6-84A7-4401-B51D-975BE42E9733}" type="sibTrans" cxnId="{F2B514F6-F50B-405E-AD7C-519D5620B98B}">
      <dgm:prSet/>
      <dgm:spPr/>
      <dgm:t>
        <a:bodyPr/>
        <a:lstStyle/>
        <a:p>
          <a:endParaRPr lang="en-US"/>
        </a:p>
      </dgm:t>
    </dgm:pt>
    <dgm:pt modelId="{6B49EC2D-6F3F-4F71-8679-99AAAB17DB10}">
      <dgm:prSet/>
      <dgm:spPr/>
      <dgm:t>
        <a:bodyPr/>
        <a:lstStyle/>
        <a:p>
          <a:r>
            <a:rPr lang="pl-PL"/>
            <a:t>Relevant</a:t>
          </a:r>
          <a:endParaRPr lang="en-US"/>
        </a:p>
      </dgm:t>
    </dgm:pt>
    <dgm:pt modelId="{E30B43DB-597D-4E03-9CAB-D4D3521F3FF6}" type="parTrans" cxnId="{5762D51F-1218-4ED1-9B8D-9560A25B0408}">
      <dgm:prSet/>
      <dgm:spPr/>
      <dgm:t>
        <a:bodyPr/>
        <a:lstStyle/>
        <a:p>
          <a:endParaRPr lang="en-US"/>
        </a:p>
      </dgm:t>
    </dgm:pt>
    <dgm:pt modelId="{BD4C8094-746E-4184-855E-C101698322BF}" type="sibTrans" cxnId="{5762D51F-1218-4ED1-9B8D-9560A25B0408}">
      <dgm:prSet/>
      <dgm:spPr/>
      <dgm:t>
        <a:bodyPr/>
        <a:lstStyle/>
        <a:p>
          <a:endParaRPr lang="en-US"/>
        </a:p>
      </dgm:t>
    </dgm:pt>
    <dgm:pt modelId="{5C9193E8-73BD-4612-863A-D0BB924F6A07}">
      <dgm:prSet/>
      <dgm:spPr/>
      <dgm:t>
        <a:bodyPr/>
        <a:lstStyle/>
        <a:p>
          <a:r>
            <a:rPr lang="pl-PL"/>
            <a:t>Time-Bounded</a:t>
          </a:r>
          <a:endParaRPr lang="en-US"/>
        </a:p>
      </dgm:t>
    </dgm:pt>
    <dgm:pt modelId="{26334ABF-2CFF-4235-BCFF-99DF75EDC34C}" type="parTrans" cxnId="{B613E722-C1A2-48AD-A602-C211A663BA13}">
      <dgm:prSet/>
      <dgm:spPr/>
      <dgm:t>
        <a:bodyPr/>
        <a:lstStyle/>
        <a:p>
          <a:endParaRPr lang="en-US"/>
        </a:p>
      </dgm:t>
    </dgm:pt>
    <dgm:pt modelId="{CD5A13E0-F90D-4E5D-9ABD-3B895F082052}" type="sibTrans" cxnId="{B613E722-C1A2-48AD-A602-C211A663BA13}">
      <dgm:prSet/>
      <dgm:spPr/>
      <dgm:t>
        <a:bodyPr/>
        <a:lstStyle/>
        <a:p>
          <a:endParaRPr lang="en-US"/>
        </a:p>
      </dgm:t>
    </dgm:pt>
    <dgm:pt modelId="{C5E62B50-F925-4C74-99C7-2546CC83931F}" type="pres">
      <dgm:prSet presAssocID="{4435B61C-D695-41BF-BA42-DF117A7D4DB1}" presName="linear" presStyleCnt="0">
        <dgm:presLayoutVars>
          <dgm:animLvl val="lvl"/>
          <dgm:resizeHandles val="exact"/>
        </dgm:presLayoutVars>
      </dgm:prSet>
      <dgm:spPr/>
    </dgm:pt>
    <dgm:pt modelId="{F74B65F6-7FCC-42EE-A1C1-63BD215FB5B7}" type="pres">
      <dgm:prSet presAssocID="{2D374AAA-09BF-4101-8289-253FBB5F22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C3F240-768A-4C31-B2DF-AD623AF6E502}" type="pres">
      <dgm:prSet presAssocID="{28C9DC70-4334-4505-8581-2D4A9765F714}" presName="spacer" presStyleCnt="0"/>
      <dgm:spPr/>
    </dgm:pt>
    <dgm:pt modelId="{8DBAB02F-07F7-47B0-A91A-E1CD887DAEAC}" type="pres">
      <dgm:prSet presAssocID="{0BC1A472-E506-4417-A98F-80C6AFEC25C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B99424-B84A-4B4F-863F-A2AEEEC72554}" type="pres">
      <dgm:prSet presAssocID="{F6F20D55-D472-4D14-9A01-989F3373AA09}" presName="spacer" presStyleCnt="0"/>
      <dgm:spPr/>
    </dgm:pt>
    <dgm:pt modelId="{51B0DB66-9343-496E-A0E7-E6D33AC9BC5C}" type="pres">
      <dgm:prSet presAssocID="{7EA1FC17-0107-4069-9340-0DC5687410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9E3F42-03C4-4D19-AC39-AFD48226A8E2}" type="pres">
      <dgm:prSet presAssocID="{ED9C00B6-84A7-4401-B51D-975BE42E9733}" presName="spacer" presStyleCnt="0"/>
      <dgm:spPr/>
    </dgm:pt>
    <dgm:pt modelId="{ACC5A0E4-B3B2-4CDA-9CA5-BCD2A4629133}" type="pres">
      <dgm:prSet presAssocID="{6B49EC2D-6F3F-4F71-8679-99AAAB17DB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9B7E51-00F4-4105-B919-6F022910A1EC}" type="pres">
      <dgm:prSet presAssocID="{BD4C8094-746E-4184-855E-C101698322BF}" presName="spacer" presStyleCnt="0"/>
      <dgm:spPr/>
    </dgm:pt>
    <dgm:pt modelId="{CE2C1450-38B5-4635-94D1-807397F04C31}" type="pres">
      <dgm:prSet presAssocID="{5C9193E8-73BD-4612-863A-D0BB924F6A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348580C-56B8-46F1-8413-E5A343B9656F}" type="presOf" srcId="{4435B61C-D695-41BF-BA42-DF117A7D4DB1}" destId="{C5E62B50-F925-4C74-99C7-2546CC83931F}" srcOrd="0" destOrd="0" presId="urn:microsoft.com/office/officeart/2005/8/layout/vList2"/>
    <dgm:cxn modelId="{3C0FBA1A-72E7-4B1F-907F-4327D6B66960}" type="presOf" srcId="{0BC1A472-E506-4417-A98F-80C6AFEC25C1}" destId="{8DBAB02F-07F7-47B0-A91A-E1CD887DAEAC}" srcOrd="0" destOrd="0" presId="urn:microsoft.com/office/officeart/2005/8/layout/vList2"/>
    <dgm:cxn modelId="{5762D51F-1218-4ED1-9B8D-9560A25B0408}" srcId="{4435B61C-D695-41BF-BA42-DF117A7D4DB1}" destId="{6B49EC2D-6F3F-4F71-8679-99AAAB17DB10}" srcOrd="3" destOrd="0" parTransId="{E30B43DB-597D-4E03-9CAB-D4D3521F3FF6}" sibTransId="{BD4C8094-746E-4184-855E-C101698322BF}"/>
    <dgm:cxn modelId="{B613E722-C1A2-48AD-A602-C211A663BA13}" srcId="{4435B61C-D695-41BF-BA42-DF117A7D4DB1}" destId="{5C9193E8-73BD-4612-863A-D0BB924F6A07}" srcOrd="4" destOrd="0" parTransId="{26334ABF-2CFF-4235-BCFF-99DF75EDC34C}" sibTransId="{CD5A13E0-F90D-4E5D-9ABD-3B895F082052}"/>
    <dgm:cxn modelId="{C1C1513A-54C6-4563-AA6F-8F972DEEAFE0}" type="presOf" srcId="{7EA1FC17-0107-4069-9340-0DC568741050}" destId="{51B0DB66-9343-496E-A0E7-E6D33AC9BC5C}" srcOrd="0" destOrd="0" presId="urn:microsoft.com/office/officeart/2005/8/layout/vList2"/>
    <dgm:cxn modelId="{4D61474F-C8D9-4D88-A598-02E1CC68E1C6}" type="presOf" srcId="{5C9193E8-73BD-4612-863A-D0BB924F6A07}" destId="{CE2C1450-38B5-4635-94D1-807397F04C31}" srcOrd="0" destOrd="0" presId="urn:microsoft.com/office/officeart/2005/8/layout/vList2"/>
    <dgm:cxn modelId="{7B844770-ABED-495A-AB89-1546FD4A77B7}" type="presOf" srcId="{2D374AAA-09BF-4101-8289-253FBB5F22EC}" destId="{F74B65F6-7FCC-42EE-A1C1-63BD215FB5B7}" srcOrd="0" destOrd="0" presId="urn:microsoft.com/office/officeart/2005/8/layout/vList2"/>
    <dgm:cxn modelId="{D141A6AF-58FA-4EF4-A316-22E66653FC26}" srcId="{4435B61C-D695-41BF-BA42-DF117A7D4DB1}" destId="{2D374AAA-09BF-4101-8289-253FBB5F22EC}" srcOrd="0" destOrd="0" parTransId="{5853CBB4-7399-48FF-9A33-B5BF1D3C907D}" sibTransId="{28C9DC70-4334-4505-8581-2D4A9765F714}"/>
    <dgm:cxn modelId="{792B5AF0-4CF4-46E9-B615-74F176164942}" srcId="{4435B61C-D695-41BF-BA42-DF117A7D4DB1}" destId="{0BC1A472-E506-4417-A98F-80C6AFEC25C1}" srcOrd="1" destOrd="0" parTransId="{FEAA4380-BCA3-4EE4-9F16-BB0A06ABF0A9}" sibTransId="{F6F20D55-D472-4D14-9A01-989F3373AA09}"/>
    <dgm:cxn modelId="{F2B514F6-F50B-405E-AD7C-519D5620B98B}" srcId="{4435B61C-D695-41BF-BA42-DF117A7D4DB1}" destId="{7EA1FC17-0107-4069-9340-0DC568741050}" srcOrd="2" destOrd="0" parTransId="{FE66F5D8-33BA-4E0E-ABA7-CAA6B20C88BB}" sibTransId="{ED9C00B6-84A7-4401-B51D-975BE42E9733}"/>
    <dgm:cxn modelId="{F37CEDF6-8589-41C3-8389-71F4DFAD631D}" type="presOf" srcId="{6B49EC2D-6F3F-4F71-8679-99AAAB17DB10}" destId="{ACC5A0E4-B3B2-4CDA-9CA5-BCD2A4629133}" srcOrd="0" destOrd="0" presId="urn:microsoft.com/office/officeart/2005/8/layout/vList2"/>
    <dgm:cxn modelId="{E34F58A8-5A05-4785-8E02-725A493C7367}" type="presParOf" srcId="{C5E62B50-F925-4C74-99C7-2546CC83931F}" destId="{F74B65F6-7FCC-42EE-A1C1-63BD215FB5B7}" srcOrd="0" destOrd="0" presId="urn:microsoft.com/office/officeart/2005/8/layout/vList2"/>
    <dgm:cxn modelId="{53C698C7-1EFC-41A5-903C-EAA604E68118}" type="presParOf" srcId="{C5E62B50-F925-4C74-99C7-2546CC83931F}" destId="{8BC3F240-768A-4C31-B2DF-AD623AF6E502}" srcOrd="1" destOrd="0" presId="urn:microsoft.com/office/officeart/2005/8/layout/vList2"/>
    <dgm:cxn modelId="{01E9C913-F8C2-4AD3-80A5-1BC7BEE89471}" type="presParOf" srcId="{C5E62B50-F925-4C74-99C7-2546CC83931F}" destId="{8DBAB02F-07F7-47B0-A91A-E1CD887DAEAC}" srcOrd="2" destOrd="0" presId="urn:microsoft.com/office/officeart/2005/8/layout/vList2"/>
    <dgm:cxn modelId="{26E1CF44-9A01-45DA-8266-FA5569458F24}" type="presParOf" srcId="{C5E62B50-F925-4C74-99C7-2546CC83931F}" destId="{BEB99424-B84A-4B4F-863F-A2AEEEC72554}" srcOrd="3" destOrd="0" presId="urn:microsoft.com/office/officeart/2005/8/layout/vList2"/>
    <dgm:cxn modelId="{547F161C-1D33-401A-895C-6AEBBE71A319}" type="presParOf" srcId="{C5E62B50-F925-4C74-99C7-2546CC83931F}" destId="{51B0DB66-9343-496E-A0E7-E6D33AC9BC5C}" srcOrd="4" destOrd="0" presId="urn:microsoft.com/office/officeart/2005/8/layout/vList2"/>
    <dgm:cxn modelId="{F3D35BA5-B9C3-4C91-B470-C7C80256BFE4}" type="presParOf" srcId="{C5E62B50-F925-4C74-99C7-2546CC83931F}" destId="{099E3F42-03C4-4D19-AC39-AFD48226A8E2}" srcOrd="5" destOrd="0" presId="urn:microsoft.com/office/officeart/2005/8/layout/vList2"/>
    <dgm:cxn modelId="{849AEF0C-C65E-4978-809B-D5E5674BBAD4}" type="presParOf" srcId="{C5E62B50-F925-4C74-99C7-2546CC83931F}" destId="{ACC5A0E4-B3B2-4CDA-9CA5-BCD2A4629133}" srcOrd="6" destOrd="0" presId="urn:microsoft.com/office/officeart/2005/8/layout/vList2"/>
    <dgm:cxn modelId="{1F23C758-D418-4148-A4C5-FBCF3929AA11}" type="presParOf" srcId="{C5E62B50-F925-4C74-99C7-2546CC83931F}" destId="{BA9B7E51-00F4-4105-B919-6F022910A1EC}" srcOrd="7" destOrd="0" presId="urn:microsoft.com/office/officeart/2005/8/layout/vList2"/>
    <dgm:cxn modelId="{11ECF675-0BE9-478B-95A4-B00E149A4194}" type="presParOf" srcId="{C5E62B50-F925-4C74-99C7-2546CC83931F}" destId="{CE2C1450-38B5-4635-94D1-807397F04C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E2C5F3-8F0E-445C-982D-E63936A9D65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11804B-BC52-4F2B-8680-6B5ECBE02BE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Cel: Przygotować stronicowy konspekt, najlepiej z gotową bibliografią naukową.  </a:t>
          </a:r>
          <a:endParaRPr lang="en-US" dirty="0"/>
        </a:p>
      </dgm:t>
    </dgm:pt>
    <dgm:pt modelId="{4283D71F-9555-49C6-B4E4-7A93B457E0E3}" type="parTrans" cxnId="{5893293C-29F1-4FBC-AA82-52842D6C080A}">
      <dgm:prSet/>
      <dgm:spPr/>
      <dgm:t>
        <a:bodyPr/>
        <a:lstStyle/>
        <a:p>
          <a:endParaRPr lang="en-US"/>
        </a:p>
      </dgm:t>
    </dgm:pt>
    <dgm:pt modelId="{BBFC7C8E-C43D-47F8-B9F0-966A0E50A2FF}" type="sibTrans" cxnId="{5893293C-29F1-4FBC-AA82-52842D6C080A}">
      <dgm:prSet/>
      <dgm:spPr/>
      <dgm:t>
        <a:bodyPr/>
        <a:lstStyle/>
        <a:p>
          <a:endParaRPr lang="en-US"/>
        </a:p>
      </dgm:t>
    </dgm:pt>
    <dgm:pt modelId="{3D2D0D45-B7C7-4D93-B292-1A465BE866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Wytyczne</a:t>
          </a:r>
          <a:endParaRPr lang="en-US"/>
        </a:p>
      </dgm:t>
    </dgm:pt>
    <dgm:pt modelId="{E41A2F7A-99E6-4C51-8DA4-F6C2B5B08A73}" type="parTrans" cxnId="{67B82FE1-0CDF-48ED-B935-8AFA34F1B7BF}">
      <dgm:prSet/>
      <dgm:spPr/>
      <dgm:t>
        <a:bodyPr/>
        <a:lstStyle/>
        <a:p>
          <a:endParaRPr lang="en-US"/>
        </a:p>
      </dgm:t>
    </dgm:pt>
    <dgm:pt modelId="{A00095D5-54AA-4432-9369-DE5F626DACB2}" type="sibTrans" cxnId="{67B82FE1-0CDF-48ED-B935-8AFA34F1B7BF}">
      <dgm:prSet/>
      <dgm:spPr/>
      <dgm:t>
        <a:bodyPr/>
        <a:lstStyle/>
        <a:p>
          <a:endParaRPr lang="en-US"/>
        </a:p>
      </dgm:t>
    </dgm:pt>
    <dgm:pt modelId="{3043FC8F-0D7C-45CE-9781-4EE485BEEAC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l-PL" dirty="0"/>
            <a:t>Załączamy artykuły opublikowane wyłącznie po 2015 roku 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endParaRPr lang="en-US" dirty="0"/>
        </a:p>
      </dgm:t>
    </dgm:pt>
    <dgm:pt modelId="{B3880CE5-BF04-4002-B89A-7B956716F265}" type="parTrans" cxnId="{1A05DE06-4CEE-4940-AD75-8C0A02BE4822}">
      <dgm:prSet/>
      <dgm:spPr/>
      <dgm:t>
        <a:bodyPr/>
        <a:lstStyle/>
        <a:p>
          <a:endParaRPr lang="en-US"/>
        </a:p>
      </dgm:t>
    </dgm:pt>
    <dgm:pt modelId="{0B450FF3-2DB0-493C-9F6E-73DC9A1D1654}" type="sibTrans" cxnId="{1A05DE06-4CEE-4940-AD75-8C0A02BE4822}">
      <dgm:prSet/>
      <dgm:spPr/>
      <dgm:t>
        <a:bodyPr/>
        <a:lstStyle/>
        <a:p>
          <a:endParaRPr lang="en-US"/>
        </a:p>
      </dgm:t>
    </dgm:pt>
    <dgm:pt modelId="{5A9329D1-D71D-4AC5-AD92-BF349E705D1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l-PL" dirty="0"/>
            <a:t>Najlepiej wyłącznie w opublikowanych czasopismach 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endParaRPr lang="en-US" dirty="0"/>
        </a:p>
      </dgm:t>
    </dgm:pt>
    <dgm:pt modelId="{C6A89535-A528-4F3B-B9E6-608851E7012F}" type="parTrans" cxnId="{A04D6CC7-71A8-4D6E-9F4A-B679C74D0FBD}">
      <dgm:prSet/>
      <dgm:spPr/>
      <dgm:t>
        <a:bodyPr/>
        <a:lstStyle/>
        <a:p>
          <a:endParaRPr lang="en-US"/>
        </a:p>
      </dgm:t>
    </dgm:pt>
    <dgm:pt modelId="{17EE3293-4D1D-4F59-879C-0C6D45F65630}" type="sibTrans" cxnId="{A04D6CC7-71A8-4D6E-9F4A-B679C74D0FBD}">
      <dgm:prSet/>
      <dgm:spPr/>
      <dgm:t>
        <a:bodyPr/>
        <a:lstStyle/>
        <a:p>
          <a:endParaRPr lang="en-US"/>
        </a:p>
      </dgm:t>
    </dgm:pt>
    <dgm:pt modelId="{5A47E7B4-6C0C-4317-9024-3161E20117F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l-PL" dirty="0"/>
            <a:t>Styl bibliografii: APA – American </a:t>
          </a:r>
          <a:r>
            <a:rPr lang="pl-PL" dirty="0" err="1"/>
            <a:t>Psychological</a:t>
          </a:r>
          <a:r>
            <a:rPr lang="pl-PL" dirty="0"/>
            <a:t> </a:t>
          </a:r>
          <a:r>
            <a:rPr lang="pl-PL" dirty="0" err="1"/>
            <a:t>Associacion</a:t>
          </a:r>
          <a:r>
            <a:rPr lang="pl-PL" dirty="0"/>
            <a:t> (7th </a:t>
          </a:r>
          <a:r>
            <a:rPr lang="pl-PL" dirty="0" err="1"/>
            <a:t>edition</a:t>
          </a:r>
          <a:r>
            <a:rPr lang="pl-PL" dirty="0"/>
            <a:t>)</a:t>
          </a:r>
          <a:endParaRPr lang="en-US" dirty="0"/>
        </a:p>
      </dgm:t>
    </dgm:pt>
    <dgm:pt modelId="{D81C62EF-FE76-4824-9B2E-8ACB844055C5}" type="parTrans" cxnId="{8E065C4D-ADBB-4467-B3A0-6A4FB537900D}">
      <dgm:prSet/>
      <dgm:spPr/>
      <dgm:t>
        <a:bodyPr/>
        <a:lstStyle/>
        <a:p>
          <a:endParaRPr lang="en-US"/>
        </a:p>
      </dgm:t>
    </dgm:pt>
    <dgm:pt modelId="{7D7F243D-1A15-450B-8A73-44CD5067A145}" type="sibTrans" cxnId="{8E065C4D-ADBB-4467-B3A0-6A4FB537900D}">
      <dgm:prSet/>
      <dgm:spPr/>
      <dgm:t>
        <a:bodyPr/>
        <a:lstStyle/>
        <a:p>
          <a:endParaRPr lang="en-US"/>
        </a:p>
      </dgm:t>
    </dgm:pt>
    <dgm:pt modelId="{F4548D8B-5BFA-4B8E-A143-2883F5BBC277}" type="pres">
      <dgm:prSet presAssocID="{51E2C5F3-8F0E-445C-982D-E63936A9D657}" presName="root" presStyleCnt="0">
        <dgm:presLayoutVars>
          <dgm:dir/>
          <dgm:resizeHandles val="exact"/>
        </dgm:presLayoutVars>
      </dgm:prSet>
      <dgm:spPr/>
    </dgm:pt>
    <dgm:pt modelId="{80E9490A-8BCF-48A3-8129-0300BD8EB33F}" type="pres">
      <dgm:prSet presAssocID="{3611804B-BC52-4F2B-8680-6B5ECBE02BE7}" presName="compNode" presStyleCnt="0"/>
      <dgm:spPr/>
    </dgm:pt>
    <dgm:pt modelId="{0421319E-AFD8-41DF-8A13-7C3FBBDDC87D}" type="pres">
      <dgm:prSet presAssocID="{3611804B-BC52-4F2B-8680-6B5ECBE02B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D5B203A9-74BE-4B05-8FBB-AB3C9AE0CA8F}" type="pres">
      <dgm:prSet presAssocID="{3611804B-BC52-4F2B-8680-6B5ECBE02BE7}" presName="iconSpace" presStyleCnt="0"/>
      <dgm:spPr/>
    </dgm:pt>
    <dgm:pt modelId="{4CA38F93-A8E9-4B46-8BD8-C0A474AED96A}" type="pres">
      <dgm:prSet presAssocID="{3611804B-BC52-4F2B-8680-6B5ECBE02BE7}" presName="parTx" presStyleLbl="revTx" presStyleIdx="0" presStyleCnt="4">
        <dgm:presLayoutVars>
          <dgm:chMax val="0"/>
          <dgm:chPref val="0"/>
        </dgm:presLayoutVars>
      </dgm:prSet>
      <dgm:spPr/>
    </dgm:pt>
    <dgm:pt modelId="{1FC85942-FA5A-4818-B104-0F45049393A6}" type="pres">
      <dgm:prSet presAssocID="{3611804B-BC52-4F2B-8680-6B5ECBE02BE7}" presName="txSpace" presStyleCnt="0"/>
      <dgm:spPr/>
    </dgm:pt>
    <dgm:pt modelId="{5CBE2C6A-748E-4D2F-B458-9BDBF372A522}" type="pres">
      <dgm:prSet presAssocID="{3611804B-BC52-4F2B-8680-6B5ECBE02BE7}" presName="desTx" presStyleLbl="revTx" presStyleIdx="1" presStyleCnt="4">
        <dgm:presLayoutVars/>
      </dgm:prSet>
      <dgm:spPr/>
    </dgm:pt>
    <dgm:pt modelId="{F761D033-6459-4787-A2A1-592666C0E51B}" type="pres">
      <dgm:prSet presAssocID="{BBFC7C8E-C43D-47F8-B9F0-966A0E50A2FF}" presName="sibTrans" presStyleCnt="0"/>
      <dgm:spPr/>
    </dgm:pt>
    <dgm:pt modelId="{E791E5D7-2B96-4E57-8AD5-F7F4982BE7E9}" type="pres">
      <dgm:prSet presAssocID="{3D2D0D45-B7C7-4D93-B292-1A465BE866F5}" presName="compNode" presStyleCnt="0"/>
      <dgm:spPr/>
    </dgm:pt>
    <dgm:pt modelId="{03F2EED7-FC0C-4B6B-AF28-C33E6B66C6D1}" type="pres">
      <dgm:prSet presAssocID="{3D2D0D45-B7C7-4D93-B292-1A465BE866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D428087-01A0-47DF-B42C-9FE9EDA71563}" type="pres">
      <dgm:prSet presAssocID="{3D2D0D45-B7C7-4D93-B292-1A465BE866F5}" presName="iconSpace" presStyleCnt="0"/>
      <dgm:spPr/>
    </dgm:pt>
    <dgm:pt modelId="{C1D10A25-D614-4B5C-8772-F11E55107AB8}" type="pres">
      <dgm:prSet presAssocID="{3D2D0D45-B7C7-4D93-B292-1A465BE866F5}" presName="parTx" presStyleLbl="revTx" presStyleIdx="2" presStyleCnt="4">
        <dgm:presLayoutVars>
          <dgm:chMax val="0"/>
          <dgm:chPref val="0"/>
        </dgm:presLayoutVars>
      </dgm:prSet>
      <dgm:spPr/>
    </dgm:pt>
    <dgm:pt modelId="{BE0C5383-41CB-4F89-968C-40AB314D3594}" type="pres">
      <dgm:prSet presAssocID="{3D2D0D45-B7C7-4D93-B292-1A465BE866F5}" presName="txSpace" presStyleCnt="0"/>
      <dgm:spPr/>
    </dgm:pt>
    <dgm:pt modelId="{9E7166AB-CD24-42D3-BE57-A632ADFBCF2C}" type="pres">
      <dgm:prSet presAssocID="{3D2D0D45-B7C7-4D93-B292-1A465BE866F5}" presName="desTx" presStyleLbl="revTx" presStyleIdx="3" presStyleCnt="4">
        <dgm:presLayoutVars/>
      </dgm:prSet>
      <dgm:spPr/>
    </dgm:pt>
  </dgm:ptLst>
  <dgm:cxnLst>
    <dgm:cxn modelId="{1A05DE06-4CEE-4940-AD75-8C0A02BE4822}" srcId="{3D2D0D45-B7C7-4D93-B292-1A465BE866F5}" destId="{3043FC8F-0D7C-45CE-9781-4EE485BEEACF}" srcOrd="0" destOrd="0" parTransId="{B3880CE5-BF04-4002-B89A-7B956716F265}" sibTransId="{0B450FF3-2DB0-493C-9F6E-73DC9A1D1654}"/>
    <dgm:cxn modelId="{A5606D12-79E8-402D-8BED-FDA4EDF42C0F}" type="presOf" srcId="{5A47E7B4-6C0C-4317-9024-3161E20117F5}" destId="{9E7166AB-CD24-42D3-BE57-A632ADFBCF2C}" srcOrd="0" destOrd="2" presId="urn:microsoft.com/office/officeart/2018/2/layout/IconLabelDescriptionList"/>
    <dgm:cxn modelId="{A9738A3B-CD2C-4312-90EA-8A7F41378F30}" type="presOf" srcId="{3611804B-BC52-4F2B-8680-6B5ECBE02BE7}" destId="{4CA38F93-A8E9-4B46-8BD8-C0A474AED96A}" srcOrd="0" destOrd="0" presId="urn:microsoft.com/office/officeart/2018/2/layout/IconLabelDescriptionList"/>
    <dgm:cxn modelId="{5893293C-29F1-4FBC-AA82-52842D6C080A}" srcId="{51E2C5F3-8F0E-445C-982D-E63936A9D657}" destId="{3611804B-BC52-4F2B-8680-6B5ECBE02BE7}" srcOrd="0" destOrd="0" parTransId="{4283D71F-9555-49C6-B4E4-7A93B457E0E3}" sibTransId="{BBFC7C8E-C43D-47F8-B9F0-966A0E50A2FF}"/>
    <dgm:cxn modelId="{8E065C4D-ADBB-4467-B3A0-6A4FB537900D}" srcId="{3D2D0D45-B7C7-4D93-B292-1A465BE866F5}" destId="{5A47E7B4-6C0C-4317-9024-3161E20117F5}" srcOrd="2" destOrd="0" parTransId="{D81C62EF-FE76-4824-9B2E-8ACB844055C5}" sibTransId="{7D7F243D-1A15-450B-8A73-44CD5067A145}"/>
    <dgm:cxn modelId="{E87FBA7C-562F-4D0A-AF97-4937A1E36F97}" type="presOf" srcId="{51E2C5F3-8F0E-445C-982D-E63936A9D657}" destId="{F4548D8B-5BFA-4B8E-A143-2883F5BBC277}" srcOrd="0" destOrd="0" presId="urn:microsoft.com/office/officeart/2018/2/layout/IconLabelDescriptionList"/>
    <dgm:cxn modelId="{90210C9B-81C7-4D93-B7D4-867FFC180393}" type="presOf" srcId="{5A9329D1-D71D-4AC5-AD92-BF349E705D1E}" destId="{9E7166AB-CD24-42D3-BE57-A632ADFBCF2C}" srcOrd="0" destOrd="1" presId="urn:microsoft.com/office/officeart/2018/2/layout/IconLabelDescriptionList"/>
    <dgm:cxn modelId="{2A1FEBB8-0FE3-4093-9C53-A311DEA0C758}" type="presOf" srcId="{3D2D0D45-B7C7-4D93-B292-1A465BE866F5}" destId="{C1D10A25-D614-4B5C-8772-F11E55107AB8}" srcOrd="0" destOrd="0" presId="urn:microsoft.com/office/officeart/2018/2/layout/IconLabelDescriptionList"/>
    <dgm:cxn modelId="{A04D6CC7-71A8-4D6E-9F4A-B679C74D0FBD}" srcId="{3D2D0D45-B7C7-4D93-B292-1A465BE866F5}" destId="{5A9329D1-D71D-4AC5-AD92-BF349E705D1E}" srcOrd="1" destOrd="0" parTransId="{C6A89535-A528-4F3B-B9E6-608851E7012F}" sibTransId="{17EE3293-4D1D-4F59-879C-0C6D45F65630}"/>
    <dgm:cxn modelId="{67B82FE1-0CDF-48ED-B935-8AFA34F1B7BF}" srcId="{51E2C5F3-8F0E-445C-982D-E63936A9D657}" destId="{3D2D0D45-B7C7-4D93-B292-1A465BE866F5}" srcOrd="1" destOrd="0" parTransId="{E41A2F7A-99E6-4C51-8DA4-F6C2B5B08A73}" sibTransId="{A00095D5-54AA-4432-9369-DE5F626DACB2}"/>
    <dgm:cxn modelId="{B9EFA8EE-A82F-4103-AF37-934404FD32B6}" type="presOf" srcId="{3043FC8F-0D7C-45CE-9781-4EE485BEEACF}" destId="{9E7166AB-CD24-42D3-BE57-A632ADFBCF2C}" srcOrd="0" destOrd="0" presId="urn:microsoft.com/office/officeart/2018/2/layout/IconLabelDescriptionList"/>
    <dgm:cxn modelId="{5B5B0BBF-36E0-4FE4-9868-1FC1A4EACFE5}" type="presParOf" srcId="{F4548D8B-5BFA-4B8E-A143-2883F5BBC277}" destId="{80E9490A-8BCF-48A3-8129-0300BD8EB33F}" srcOrd="0" destOrd="0" presId="urn:microsoft.com/office/officeart/2018/2/layout/IconLabelDescriptionList"/>
    <dgm:cxn modelId="{2428220C-C0CD-44B0-8C71-F54B73B1B2E3}" type="presParOf" srcId="{80E9490A-8BCF-48A3-8129-0300BD8EB33F}" destId="{0421319E-AFD8-41DF-8A13-7C3FBBDDC87D}" srcOrd="0" destOrd="0" presId="urn:microsoft.com/office/officeart/2018/2/layout/IconLabelDescriptionList"/>
    <dgm:cxn modelId="{43F0A4DE-1531-4C5E-9AD6-738EA1603C34}" type="presParOf" srcId="{80E9490A-8BCF-48A3-8129-0300BD8EB33F}" destId="{D5B203A9-74BE-4B05-8FBB-AB3C9AE0CA8F}" srcOrd="1" destOrd="0" presId="urn:microsoft.com/office/officeart/2018/2/layout/IconLabelDescriptionList"/>
    <dgm:cxn modelId="{15995B57-03DA-42C7-B3B4-C637CAB8D44B}" type="presParOf" srcId="{80E9490A-8BCF-48A3-8129-0300BD8EB33F}" destId="{4CA38F93-A8E9-4B46-8BD8-C0A474AED96A}" srcOrd="2" destOrd="0" presId="urn:microsoft.com/office/officeart/2018/2/layout/IconLabelDescriptionList"/>
    <dgm:cxn modelId="{E96E3F2F-F127-496A-A937-BCCC72E670F4}" type="presParOf" srcId="{80E9490A-8BCF-48A3-8129-0300BD8EB33F}" destId="{1FC85942-FA5A-4818-B104-0F45049393A6}" srcOrd="3" destOrd="0" presId="urn:microsoft.com/office/officeart/2018/2/layout/IconLabelDescriptionList"/>
    <dgm:cxn modelId="{6E403E7E-0DE7-4AF1-843A-C2F85183772A}" type="presParOf" srcId="{80E9490A-8BCF-48A3-8129-0300BD8EB33F}" destId="{5CBE2C6A-748E-4D2F-B458-9BDBF372A522}" srcOrd="4" destOrd="0" presId="urn:microsoft.com/office/officeart/2018/2/layout/IconLabelDescriptionList"/>
    <dgm:cxn modelId="{99F5D1D0-D8CA-430D-883B-EA9D84498A27}" type="presParOf" srcId="{F4548D8B-5BFA-4B8E-A143-2883F5BBC277}" destId="{F761D033-6459-4787-A2A1-592666C0E51B}" srcOrd="1" destOrd="0" presId="urn:microsoft.com/office/officeart/2018/2/layout/IconLabelDescriptionList"/>
    <dgm:cxn modelId="{DDF6C2F3-3E80-4933-8481-149E4E15340D}" type="presParOf" srcId="{F4548D8B-5BFA-4B8E-A143-2883F5BBC277}" destId="{E791E5D7-2B96-4E57-8AD5-F7F4982BE7E9}" srcOrd="2" destOrd="0" presId="urn:microsoft.com/office/officeart/2018/2/layout/IconLabelDescriptionList"/>
    <dgm:cxn modelId="{55F0E898-3E2C-430C-B7A2-BBA03E4E17BD}" type="presParOf" srcId="{E791E5D7-2B96-4E57-8AD5-F7F4982BE7E9}" destId="{03F2EED7-FC0C-4B6B-AF28-C33E6B66C6D1}" srcOrd="0" destOrd="0" presId="urn:microsoft.com/office/officeart/2018/2/layout/IconLabelDescriptionList"/>
    <dgm:cxn modelId="{82C619A2-2452-4D46-865D-FEECE64E4D8B}" type="presParOf" srcId="{E791E5D7-2B96-4E57-8AD5-F7F4982BE7E9}" destId="{DD428087-01A0-47DF-B42C-9FE9EDA71563}" srcOrd="1" destOrd="0" presId="urn:microsoft.com/office/officeart/2018/2/layout/IconLabelDescriptionList"/>
    <dgm:cxn modelId="{97893FCA-EC21-4DE6-B4C7-0B1B9AC15068}" type="presParOf" srcId="{E791E5D7-2B96-4E57-8AD5-F7F4982BE7E9}" destId="{C1D10A25-D614-4B5C-8772-F11E55107AB8}" srcOrd="2" destOrd="0" presId="urn:microsoft.com/office/officeart/2018/2/layout/IconLabelDescriptionList"/>
    <dgm:cxn modelId="{1AF05138-2A4C-4CBF-88EB-9B8205F0443E}" type="presParOf" srcId="{E791E5D7-2B96-4E57-8AD5-F7F4982BE7E9}" destId="{BE0C5383-41CB-4F89-968C-40AB314D3594}" srcOrd="3" destOrd="0" presId="urn:microsoft.com/office/officeart/2018/2/layout/IconLabelDescriptionList"/>
    <dgm:cxn modelId="{A5235AA6-8413-460D-9772-FC6FA1F65748}" type="presParOf" srcId="{E791E5D7-2B96-4E57-8AD5-F7F4982BE7E9}" destId="{9E7166AB-CD24-42D3-BE57-A632ADFBCF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F1F5B-A095-4678-9D74-98ECD219D1BE}">
      <dsp:nvSpPr>
        <dsp:cNvPr id="0" name=""/>
        <dsp:cNvSpPr/>
      </dsp:nvSpPr>
      <dsp:spPr>
        <a:xfrm>
          <a:off x="0" y="488460"/>
          <a:ext cx="6628804" cy="1948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Podręcznik: Odkrywanie zjawisk przyczynowo skutkowych</a:t>
          </a:r>
          <a:endParaRPr lang="en-US" sz="3700" kern="1200" dirty="0"/>
        </a:p>
      </dsp:txBody>
      <dsp:txXfrm>
        <a:off x="95096" y="583556"/>
        <a:ext cx="6438612" cy="1757858"/>
      </dsp:txXfrm>
    </dsp:sp>
    <dsp:sp modelId="{B5C93D50-299A-4A3F-8582-559D254BF7B9}">
      <dsp:nvSpPr>
        <dsp:cNvPr id="0" name=""/>
        <dsp:cNvSpPr/>
      </dsp:nvSpPr>
      <dsp:spPr>
        <a:xfrm>
          <a:off x="0" y="2543070"/>
          <a:ext cx="6628804" cy="19480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Realna działalność naukowa: przygotowanie publikacji – raportów badawczych.  </a:t>
          </a:r>
          <a:endParaRPr lang="en-US" sz="3700" kern="1200" dirty="0"/>
        </a:p>
      </dsp:txBody>
      <dsp:txXfrm>
        <a:off x="95096" y="2638166"/>
        <a:ext cx="6438612" cy="1757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D7FC2-5C5A-4F7D-B870-C3CEE10DA054}">
      <dsp:nvSpPr>
        <dsp:cNvPr id="0" name=""/>
        <dsp:cNvSpPr/>
      </dsp:nvSpPr>
      <dsp:spPr>
        <a:xfrm>
          <a:off x="0" y="425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B4270-C5D3-40C3-9A19-9CD1EC123140}">
      <dsp:nvSpPr>
        <dsp:cNvPr id="0" name=""/>
        <dsp:cNvSpPr/>
      </dsp:nvSpPr>
      <dsp:spPr>
        <a:xfrm>
          <a:off x="177184" y="132215"/>
          <a:ext cx="322153" cy="32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FB91C-3AF7-4B08-9353-6DCB71B5D67C}">
      <dsp:nvSpPr>
        <dsp:cNvPr id="0" name=""/>
        <dsp:cNvSpPr/>
      </dsp:nvSpPr>
      <dsp:spPr>
        <a:xfrm>
          <a:off x="676521" y="425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>
              <a:solidFill>
                <a:srgbClr val="FF0000"/>
              </a:solidFill>
            </a:rPr>
            <a:t>Abstrakt</a:t>
          </a:r>
          <a:r>
            <a:rPr lang="pl-PL" sz="1600" b="1" kern="1200" dirty="0"/>
            <a:t> - </a:t>
          </a:r>
          <a:r>
            <a:rPr lang="pl-PL" sz="1600" kern="1200" dirty="0"/>
            <a:t>Akapit streszczenia, który ma przedstawić badanie i zachęcić do przeczytania. </a:t>
          </a:r>
          <a:r>
            <a:rPr lang="pl-PL" sz="1600" b="1" kern="1200" dirty="0">
              <a:solidFill>
                <a:srgbClr val="FF0000"/>
              </a:solidFill>
            </a:rPr>
            <a:t>To najważniejsza część pracy!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76521" y="425"/>
        <a:ext cx="5952282" cy="585732"/>
      </dsp:txXfrm>
    </dsp:sp>
    <dsp:sp modelId="{C1B0EF15-3675-4B46-9505-E008D9A77A3F}">
      <dsp:nvSpPr>
        <dsp:cNvPr id="0" name=""/>
        <dsp:cNvSpPr/>
      </dsp:nvSpPr>
      <dsp:spPr>
        <a:xfrm>
          <a:off x="0" y="732591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55251-C5C9-40E4-920B-1592CD86F72D}">
      <dsp:nvSpPr>
        <dsp:cNvPr id="0" name=""/>
        <dsp:cNvSpPr/>
      </dsp:nvSpPr>
      <dsp:spPr>
        <a:xfrm>
          <a:off x="177184" y="864381"/>
          <a:ext cx="322153" cy="32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7C29E-8175-475E-9320-506A16BB062E}">
      <dsp:nvSpPr>
        <dsp:cNvPr id="0" name=""/>
        <dsp:cNvSpPr/>
      </dsp:nvSpPr>
      <dsp:spPr>
        <a:xfrm>
          <a:off x="676521" y="732591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Wstęp – jednostronicowe przedstawienie tez / hipotez / pytań badawczych oraz dalszej struktury pracy </a:t>
          </a:r>
          <a:endParaRPr lang="en-US" sz="1600" kern="1200"/>
        </a:p>
      </dsp:txBody>
      <dsp:txXfrm>
        <a:off x="676521" y="732591"/>
        <a:ext cx="5952282" cy="585732"/>
      </dsp:txXfrm>
    </dsp:sp>
    <dsp:sp modelId="{BE4BF752-7F01-4CD4-A317-CA75918523F7}">
      <dsp:nvSpPr>
        <dsp:cNvPr id="0" name=""/>
        <dsp:cNvSpPr/>
      </dsp:nvSpPr>
      <dsp:spPr>
        <a:xfrm>
          <a:off x="0" y="1464757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CC549-C8BC-4B72-98DA-35C5F940C32F}">
      <dsp:nvSpPr>
        <dsp:cNvPr id="0" name=""/>
        <dsp:cNvSpPr/>
      </dsp:nvSpPr>
      <dsp:spPr>
        <a:xfrm>
          <a:off x="177184" y="1596547"/>
          <a:ext cx="322153" cy="32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89B8-A752-445C-B98D-D8FE739CA6DB}">
      <dsp:nvSpPr>
        <dsp:cNvPr id="0" name=""/>
        <dsp:cNvSpPr/>
      </dsp:nvSpPr>
      <dsp:spPr>
        <a:xfrm>
          <a:off x="676521" y="1464757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Przegląd literatury – opracowanie </a:t>
          </a:r>
          <a:endParaRPr lang="en-US" sz="1600" kern="1200"/>
        </a:p>
      </dsp:txBody>
      <dsp:txXfrm>
        <a:off x="676521" y="1464757"/>
        <a:ext cx="5952282" cy="585732"/>
      </dsp:txXfrm>
    </dsp:sp>
    <dsp:sp modelId="{C8533111-7946-4217-BF35-72BA5988BF14}">
      <dsp:nvSpPr>
        <dsp:cNvPr id="0" name=""/>
        <dsp:cNvSpPr/>
      </dsp:nvSpPr>
      <dsp:spPr>
        <a:xfrm>
          <a:off x="0" y="2196924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DB7CE-1CEC-4EB6-999D-EFF36E65DF35}">
      <dsp:nvSpPr>
        <dsp:cNvPr id="0" name=""/>
        <dsp:cNvSpPr/>
      </dsp:nvSpPr>
      <dsp:spPr>
        <a:xfrm>
          <a:off x="177184" y="2328713"/>
          <a:ext cx="322153" cy="32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2FF56-C119-429C-976E-B7266FC8476C}">
      <dsp:nvSpPr>
        <dsp:cNvPr id="0" name=""/>
        <dsp:cNvSpPr/>
      </dsp:nvSpPr>
      <dsp:spPr>
        <a:xfrm>
          <a:off x="676521" y="2196924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Przedstawienie wykorzystanych danych – statystyki opisowe etc. </a:t>
          </a:r>
          <a:endParaRPr lang="en-US" sz="1600" kern="1200"/>
        </a:p>
      </dsp:txBody>
      <dsp:txXfrm>
        <a:off x="676521" y="2196924"/>
        <a:ext cx="5952282" cy="585732"/>
      </dsp:txXfrm>
    </dsp:sp>
    <dsp:sp modelId="{57A370E4-D725-4802-A515-1BB0B4BC7FC2}">
      <dsp:nvSpPr>
        <dsp:cNvPr id="0" name=""/>
        <dsp:cNvSpPr/>
      </dsp:nvSpPr>
      <dsp:spPr>
        <a:xfrm>
          <a:off x="0" y="2929090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15449-D0E4-44B7-807B-BA381148C10E}">
      <dsp:nvSpPr>
        <dsp:cNvPr id="0" name=""/>
        <dsp:cNvSpPr/>
      </dsp:nvSpPr>
      <dsp:spPr>
        <a:xfrm>
          <a:off x="177184" y="3060880"/>
          <a:ext cx="322153" cy="322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C773-06F4-4698-9001-ADD1B3BB792A}">
      <dsp:nvSpPr>
        <dsp:cNvPr id="0" name=""/>
        <dsp:cNvSpPr/>
      </dsp:nvSpPr>
      <dsp:spPr>
        <a:xfrm>
          <a:off x="676521" y="2929090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Przedstawiamy aparat analityczny, metodologię etc.</a:t>
          </a:r>
          <a:endParaRPr lang="en-US" sz="1600" kern="1200"/>
        </a:p>
      </dsp:txBody>
      <dsp:txXfrm>
        <a:off x="676521" y="2929090"/>
        <a:ext cx="5952282" cy="585732"/>
      </dsp:txXfrm>
    </dsp:sp>
    <dsp:sp modelId="{A039EA5B-CD89-40CB-BB8F-C51DA921818B}">
      <dsp:nvSpPr>
        <dsp:cNvPr id="0" name=""/>
        <dsp:cNvSpPr/>
      </dsp:nvSpPr>
      <dsp:spPr>
        <a:xfrm>
          <a:off x="0" y="3661256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42030-82A3-454F-BBFA-0FF9A0C610A2}">
      <dsp:nvSpPr>
        <dsp:cNvPr id="0" name=""/>
        <dsp:cNvSpPr/>
      </dsp:nvSpPr>
      <dsp:spPr>
        <a:xfrm>
          <a:off x="177184" y="3793046"/>
          <a:ext cx="322153" cy="322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72760-6AB7-4F89-B7D1-3231B20C0969}">
      <dsp:nvSpPr>
        <dsp:cNvPr id="0" name=""/>
        <dsp:cNvSpPr/>
      </dsp:nvSpPr>
      <dsp:spPr>
        <a:xfrm>
          <a:off x="676521" y="3661256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Omawiamy wyniki zastosowanej analizy</a:t>
          </a:r>
          <a:endParaRPr lang="en-US" sz="1600" kern="1200"/>
        </a:p>
      </dsp:txBody>
      <dsp:txXfrm>
        <a:off x="676521" y="3661256"/>
        <a:ext cx="5952282" cy="585732"/>
      </dsp:txXfrm>
    </dsp:sp>
    <dsp:sp modelId="{64049742-FC8E-47F4-8C54-7470EAF75057}">
      <dsp:nvSpPr>
        <dsp:cNvPr id="0" name=""/>
        <dsp:cNvSpPr/>
      </dsp:nvSpPr>
      <dsp:spPr>
        <a:xfrm>
          <a:off x="0" y="4393422"/>
          <a:ext cx="6628804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51A20-C7BA-44A7-9966-8BDD437400FB}">
      <dsp:nvSpPr>
        <dsp:cNvPr id="0" name=""/>
        <dsp:cNvSpPr/>
      </dsp:nvSpPr>
      <dsp:spPr>
        <a:xfrm>
          <a:off x="177184" y="4525212"/>
          <a:ext cx="322153" cy="3221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2F080-6185-44A7-AB98-200775809A13}">
      <dsp:nvSpPr>
        <dsp:cNvPr id="0" name=""/>
        <dsp:cNvSpPr/>
      </dsp:nvSpPr>
      <dsp:spPr>
        <a:xfrm>
          <a:off x="676521" y="4393422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Konkluzje oraz ewentualna dyskusja</a:t>
          </a:r>
          <a:endParaRPr lang="en-US" sz="1600" kern="1200"/>
        </a:p>
      </dsp:txBody>
      <dsp:txXfrm>
        <a:off x="676521" y="4393422"/>
        <a:ext cx="5952282" cy="58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3086-E370-475E-BC47-547C2EC125B8}">
      <dsp:nvSpPr>
        <dsp:cNvPr id="0" name=""/>
        <dsp:cNvSpPr/>
      </dsp:nvSpPr>
      <dsp:spPr>
        <a:xfrm>
          <a:off x="0" y="9651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ŹLE: </a:t>
          </a:r>
          <a:r>
            <a:rPr lang="pl-PL" sz="2400" b="0" i="0" kern="1200"/>
            <a:t>Strony social media teatrów cieszą dużym zainteresowaniem fanów, którzy dzięki “szczerej” obecności w ich przestrzeni, tworzą potencjał dla wypełnienia koncepcji interakcyjności teatru.</a:t>
          </a:r>
          <a:endParaRPr lang="en-US" sz="2400" kern="1200"/>
        </a:p>
      </dsp:txBody>
      <dsp:txXfrm>
        <a:off x="115143" y="211653"/>
        <a:ext cx="6398518" cy="2128433"/>
      </dsp:txXfrm>
    </dsp:sp>
    <dsp:sp modelId="{1E90B3C0-916E-43DF-8E99-B4ECFC291B7A}">
      <dsp:nvSpPr>
        <dsp:cNvPr id="0" name=""/>
        <dsp:cNvSpPr/>
      </dsp:nvSpPr>
      <dsp:spPr>
        <a:xfrm>
          <a:off x="0" y="2524350"/>
          <a:ext cx="6628804" cy="235871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DOBRZE: </a:t>
          </a:r>
          <a:r>
            <a:rPr lang="pl-PL" sz="2400" b="0" i="0" kern="1200" dirty="0"/>
            <a:t>Teatry mają wystarczająco duży odsetek fanów śledzących profile </a:t>
          </a:r>
          <a:r>
            <a:rPr lang="pl-PL" sz="2400" b="0" i="0" kern="1200" dirty="0" err="1"/>
            <a:t>social</a:t>
          </a:r>
          <a:r>
            <a:rPr lang="pl-PL" sz="2400" b="0" i="0" kern="1200" dirty="0"/>
            <a:t> media, który spełnia definicje cyfrowej interakcyjności teatru (tj</a:t>
          </a:r>
          <a:r>
            <a:rPr lang="pl-PL" sz="2400" kern="1200" dirty="0"/>
            <a:t>. przynajmniej XX proc.)</a:t>
          </a:r>
          <a:r>
            <a:rPr lang="pl-PL" sz="2400" b="0" i="0" kern="1200" dirty="0"/>
            <a:t>.</a:t>
          </a:r>
          <a:endParaRPr lang="en-US" sz="2400" kern="1200" dirty="0"/>
        </a:p>
      </dsp:txBody>
      <dsp:txXfrm>
        <a:off x="115143" y="2639493"/>
        <a:ext cx="6398518" cy="2128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B65F6-7FCC-42EE-A1C1-63BD215FB5B7}">
      <dsp:nvSpPr>
        <dsp:cNvPr id="0" name=""/>
        <dsp:cNvSpPr/>
      </dsp:nvSpPr>
      <dsp:spPr>
        <a:xfrm>
          <a:off x="0" y="4791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Simple </a:t>
          </a:r>
          <a:endParaRPr lang="en-US" sz="3800" kern="1200"/>
        </a:p>
      </dsp:txBody>
      <dsp:txXfrm>
        <a:off x="43407" y="91317"/>
        <a:ext cx="6541990" cy="802386"/>
      </dsp:txXfrm>
    </dsp:sp>
    <dsp:sp modelId="{8DBAB02F-07F7-47B0-A91A-E1CD887DAEAC}">
      <dsp:nvSpPr>
        <dsp:cNvPr id="0" name=""/>
        <dsp:cNvSpPr/>
      </dsp:nvSpPr>
      <dsp:spPr>
        <a:xfrm>
          <a:off x="0" y="104655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Measurable</a:t>
          </a:r>
          <a:endParaRPr lang="en-US" sz="3800" kern="1200"/>
        </a:p>
      </dsp:txBody>
      <dsp:txXfrm>
        <a:off x="43407" y="1089957"/>
        <a:ext cx="6541990" cy="802386"/>
      </dsp:txXfrm>
    </dsp:sp>
    <dsp:sp modelId="{51B0DB66-9343-496E-A0E7-E6D33AC9BC5C}">
      <dsp:nvSpPr>
        <dsp:cNvPr id="0" name=""/>
        <dsp:cNvSpPr/>
      </dsp:nvSpPr>
      <dsp:spPr>
        <a:xfrm>
          <a:off x="0" y="204519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Achievable</a:t>
          </a:r>
          <a:endParaRPr lang="en-US" sz="3800" kern="1200"/>
        </a:p>
      </dsp:txBody>
      <dsp:txXfrm>
        <a:off x="43407" y="2088597"/>
        <a:ext cx="6541990" cy="802386"/>
      </dsp:txXfrm>
    </dsp:sp>
    <dsp:sp modelId="{ACC5A0E4-B3B2-4CDA-9CA5-BCD2A4629133}">
      <dsp:nvSpPr>
        <dsp:cNvPr id="0" name=""/>
        <dsp:cNvSpPr/>
      </dsp:nvSpPr>
      <dsp:spPr>
        <a:xfrm>
          <a:off x="0" y="304383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Relevant</a:t>
          </a:r>
          <a:endParaRPr lang="en-US" sz="3800" kern="1200"/>
        </a:p>
      </dsp:txBody>
      <dsp:txXfrm>
        <a:off x="43407" y="3087237"/>
        <a:ext cx="6541990" cy="802386"/>
      </dsp:txXfrm>
    </dsp:sp>
    <dsp:sp modelId="{CE2C1450-38B5-4635-94D1-807397F04C31}">
      <dsp:nvSpPr>
        <dsp:cNvPr id="0" name=""/>
        <dsp:cNvSpPr/>
      </dsp:nvSpPr>
      <dsp:spPr>
        <a:xfrm>
          <a:off x="0" y="404247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Time-Bounded</a:t>
          </a:r>
          <a:endParaRPr lang="en-US" sz="3800" kern="1200"/>
        </a:p>
      </dsp:txBody>
      <dsp:txXfrm>
        <a:off x="43407" y="4085877"/>
        <a:ext cx="6541990" cy="802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319E-AFD8-41DF-8A13-7C3FBBDDC87D}">
      <dsp:nvSpPr>
        <dsp:cNvPr id="0" name=""/>
        <dsp:cNvSpPr/>
      </dsp:nvSpPr>
      <dsp:spPr>
        <a:xfrm>
          <a:off x="111066" y="12634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38F93-A8E9-4B46-8BD8-C0A474AED96A}">
      <dsp:nvSpPr>
        <dsp:cNvPr id="0" name=""/>
        <dsp:cNvSpPr/>
      </dsp:nvSpPr>
      <dsp:spPr>
        <a:xfrm>
          <a:off x="111066" y="18035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700" kern="1200" dirty="0"/>
            <a:t>Cel: Przygotować stronicowy konspekt, najlepiej z gotową bibliografią naukową.  </a:t>
          </a:r>
          <a:endParaRPr lang="en-US" sz="1700" kern="1200" dirty="0"/>
        </a:p>
      </dsp:txBody>
      <dsp:txXfrm>
        <a:off x="111066" y="1803503"/>
        <a:ext cx="4320000" cy="648000"/>
      </dsp:txXfrm>
    </dsp:sp>
    <dsp:sp modelId="{5CBE2C6A-748E-4D2F-B458-9BDBF372A522}">
      <dsp:nvSpPr>
        <dsp:cNvPr id="0" name=""/>
        <dsp:cNvSpPr/>
      </dsp:nvSpPr>
      <dsp:spPr>
        <a:xfrm>
          <a:off x="111066" y="2528319"/>
          <a:ext cx="4320000" cy="143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2EED7-FC0C-4B6B-AF28-C33E6B66C6D1}">
      <dsp:nvSpPr>
        <dsp:cNvPr id="0" name=""/>
        <dsp:cNvSpPr/>
      </dsp:nvSpPr>
      <dsp:spPr>
        <a:xfrm>
          <a:off x="5187066" y="1263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10A25-D614-4B5C-8772-F11E55107AB8}">
      <dsp:nvSpPr>
        <dsp:cNvPr id="0" name=""/>
        <dsp:cNvSpPr/>
      </dsp:nvSpPr>
      <dsp:spPr>
        <a:xfrm>
          <a:off x="5187066" y="18035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700" kern="1200"/>
            <a:t>Wytyczne</a:t>
          </a:r>
          <a:endParaRPr lang="en-US" sz="1700" kern="1200"/>
        </a:p>
      </dsp:txBody>
      <dsp:txXfrm>
        <a:off x="5187066" y="1803503"/>
        <a:ext cx="4320000" cy="648000"/>
      </dsp:txXfrm>
    </dsp:sp>
    <dsp:sp modelId="{9E7166AB-CD24-42D3-BE57-A632ADFBCF2C}">
      <dsp:nvSpPr>
        <dsp:cNvPr id="0" name=""/>
        <dsp:cNvSpPr/>
      </dsp:nvSpPr>
      <dsp:spPr>
        <a:xfrm>
          <a:off x="5187066" y="2528319"/>
          <a:ext cx="4320000" cy="143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300" kern="1200" dirty="0"/>
            <a:t>Załączamy artykuły opublikowane wyłącznie po 2015 roku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300" kern="1200" dirty="0"/>
            <a:t>Najlepiej wyłącznie w opublikowanych czasopismach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300" kern="1200" dirty="0"/>
            <a:t>Styl bibliografii: APA – American </a:t>
          </a:r>
          <a:r>
            <a:rPr lang="pl-PL" sz="1300" kern="1200" dirty="0" err="1"/>
            <a:t>Psychological</a:t>
          </a:r>
          <a:r>
            <a:rPr lang="pl-PL" sz="1300" kern="1200" dirty="0"/>
            <a:t> </a:t>
          </a:r>
          <a:r>
            <a:rPr lang="pl-PL" sz="1300" kern="1200" dirty="0" err="1"/>
            <a:t>Associacion</a:t>
          </a:r>
          <a:r>
            <a:rPr lang="pl-PL" sz="1300" kern="1200" dirty="0"/>
            <a:t> (7th </a:t>
          </a:r>
          <a:r>
            <a:rPr lang="pl-PL" sz="1300" kern="1200" dirty="0" err="1"/>
            <a:t>edition</a:t>
          </a:r>
          <a:r>
            <a:rPr lang="pl-PL" sz="1300" kern="1200" dirty="0"/>
            <a:t>)</a:t>
          </a:r>
          <a:endParaRPr lang="en-US" sz="1300" kern="1200" dirty="0"/>
        </a:p>
      </dsp:txBody>
      <dsp:txXfrm>
        <a:off x="5187066" y="2528319"/>
        <a:ext cx="4320000" cy="143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BF00F-C9FE-48EF-8C33-5C0DFF0A40D2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2702-5188-4D1C-92FF-D6D28FEEE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42702-5188-4D1C-92FF-D6D28FEEE0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08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5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05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8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2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6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639-72A9-4245-A313-1E0621AA2645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ACDC3-22ED-4B35-8B69-8A17824E1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s.uw.edu.pl/badania/working-papers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gec.repec.org/scripts/authorstat.pf?topnum=25;item=exsoft;country=pl;.cgifields=citems;sortby=t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2420870187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nktoza.pl/" TargetMode="External"/><Relationship Id="rId2" Type="http://schemas.openxmlformats.org/officeDocument/2006/relationships/hyperlink" Target="https://pl.wikipedia.org/wiki/Wska%C5%BAnik_cytowa%C5%8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rikbryn/status/1309361609849016320/photo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www.tylervigen.com/spurious-correlatio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w.uw.edu.pl/zasoby-online/bazy-online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2.com/categories/reference-management" TargetMode="External"/><Relationship Id="rId4" Type="http://schemas.openxmlformats.org/officeDocument/2006/relationships/hyperlink" Target="https://www.mendeley.com/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D670-9E5B-4B2B-66B7-5869ECE24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Przygotowanie planów badawczych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8D40C-15B7-D0B3-7633-99A41AD10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Jakub Rybacki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89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064-9ACD-22E2-78A0-5C37EBFD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 dirty="0"/>
              <a:t>Praca - przydatna technika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5ADC-B192-7EC0-FAFE-1F75A322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300" dirty="0"/>
              <a:t>Raporty takich instytucji jak Komisja Europejska czy OECD często mają następującą strukturę: </a:t>
            </a:r>
          </a:p>
          <a:p>
            <a:pPr lvl="1">
              <a:lnSpc>
                <a:spcPct val="90000"/>
              </a:lnSpc>
            </a:pPr>
            <a:r>
              <a:rPr lang="pl-PL" sz="1300" dirty="0"/>
              <a:t>Pogrubione zdanie wprowadzające</a:t>
            </a:r>
          </a:p>
          <a:p>
            <a:pPr lvl="1">
              <a:lnSpc>
                <a:spcPct val="90000"/>
              </a:lnSpc>
            </a:pPr>
            <a:r>
              <a:rPr lang="pl-PL" sz="1300" dirty="0"/>
              <a:t>Reszta paragrafu.</a:t>
            </a:r>
          </a:p>
          <a:p>
            <a:pPr>
              <a:lnSpc>
                <a:spcPct val="90000"/>
              </a:lnSpc>
            </a:pPr>
            <a:endParaRPr lang="pl-PL" sz="1300" dirty="0"/>
          </a:p>
          <a:p>
            <a:pPr>
              <a:lnSpc>
                <a:spcPct val="90000"/>
              </a:lnSpc>
            </a:pPr>
            <a:r>
              <a:rPr lang="pl-PL" sz="1300" dirty="0"/>
              <a:t>Jeżeli usuniemy resztę paragrafu to zdania wprowadzające ułożą się w historię.</a:t>
            </a:r>
          </a:p>
          <a:p>
            <a:pPr>
              <a:lnSpc>
                <a:spcPct val="90000"/>
              </a:lnSpc>
            </a:pPr>
            <a:endParaRPr lang="pl-PL" sz="1300" dirty="0"/>
          </a:p>
          <a:p>
            <a:pPr>
              <a:lnSpc>
                <a:spcPct val="90000"/>
              </a:lnSpc>
            </a:pPr>
            <a:r>
              <a:rPr lang="pl-PL" sz="1300" dirty="0"/>
              <a:t>Taki układ odzwierciedla sposób w jaki tworzony jest raport – najpierw powstaje konspekt z głównymi zagadnieniami, potem treść.</a:t>
            </a:r>
          </a:p>
          <a:p>
            <a:pPr>
              <a:lnSpc>
                <a:spcPct val="90000"/>
              </a:lnSpc>
            </a:pPr>
            <a:endParaRPr lang="pl-PL" sz="1300" dirty="0"/>
          </a:p>
          <a:p>
            <a:pPr>
              <a:lnSpc>
                <a:spcPct val="90000"/>
              </a:lnSpc>
            </a:pPr>
            <a:r>
              <a:rPr lang="pl-PL" sz="1300" dirty="0"/>
              <a:t>Chcemy wykorzystać podobny styl. </a:t>
            </a:r>
          </a:p>
          <a:p>
            <a:pPr>
              <a:lnSpc>
                <a:spcPct val="90000"/>
              </a:lnSpc>
            </a:pPr>
            <a:endParaRPr lang="en-GB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91B8A-9E8D-274E-6142-F6A2D0BEF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3F0EC-3E89-32A5-1BB4-ECF13E3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Praca – kolejna przydatna technika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8896-B672-1CDC-F882-32D73ECE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Dysponujemy głównymi myślami badawczymi.</a:t>
            </a:r>
          </a:p>
          <a:p>
            <a:r>
              <a:rPr lang="pl-PL" dirty="0">
                <a:solidFill>
                  <a:schemeClr val="bg1"/>
                </a:solidFill>
              </a:rPr>
              <a:t>Teraz warto usystematyzować naszą pracę pod względem spójności literatury.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Pomaga bardzo proste podejście – tabela z opisem wspólnych mierników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CB1480-2141-01F5-150B-E69ADB09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01851"/>
            <a:ext cx="5143500" cy="284178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9ABB-CFC6-88C8-77DD-5C5CB68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W domu</a:t>
            </a:r>
            <a:endParaRPr lang="en-GB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4538B-2DA6-CB87-29CD-CE823DF83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862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7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rty formalności">
            <a:extLst>
              <a:ext uri="{FF2B5EF4-FFF2-40B4-BE49-F238E27FC236}">
                <a16:creationId xmlns:a16="http://schemas.microsoft.com/office/drawing/2014/main" id="{83E37C0B-5FF9-EBC0-9912-3463E5E66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9" r="413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1D01C-9710-D1E7-F96D-4F5DE6DB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Kilka pojęć – </a:t>
            </a:r>
            <a:r>
              <a:rPr lang="pl-PL" dirty="0" err="1"/>
              <a:t>Working</a:t>
            </a:r>
            <a:r>
              <a:rPr lang="pl-PL" dirty="0"/>
              <a:t> Paper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643B-B033-9DE4-878A-3229290B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To raport z prowadzonego badania w formie roboczej. 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Dostępne publicznie praktycznie od razu po napisaniu. 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Korzystając godzimy się z ryzykiem, że praca może zawierać błędy merytoryczne.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Przykład: </a:t>
            </a:r>
            <a:r>
              <a:rPr lang="pl-PL" sz="1500" dirty="0">
                <a:hlinkClick r:id="rId3"/>
              </a:rPr>
              <a:t>strona Wydziału</a:t>
            </a:r>
            <a:endParaRPr lang="pl-PL" sz="1500" dirty="0"/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Czemu publikujemy </a:t>
            </a:r>
            <a:r>
              <a:rPr lang="pl-PL" sz="1500" dirty="0" err="1"/>
              <a:t>Working</a:t>
            </a:r>
            <a:r>
              <a:rPr lang="pl-PL" sz="1500" dirty="0"/>
              <a:t> </a:t>
            </a:r>
            <a:r>
              <a:rPr lang="pl-PL" sz="1500" dirty="0" err="1"/>
              <a:t>papers</a:t>
            </a:r>
            <a:r>
              <a:rPr lang="pl-PL" sz="1500" dirty="0"/>
              <a:t>?</a:t>
            </a:r>
          </a:p>
          <a:p>
            <a:pPr lvl="1">
              <a:lnSpc>
                <a:spcPct val="90000"/>
              </a:lnSpc>
            </a:pPr>
            <a:r>
              <a:rPr lang="pl-PL" sz="1500" dirty="0">
                <a:hlinkClick r:id="rId4"/>
              </a:rPr>
              <a:t>Link</a:t>
            </a:r>
            <a:r>
              <a:rPr lang="pl-PL" sz="1500" dirty="0"/>
              <a:t> </a:t>
            </a:r>
            <a:endParaRPr lang="en-GB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0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798C81-2215-EF97-F327-23A295E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Kilka pojęć – Peer </a:t>
            </a:r>
            <a:r>
              <a:rPr lang="pl-PL" dirty="0" err="1"/>
              <a:t>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91D3-AD00-F500-F17B-145463EC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To proces recenzji </a:t>
            </a:r>
            <a:r>
              <a:rPr lang="pl-PL" i="1" dirty="0" err="1"/>
              <a:t>Working</a:t>
            </a:r>
            <a:r>
              <a:rPr lang="pl-PL" i="1" dirty="0"/>
              <a:t> Paper</a:t>
            </a:r>
          </a:p>
          <a:p>
            <a:pPr lvl="1"/>
            <a:r>
              <a:rPr lang="pl-PL" dirty="0"/>
              <a:t>Badanie oceniane przez 2-3 osoby </a:t>
            </a:r>
          </a:p>
          <a:p>
            <a:pPr lvl="1"/>
            <a:r>
              <a:rPr lang="pl-PL" dirty="0"/>
              <a:t>Oceniający są anonimowi, autor nie.</a:t>
            </a:r>
          </a:p>
          <a:p>
            <a:pPr lvl="1"/>
            <a:endParaRPr lang="pl-PL" dirty="0"/>
          </a:p>
          <a:p>
            <a:r>
              <a:rPr lang="pl-PL" dirty="0"/>
              <a:t> Ciekawe teksty (ang.):</a:t>
            </a:r>
          </a:p>
          <a:p>
            <a:pPr lvl="1"/>
            <a:r>
              <a:rPr lang="pl-PL" dirty="0">
                <a:hlinkClick r:id="rId2"/>
              </a:rPr>
              <a:t>Publishing as a </a:t>
            </a:r>
            <a:r>
              <a:rPr lang="pl-PL" dirty="0" err="1">
                <a:hlinkClick r:id="rId2"/>
              </a:rPr>
              <a:t>prostitution</a:t>
            </a:r>
            <a:r>
              <a:rPr lang="pl-PL" dirty="0"/>
              <a:t> – dużo o różnych bodźcach motywacyjnych</a:t>
            </a:r>
          </a:p>
          <a:p>
            <a:pPr lvl="1"/>
            <a:r>
              <a:rPr lang="pl-PL" dirty="0" err="1"/>
              <a:t>Affiliation</a:t>
            </a:r>
            <a:r>
              <a:rPr lang="pl-PL" dirty="0"/>
              <a:t> </a:t>
            </a:r>
            <a:r>
              <a:rPr lang="pl-PL" dirty="0" err="1"/>
              <a:t>matters</a:t>
            </a:r>
            <a:r>
              <a:rPr lang="pl-PL" dirty="0"/>
              <a:t> – prestiżowy uniwersytet dużo znaczy.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94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C81-2215-EF97-F327-23A295E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Kilka pojęć – </a:t>
            </a:r>
            <a:r>
              <a:rPr lang="pl-PL" dirty="0" err="1"/>
              <a:t>Impact</a:t>
            </a:r>
            <a:r>
              <a:rPr lang="pl-PL" dirty="0"/>
              <a:t> </a:t>
            </a:r>
            <a:r>
              <a:rPr lang="pl-PL" dirty="0" err="1"/>
              <a:t>factor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91D3-AD00-F500-F17B-145463EC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Czasopisma naukowe mają różny poziom merytoryczny. Do oceny można wykorzystać kilka współczynników.</a:t>
            </a:r>
          </a:p>
          <a:p>
            <a:endParaRPr lang="pl-PL" i="1" dirty="0"/>
          </a:p>
          <a:p>
            <a:r>
              <a:rPr lang="pl-PL" i="1" dirty="0" err="1"/>
              <a:t>Impact</a:t>
            </a:r>
            <a:r>
              <a:rPr lang="pl-PL" i="1" dirty="0"/>
              <a:t> </a:t>
            </a:r>
            <a:r>
              <a:rPr lang="pl-PL" i="1" dirty="0" err="1"/>
              <a:t>Factor</a:t>
            </a:r>
            <a:r>
              <a:rPr lang="pl-PL" i="1" dirty="0"/>
              <a:t> – </a:t>
            </a:r>
            <a:r>
              <a:rPr lang="pl-PL" dirty="0"/>
              <a:t>w skrócie: liczba odniesień do liczby publikacji</a:t>
            </a:r>
          </a:p>
          <a:p>
            <a:pPr lvl="1"/>
            <a:r>
              <a:rPr lang="pl-PL" dirty="0">
                <a:hlinkClick r:id="rId2"/>
              </a:rPr>
              <a:t>Wiki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r>
              <a:rPr lang="pl-PL" dirty="0"/>
              <a:t>Wykaz Ministerstwa Szkolnictwa i Nauki:</a:t>
            </a:r>
          </a:p>
          <a:p>
            <a:pPr lvl="1"/>
            <a:r>
              <a:rPr lang="pl-PL" dirty="0"/>
              <a:t>Ranking czasopism od 20-200 pkt, im więcej tym lepiej. </a:t>
            </a:r>
          </a:p>
          <a:p>
            <a:pPr lvl="1"/>
            <a:r>
              <a:rPr lang="pl-PL" dirty="0"/>
              <a:t>Niektóre wybory polityczne.</a:t>
            </a:r>
          </a:p>
          <a:p>
            <a:endParaRPr lang="pl-PL" dirty="0"/>
          </a:p>
          <a:p>
            <a:r>
              <a:rPr lang="pl-PL" dirty="0"/>
              <a:t>Przydatna strona </a:t>
            </a:r>
            <a:r>
              <a:rPr lang="pl-PL" dirty="0">
                <a:hlinkClick r:id="rId3"/>
              </a:rPr>
              <a:t>punktoza.pl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70C1A-C968-A80F-1954-43DA43E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3: Dobór danych i metod badawczych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C0B3D-674C-5418-7599-8BDF3948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0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744D3-1C17-032E-9B67-4DFF8D7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Kiedy używamy badań ilościowych?</a:t>
            </a:r>
            <a:endParaRPr lang="en-GB" dirty="0"/>
          </a:p>
        </p:txBody>
      </p:sp>
      <p:pic>
        <p:nvPicPr>
          <p:cNvPr id="7" name="Picture 6" descr="Ręka trzymająca pióro i cienie na arkuszu">
            <a:extLst>
              <a:ext uri="{FF2B5EF4-FFF2-40B4-BE49-F238E27FC236}">
                <a16:creationId xmlns:a16="http://schemas.microsoft.com/office/drawing/2014/main" id="{0A68BCF6-474A-CF91-7058-83239B896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69" r="2324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FE034-A88C-FB00-05C9-B6B64604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Badanie ilościowe:</a:t>
            </a:r>
          </a:p>
          <a:p>
            <a:pPr lvl="1"/>
            <a:r>
              <a:rPr lang="pl-PL" dirty="0"/>
              <a:t>Eksploracja, opis widocznych trendów w szerokiej populacji.</a:t>
            </a:r>
          </a:p>
          <a:p>
            <a:pPr lvl="1"/>
            <a:endParaRPr lang="pl-PL" dirty="0"/>
          </a:p>
          <a:p>
            <a:r>
              <a:rPr lang="pl-PL" dirty="0"/>
              <a:t>Badanie jakościowe:</a:t>
            </a:r>
          </a:p>
          <a:p>
            <a:pPr lvl="1"/>
            <a:r>
              <a:rPr lang="pl-PL" dirty="0"/>
              <a:t>Małe populacje np. mniejszości</a:t>
            </a:r>
          </a:p>
          <a:p>
            <a:pPr lvl="1"/>
            <a:r>
              <a:rPr lang="pl-PL" dirty="0"/>
              <a:t>Metody: Focus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19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EB635-5DE1-B38E-EE06-72725919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Badania populacji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E2985-E348-B28F-D4D4-5EC43634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l-PL" sz="1400" dirty="0"/>
              <a:t>Przekrojowe 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Odpowiedzi respondentów zebrane w jednym okresie czasowym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Przykładowe metody: ANOVA, regresje liniowe</a:t>
            </a:r>
          </a:p>
          <a:p>
            <a:pPr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Trendów (szeregów czasowych) 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Zbiorcze wyniki obserwowane w czasie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Metody: Modele szeregów czasowych to filtry, regresje</a:t>
            </a:r>
          </a:p>
          <a:p>
            <a:pPr lvl="1"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Kohort i panelowe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Analizujemy zmiany konkretnych osób w czasie i miejscu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Regresje panelowe</a:t>
            </a:r>
            <a:endParaRPr lang="en-GB" sz="1400" dirty="0"/>
          </a:p>
        </p:txBody>
      </p:sp>
      <p:pic>
        <p:nvPicPr>
          <p:cNvPr id="7" name="Picture 6" descr="Zbliżenie stojaka próbówek z roztworem w laboratorium">
            <a:extLst>
              <a:ext uri="{FF2B5EF4-FFF2-40B4-BE49-F238E27FC236}">
                <a16:creationId xmlns:a16="http://schemas.microsoft.com/office/drawing/2014/main" id="{CEE78E66-D9A2-5DBD-40C8-C250C56D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5" r="878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9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AECD-084C-F001-E267-F1FB8ABA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Zakres analiz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2B9-2F91-B781-5040-F01333F6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Badania eksperymentalne</a:t>
            </a:r>
          </a:p>
          <a:p>
            <a:endParaRPr lang="pl-PL" dirty="0"/>
          </a:p>
          <a:p>
            <a:r>
              <a:rPr lang="pl-PL" dirty="0"/>
              <a:t>Badania quasi-eksperymentalne</a:t>
            </a:r>
          </a:p>
          <a:p>
            <a:endParaRPr lang="pl-PL" dirty="0"/>
          </a:p>
          <a:p>
            <a:r>
              <a:rPr lang="pl-PL" dirty="0"/>
              <a:t>Badania nieeksperymentalne</a:t>
            </a:r>
            <a:endParaRPr lang="en-GB" dirty="0"/>
          </a:p>
        </p:txBody>
      </p:sp>
      <p:pic>
        <p:nvPicPr>
          <p:cNvPr id="5" name="Picture 4" descr="Probówki z jedną probówką w pomarańczy z kroplami">
            <a:extLst>
              <a:ext uri="{FF2B5EF4-FFF2-40B4-BE49-F238E27FC236}">
                <a16:creationId xmlns:a16="http://schemas.microsoft.com/office/drawing/2014/main" id="{4AB1C978-A6DB-D27A-E4F2-490EEDB73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6" r="1460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4B01C-3044-5B21-A1BB-B3610686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Co to jest nauka?</a:t>
            </a:r>
            <a:endParaRPr lang="en-GB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BFAEB0-E242-CA31-5542-DBC569DE6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7005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68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C9A9-B5EE-7257-333B-0CF4E126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Ograniczone zaufanie do wniosków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C352-FEB0-7EEE-A6D2-A68DA420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Błąd ekologiczny: </a:t>
            </a:r>
          </a:p>
          <a:p>
            <a:pPr lvl="1"/>
            <a:r>
              <a:rPr lang="pl-PL" dirty="0"/>
              <a:t>Dostępne dane często nie będą w stanie odzwierciedlić dokładnie problemu. </a:t>
            </a:r>
          </a:p>
          <a:p>
            <a:pPr lvl="1"/>
            <a:endParaRPr lang="pl-PL" dirty="0"/>
          </a:p>
          <a:p>
            <a:r>
              <a:rPr lang="pl-PL" dirty="0"/>
              <a:t>Redukcjonizm: </a:t>
            </a:r>
          </a:p>
          <a:p>
            <a:pPr lvl="1"/>
            <a:r>
              <a:rPr lang="pl-PL" dirty="0"/>
              <a:t>Zastosowane techniki statystyczne </a:t>
            </a:r>
            <a:r>
              <a:rPr lang="pl-PL"/>
              <a:t>przyjmują uproszczenia. </a:t>
            </a:r>
          </a:p>
          <a:p>
            <a:pPr lvl="1"/>
            <a:endParaRPr lang="en-GB" dirty="0"/>
          </a:p>
        </p:txBody>
      </p:sp>
      <p:pic>
        <p:nvPicPr>
          <p:cNvPr id="5" name="Picture 4" descr="Zielone i suche grunty">
            <a:extLst>
              <a:ext uri="{FF2B5EF4-FFF2-40B4-BE49-F238E27FC236}">
                <a16:creationId xmlns:a16="http://schemas.microsoft.com/office/drawing/2014/main" id="{FC9A72D4-7A9F-068A-777F-68D966B9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5" r="34653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0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05F0-8606-4E7F-B3E7-9AEF92E8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Dodatkowa literatura: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4FAB-069D-650A-EC77-65067023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Kwestionariusze, wywiady i pomiary postaw – A.N </a:t>
            </a:r>
            <a:r>
              <a:rPr lang="pl-PL" dirty="0" err="1"/>
              <a:t>Oppenheim</a:t>
            </a:r>
            <a:r>
              <a:rPr lang="pl-PL" dirty="0"/>
              <a:t>, Wydawnictwo Zysk i S-ka – rozdział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9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2DF1-2191-28D9-933B-36AF9DF8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Jak zbudowane jest typowe opracowanie naukowe?</a:t>
            </a:r>
            <a:endParaRPr lang="en-GB" sz="440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8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F79B048-2908-2A08-28AB-37547BEA2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047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47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70C1A-C968-A80F-1954-43DA43E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1: Wybór tematu i problemu badawczego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C0B3D-674C-5418-7599-8BDF3948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9CDD-6862-B1B7-6808-168031DD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 err="1"/>
              <a:t>Wstęp</a:t>
            </a:r>
            <a:r>
              <a:rPr lang="en-GB" sz="3700" dirty="0"/>
              <a:t> </a:t>
            </a:r>
            <a:r>
              <a:rPr lang="en-GB" sz="3700" dirty="0" err="1"/>
              <a:t>i</a:t>
            </a:r>
            <a:r>
              <a:rPr lang="en-GB" sz="3700" dirty="0"/>
              <a:t> </a:t>
            </a:r>
            <a:r>
              <a:rPr lang="en-GB" sz="3700" dirty="0" err="1"/>
              <a:t>sformułowanie</a:t>
            </a:r>
            <a:r>
              <a:rPr lang="en-GB" sz="3700" dirty="0"/>
              <a:t> </a:t>
            </a:r>
            <a:r>
              <a:rPr lang="en-GB" sz="3700" dirty="0" err="1"/>
              <a:t>hipotez</a:t>
            </a:r>
            <a:r>
              <a:rPr lang="en-GB" sz="3700" dirty="0"/>
              <a:t> </a:t>
            </a:r>
            <a:r>
              <a:rPr lang="pl-PL" sz="3700" dirty="0"/>
              <a:t>– </a:t>
            </a:r>
            <a:br>
              <a:rPr lang="pl-PL" sz="3700" dirty="0"/>
            </a:br>
            <a:br>
              <a:rPr lang="pl-PL" sz="3700" dirty="0"/>
            </a:br>
            <a:r>
              <a:rPr lang="pl-PL" sz="3700" dirty="0">
                <a:solidFill>
                  <a:srgbClr val="FF0000"/>
                </a:solidFill>
              </a:rPr>
              <a:t>Hipoteza jest mierzalna!</a:t>
            </a:r>
            <a:br>
              <a:rPr lang="pl-PL" sz="3700" dirty="0"/>
            </a:br>
            <a:endParaRPr lang="en-GB" sz="3700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57C73A2-E342-2A70-C1C2-2E0BD9508F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88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0E327-DE06-2A2F-030C-C6C05ADA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 dirty="0"/>
              <a:t>Formułujemy cele</a:t>
            </a:r>
            <a:endParaRPr lang="en-GB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12D2A-8786-2265-DC4D-9649C39C4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5932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8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8FCA-1DB1-FE42-A6CC-66BAA0B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Dylemat: Przyczynowość i  korelacja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A6DE-B8AE-1C4D-FE8D-C90C78B0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903" y="5774732"/>
            <a:ext cx="7178099" cy="834298"/>
          </a:xfrm>
        </p:spPr>
        <p:txBody>
          <a:bodyPr/>
          <a:lstStyle/>
          <a:p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r>
              <a:rPr lang="pl-PL" dirty="0"/>
              <a:t>Baza danych – </a:t>
            </a:r>
            <a:r>
              <a:rPr lang="pl-PL" dirty="0">
                <a:hlinkClick r:id="rId4"/>
              </a:rPr>
              <a:t>dziwne korelacje</a:t>
            </a:r>
            <a:endParaRPr lang="en-GB" dirty="0"/>
          </a:p>
        </p:txBody>
      </p:sp>
      <p:pic>
        <p:nvPicPr>
          <p:cNvPr id="1026" name="Picture 2" descr="Zdjęcie">
            <a:extLst>
              <a:ext uri="{FF2B5EF4-FFF2-40B4-BE49-F238E27FC236}">
                <a16:creationId xmlns:a16="http://schemas.microsoft.com/office/drawing/2014/main" id="{09CAA254-49AE-C42C-5BF2-B8371357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18" y="1364063"/>
            <a:ext cx="5083950" cy="412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70C1A-C968-A80F-1954-43DA43E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2: Przygotowanie literatury badawczej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C0B3D-674C-5418-7599-8BDF3948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96A39-83D2-9EBB-3CF8-91F91D5D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sz="3300" dirty="0"/>
              <a:t>Jakie narzędzia wykorzystywać?</a:t>
            </a:r>
            <a:endParaRPr lang="en-GB" sz="33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B6AA-3044-AB8D-0BDA-3BF7F906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>
                <a:hlinkClick r:id="rId2"/>
              </a:rPr>
              <a:t>Google Scholar </a:t>
            </a:r>
            <a:r>
              <a:rPr lang="pl-PL" dirty="0"/>
              <a:t>– otwarta przeglądarka Google dla tekstów naukowych </a:t>
            </a:r>
          </a:p>
          <a:p>
            <a:endParaRPr lang="pl-PL" dirty="0">
              <a:hlinkClick r:id="rId3"/>
            </a:endParaRPr>
          </a:p>
          <a:p>
            <a:r>
              <a:rPr lang="pl-PL" dirty="0">
                <a:hlinkClick r:id="rId3"/>
              </a:rPr>
              <a:t>Bazy danych online BUW</a:t>
            </a:r>
            <a:r>
              <a:rPr lang="pl-PL" dirty="0"/>
              <a:t> - dostęp do wydawnictw: </a:t>
            </a:r>
          </a:p>
          <a:p>
            <a:pPr lvl="1"/>
            <a:r>
              <a:rPr lang="pl-PL" dirty="0"/>
              <a:t>4 duże wydawnictwa: </a:t>
            </a:r>
            <a:r>
              <a:rPr lang="pl-PL" dirty="0" err="1"/>
              <a:t>ScienceDirect</a:t>
            </a:r>
            <a:r>
              <a:rPr lang="pl-PL" dirty="0"/>
              <a:t>, JSTOR &amp; </a:t>
            </a:r>
            <a:r>
              <a:rPr lang="pl-PL" dirty="0" err="1"/>
              <a:t>Scopus</a:t>
            </a:r>
            <a:r>
              <a:rPr lang="pl-PL" dirty="0"/>
              <a:t> (</a:t>
            </a:r>
            <a:r>
              <a:rPr lang="pl-PL" dirty="0" err="1"/>
              <a:t>Elsevier</a:t>
            </a:r>
            <a:r>
              <a:rPr lang="pl-PL" dirty="0"/>
              <a:t>), Taylor &amp; Francis, Springer, </a:t>
            </a:r>
            <a:r>
              <a:rPr lang="pl-PL" dirty="0" err="1"/>
              <a:t>Wiley</a:t>
            </a:r>
            <a:r>
              <a:rPr lang="pl-PL" dirty="0"/>
              <a:t> Online Library, </a:t>
            </a:r>
          </a:p>
          <a:p>
            <a:pPr lvl="1"/>
            <a:r>
              <a:rPr lang="pl-PL" dirty="0"/>
              <a:t>2 uniwersyteckie: Oxford &amp; Cambridge University Press </a:t>
            </a:r>
          </a:p>
          <a:p>
            <a:pPr lvl="1"/>
            <a:r>
              <a:rPr lang="pl-PL" dirty="0"/>
              <a:t>EMIS – raporty branżowe</a:t>
            </a:r>
          </a:p>
          <a:p>
            <a:pPr lvl="1"/>
            <a:endParaRPr lang="pl-PL" dirty="0"/>
          </a:p>
          <a:p>
            <a:r>
              <a:rPr lang="pl-PL" dirty="0"/>
              <a:t>Zarządzanie wiedzą – przykład </a:t>
            </a:r>
            <a:r>
              <a:rPr lang="pl-PL" dirty="0" err="1">
                <a:hlinkClick r:id="rId4"/>
              </a:rPr>
              <a:t>Mendeley</a:t>
            </a:r>
            <a:endParaRPr lang="pl-PL" dirty="0"/>
          </a:p>
          <a:p>
            <a:pPr lvl="1"/>
            <a:r>
              <a:rPr lang="pl-PL" dirty="0"/>
              <a:t>Alternatywy: </a:t>
            </a:r>
            <a:r>
              <a:rPr lang="pl-PL" dirty="0">
                <a:hlinkClick r:id="rId5"/>
              </a:rPr>
              <a:t>Link</a:t>
            </a:r>
            <a:endParaRPr lang="pl-PL" dirty="0"/>
          </a:p>
          <a:p>
            <a:pPr lvl="1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38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Words>675</Words>
  <Application>Microsoft Office PowerPoint</Application>
  <PresentationFormat>Widescreen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Przygotowanie planów badawczych</vt:lpstr>
      <vt:lpstr>Co to jest nauka?</vt:lpstr>
      <vt:lpstr>Jak zbudowane jest typowe opracowanie naukowe?</vt:lpstr>
      <vt:lpstr>Zadanie 1: Wybór tematu i problemu badawczego</vt:lpstr>
      <vt:lpstr>Wstęp i sformułowanie hipotez –   Hipoteza jest mierzalna! </vt:lpstr>
      <vt:lpstr>Formułujemy cele</vt:lpstr>
      <vt:lpstr>Dylemat: Przyczynowość i  korelacja</vt:lpstr>
      <vt:lpstr>Zadanie 2: Przygotowanie literatury badawczej</vt:lpstr>
      <vt:lpstr>Jakie narzędzia wykorzystywać?</vt:lpstr>
      <vt:lpstr>Praca - przydatna technika</vt:lpstr>
      <vt:lpstr>Praca – kolejna przydatna technika</vt:lpstr>
      <vt:lpstr>W domu</vt:lpstr>
      <vt:lpstr>Kilka pojęć – Working Paper</vt:lpstr>
      <vt:lpstr>Kilka pojęć – Peer review</vt:lpstr>
      <vt:lpstr>Kilka pojęć – Impact factor</vt:lpstr>
      <vt:lpstr>Zadanie 3: Dobór danych i metod badawczych</vt:lpstr>
      <vt:lpstr>Kiedy używamy badań ilościowych?</vt:lpstr>
      <vt:lpstr>Badania populacji</vt:lpstr>
      <vt:lpstr>Zakres analiz</vt:lpstr>
      <vt:lpstr>Ograniczone zaufanie do wniosków</vt:lpstr>
      <vt:lpstr>Dodatkowa literatura: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można spaprać w bandażach sondażowych</dc:title>
  <dc:creator>Jakub Rybacki</dc:creator>
  <cp:lastModifiedBy>Jakub Rybacki</cp:lastModifiedBy>
  <cp:revision>1</cp:revision>
  <dcterms:created xsi:type="dcterms:W3CDTF">2022-10-01T10:15:15Z</dcterms:created>
  <dcterms:modified xsi:type="dcterms:W3CDTF">2023-10-19T03:50:16Z</dcterms:modified>
</cp:coreProperties>
</file>