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60" r:id="rId6"/>
    <p:sldId id="261" r:id="rId7"/>
    <p:sldId id="259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5F6801-18FB-45AB-90A9-B6D35451F7E4}">
          <p14:sldIdLst>
            <p14:sldId id="256"/>
          </p14:sldIdLst>
        </p14:section>
        <p14:section name="Dane - ewaluacja" id="{AD140221-E7A2-4D06-835E-BAEED7AA54CD}">
          <p14:sldIdLst>
            <p14:sldId id="263"/>
            <p14:sldId id="257"/>
            <p14:sldId id="258"/>
            <p14:sldId id="260"/>
          </p14:sldIdLst>
        </p14:section>
        <p14:section name="Metodologia - Badania" id="{B6176CE6-D773-43D3-973A-450865882450}">
          <p14:sldIdLst>
            <p14:sldId id="261"/>
            <p14:sldId id="259"/>
            <p14:sldId id="262"/>
            <p14:sldId id="264"/>
          </p14:sldIdLst>
        </p14:section>
        <p14:section name="Problemy ewaluacje" id="{169326C9-7C4B-4B1A-9599-9945245B7B33}">
          <p14:sldIdLst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DFD94-7356-4A74-8D74-5EFEC7A1B33B}" v="15" dt="2023-03-01T21:02:07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ub Rybacki" userId="71160f026d85cc38" providerId="LiveId" clId="{11BDFD94-7356-4A74-8D74-5EFEC7A1B33B}"/>
    <pc:docChg chg="undo custSel addSld delSld modSld sldOrd addSection modSection">
      <pc:chgData name="Jakub Rybacki" userId="71160f026d85cc38" providerId="LiveId" clId="{11BDFD94-7356-4A74-8D74-5EFEC7A1B33B}" dt="2023-03-01T21:11:33.717" v="2025" actId="20577"/>
      <pc:docMkLst>
        <pc:docMk/>
      </pc:docMkLst>
      <pc:sldChg chg="addSp modSp mod setBg">
        <pc:chgData name="Jakub Rybacki" userId="71160f026d85cc38" providerId="LiveId" clId="{11BDFD94-7356-4A74-8D74-5EFEC7A1B33B}" dt="2023-03-01T19:38:27.781" v="326" actId="20577"/>
        <pc:sldMkLst>
          <pc:docMk/>
          <pc:sldMk cId="615974239" sldId="257"/>
        </pc:sldMkLst>
        <pc:spChg chg="mod">
          <ac:chgData name="Jakub Rybacki" userId="71160f026d85cc38" providerId="LiveId" clId="{11BDFD94-7356-4A74-8D74-5EFEC7A1B33B}" dt="2023-03-01T19:35:10.048" v="23" actId="26606"/>
          <ac:spMkLst>
            <pc:docMk/>
            <pc:sldMk cId="615974239" sldId="257"/>
            <ac:spMk id="2" creationId="{511B1FE4-ABED-C223-C22E-B4AAEC8C62C0}"/>
          </ac:spMkLst>
        </pc:spChg>
        <pc:spChg chg="mod">
          <ac:chgData name="Jakub Rybacki" userId="71160f026d85cc38" providerId="LiveId" clId="{11BDFD94-7356-4A74-8D74-5EFEC7A1B33B}" dt="2023-03-01T19:38:27.781" v="326" actId="20577"/>
          <ac:spMkLst>
            <pc:docMk/>
            <pc:sldMk cId="615974239" sldId="257"/>
            <ac:spMk id="3" creationId="{ADF27C85-48EE-154C-D4E1-9039E7925D73}"/>
          </ac:spMkLst>
        </pc:spChg>
        <pc:spChg chg="add">
          <ac:chgData name="Jakub Rybacki" userId="71160f026d85cc38" providerId="LiveId" clId="{11BDFD94-7356-4A74-8D74-5EFEC7A1B33B}" dt="2023-03-01T19:35:10.048" v="23" actId="26606"/>
          <ac:spMkLst>
            <pc:docMk/>
            <pc:sldMk cId="615974239" sldId="257"/>
            <ac:spMk id="9" creationId="{3BCB5F6A-9EB0-40B0-9D13-3023E9A20508}"/>
          </ac:spMkLst>
        </pc:spChg>
        <pc:picChg chg="add">
          <ac:chgData name="Jakub Rybacki" userId="71160f026d85cc38" providerId="LiveId" clId="{11BDFD94-7356-4A74-8D74-5EFEC7A1B33B}" dt="2023-03-01T19:35:10.048" v="23" actId="26606"/>
          <ac:picMkLst>
            <pc:docMk/>
            <pc:sldMk cId="615974239" sldId="257"/>
            <ac:picMk id="5" creationId="{7A556AF4-AB96-ABDE-A2AA-98121B985EA1}"/>
          </ac:picMkLst>
        </pc:picChg>
      </pc:sldChg>
      <pc:sldChg chg="addSp modSp new mod ord setBg setClrOvrMap">
        <pc:chgData name="Jakub Rybacki" userId="71160f026d85cc38" providerId="LiveId" clId="{11BDFD94-7356-4A74-8D74-5EFEC7A1B33B}" dt="2023-03-01T20:10:51.665" v="914"/>
        <pc:sldMkLst>
          <pc:docMk/>
          <pc:sldMk cId="4221320222" sldId="259"/>
        </pc:sldMkLst>
        <pc:spChg chg="mod">
          <ac:chgData name="Jakub Rybacki" userId="71160f026d85cc38" providerId="LiveId" clId="{11BDFD94-7356-4A74-8D74-5EFEC7A1B33B}" dt="2023-03-01T19:44:56.603" v="756" actId="26606"/>
          <ac:spMkLst>
            <pc:docMk/>
            <pc:sldMk cId="4221320222" sldId="259"/>
            <ac:spMk id="2" creationId="{24FFA514-5042-F492-0989-4AC334E314D8}"/>
          </ac:spMkLst>
        </pc:spChg>
        <pc:spChg chg="mod">
          <ac:chgData name="Jakub Rybacki" userId="71160f026d85cc38" providerId="LiveId" clId="{11BDFD94-7356-4A74-8D74-5EFEC7A1B33B}" dt="2023-03-01T19:45:01.298" v="767" actId="20577"/>
          <ac:spMkLst>
            <pc:docMk/>
            <pc:sldMk cId="4221320222" sldId="259"/>
            <ac:spMk id="3" creationId="{33BA4750-B819-B290-4014-9375FC7BBFFA}"/>
          </ac:spMkLst>
        </pc:spChg>
        <pc:spChg chg="add">
          <ac:chgData name="Jakub Rybacki" userId="71160f026d85cc38" providerId="LiveId" clId="{11BDFD94-7356-4A74-8D74-5EFEC7A1B33B}" dt="2023-03-01T19:44:56.603" v="756" actId="26606"/>
          <ac:spMkLst>
            <pc:docMk/>
            <pc:sldMk cId="4221320222" sldId="259"/>
            <ac:spMk id="9" creationId="{3BCB5F6A-9EB0-40B0-9D13-3023E9A20508}"/>
          </ac:spMkLst>
        </pc:spChg>
        <pc:picChg chg="add">
          <ac:chgData name="Jakub Rybacki" userId="71160f026d85cc38" providerId="LiveId" clId="{11BDFD94-7356-4A74-8D74-5EFEC7A1B33B}" dt="2023-03-01T19:44:56.603" v="756" actId="26606"/>
          <ac:picMkLst>
            <pc:docMk/>
            <pc:sldMk cId="4221320222" sldId="259"/>
            <ac:picMk id="5" creationId="{C58E718B-5D0B-7C2E-36BA-F089191EBB12}"/>
          </ac:picMkLst>
        </pc:picChg>
      </pc:sldChg>
      <pc:sldChg chg="addSp modSp new mod ord">
        <pc:chgData name="Jakub Rybacki" userId="71160f026d85cc38" providerId="LiveId" clId="{11BDFD94-7356-4A74-8D74-5EFEC7A1B33B}" dt="2023-03-01T20:04:14.080" v="904" actId="20577"/>
        <pc:sldMkLst>
          <pc:docMk/>
          <pc:sldMk cId="3444427090" sldId="260"/>
        </pc:sldMkLst>
        <pc:spChg chg="mod">
          <ac:chgData name="Jakub Rybacki" userId="71160f026d85cc38" providerId="LiveId" clId="{11BDFD94-7356-4A74-8D74-5EFEC7A1B33B}" dt="2023-03-01T20:04:14.080" v="904" actId="20577"/>
          <ac:spMkLst>
            <pc:docMk/>
            <pc:sldMk cId="3444427090" sldId="260"/>
            <ac:spMk id="2" creationId="{F91DC4FF-F447-5D39-4CB4-C6EBEAABEF94}"/>
          </ac:spMkLst>
        </pc:spChg>
        <pc:spChg chg="mod">
          <ac:chgData name="Jakub Rybacki" userId="71160f026d85cc38" providerId="LiveId" clId="{11BDFD94-7356-4A74-8D74-5EFEC7A1B33B}" dt="2023-03-01T20:02:32.034" v="877" actId="20577"/>
          <ac:spMkLst>
            <pc:docMk/>
            <pc:sldMk cId="3444427090" sldId="260"/>
            <ac:spMk id="3" creationId="{490E2661-140A-06E4-D61B-5CCBA81AEABB}"/>
          </ac:spMkLst>
        </pc:spChg>
        <pc:graphicFrameChg chg="add mod">
          <ac:chgData name="Jakub Rybacki" userId="71160f026d85cc38" providerId="LiveId" clId="{11BDFD94-7356-4A74-8D74-5EFEC7A1B33B}" dt="2023-03-01T20:02:12.613" v="827" actId="403"/>
          <ac:graphicFrameMkLst>
            <pc:docMk/>
            <pc:sldMk cId="3444427090" sldId="260"/>
            <ac:graphicFrameMk id="4" creationId="{45C1D35D-61EB-CD61-3B12-01937F6E735A}"/>
          </ac:graphicFrameMkLst>
        </pc:graphicFrameChg>
      </pc:sldChg>
      <pc:sldChg chg="addSp delSp modSp new mod ord setBg">
        <pc:chgData name="Jakub Rybacki" userId="71160f026d85cc38" providerId="LiveId" clId="{11BDFD94-7356-4A74-8D74-5EFEC7A1B33B}" dt="2023-03-01T20:19:16.849" v="1194" actId="20577"/>
        <pc:sldMkLst>
          <pc:docMk/>
          <pc:sldMk cId="1644715393" sldId="261"/>
        </pc:sldMkLst>
        <pc:spChg chg="mod">
          <ac:chgData name="Jakub Rybacki" userId="71160f026d85cc38" providerId="LiveId" clId="{11BDFD94-7356-4A74-8D74-5EFEC7A1B33B}" dt="2023-03-01T20:18:10.895" v="977" actId="26606"/>
          <ac:spMkLst>
            <pc:docMk/>
            <pc:sldMk cId="1644715393" sldId="261"/>
            <ac:spMk id="2" creationId="{607C99B1-AF36-A505-8726-60977F495859}"/>
          </ac:spMkLst>
        </pc:spChg>
        <pc:spChg chg="mod">
          <ac:chgData name="Jakub Rybacki" userId="71160f026d85cc38" providerId="LiveId" clId="{11BDFD94-7356-4A74-8D74-5EFEC7A1B33B}" dt="2023-03-01T20:19:16.849" v="1194" actId="20577"/>
          <ac:spMkLst>
            <pc:docMk/>
            <pc:sldMk cId="1644715393" sldId="261"/>
            <ac:spMk id="3" creationId="{484E7BCD-2DB7-B847-402A-BAEC0EDA66AE}"/>
          </ac:spMkLst>
        </pc:spChg>
        <pc:picChg chg="add del mod">
          <ac:chgData name="Jakub Rybacki" userId="71160f026d85cc38" providerId="LiveId" clId="{11BDFD94-7356-4A74-8D74-5EFEC7A1B33B}" dt="2023-03-01T20:18:13.689" v="979" actId="21"/>
          <ac:picMkLst>
            <pc:docMk/>
            <pc:sldMk cId="1644715393" sldId="261"/>
            <ac:picMk id="5" creationId="{BDA72742-F71C-30E5-4919-A95CBEC6B2E6}"/>
          </ac:picMkLst>
        </pc:picChg>
      </pc:sldChg>
      <pc:sldChg chg="addSp modSp new mod">
        <pc:chgData name="Jakub Rybacki" userId="71160f026d85cc38" providerId="LiveId" clId="{11BDFD94-7356-4A74-8D74-5EFEC7A1B33B}" dt="2023-03-01T20:35:22.830" v="1467" actId="20577"/>
        <pc:sldMkLst>
          <pc:docMk/>
          <pc:sldMk cId="1762897414" sldId="262"/>
        </pc:sldMkLst>
        <pc:spChg chg="mod">
          <ac:chgData name="Jakub Rybacki" userId="71160f026d85cc38" providerId="LiveId" clId="{11BDFD94-7356-4A74-8D74-5EFEC7A1B33B}" dt="2023-03-01T20:35:22.830" v="1467" actId="20577"/>
          <ac:spMkLst>
            <pc:docMk/>
            <pc:sldMk cId="1762897414" sldId="262"/>
            <ac:spMk id="2" creationId="{067F8135-EABB-E4E7-C83C-43A5ECE7CD41}"/>
          </ac:spMkLst>
        </pc:spChg>
        <pc:spChg chg="mod">
          <ac:chgData name="Jakub Rybacki" userId="71160f026d85cc38" providerId="LiveId" clId="{11BDFD94-7356-4A74-8D74-5EFEC7A1B33B}" dt="2023-03-01T20:35:01.888" v="1418" actId="20577"/>
          <ac:spMkLst>
            <pc:docMk/>
            <pc:sldMk cId="1762897414" sldId="262"/>
            <ac:spMk id="3" creationId="{1241B2E1-6DCA-C4FB-68CA-BD74395C55E2}"/>
          </ac:spMkLst>
        </pc:spChg>
        <pc:picChg chg="add mod">
          <ac:chgData name="Jakub Rybacki" userId="71160f026d85cc38" providerId="LiveId" clId="{11BDFD94-7356-4A74-8D74-5EFEC7A1B33B}" dt="2023-03-01T20:34:43.399" v="1411" actId="14100"/>
          <ac:picMkLst>
            <pc:docMk/>
            <pc:sldMk cId="1762897414" sldId="262"/>
            <ac:picMk id="5" creationId="{014097CE-362D-B766-1334-497EAB47CF82}"/>
          </ac:picMkLst>
        </pc:picChg>
      </pc:sldChg>
      <pc:sldChg chg="addSp modSp new mod ord setBg">
        <pc:chgData name="Jakub Rybacki" userId="71160f026d85cc38" providerId="LiveId" clId="{11BDFD94-7356-4A74-8D74-5EFEC7A1B33B}" dt="2023-03-01T20:31:37.267" v="1383" actId="20577"/>
        <pc:sldMkLst>
          <pc:docMk/>
          <pc:sldMk cId="98243918" sldId="263"/>
        </pc:sldMkLst>
        <pc:spChg chg="mod">
          <ac:chgData name="Jakub Rybacki" userId="71160f026d85cc38" providerId="LiveId" clId="{11BDFD94-7356-4A74-8D74-5EFEC7A1B33B}" dt="2023-03-01T20:27:11.023" v="1307" actId="26606"/>
          <ac:spMkLst>
            <pc:docMk/>
            <pc:sldMk cId="98243918" sldId="263"/>
            <ac:spMk id="2" creationId="{765A0C86-AD9D-7C62-EEA3-73DE042604EA}"/>
          </ac:spMkLst>
        </pc:spChg>
        <pc:spChg chg="mod">
          <ac:chgData name="Jakub Rybacki" userId="71160f026d85cc38" providerId="LiveId" clId="{11BDFD94-7356-4A74-8D74-5EFEC7A1B33B}" dt="2023-03-01T20:31:37.267" v="1383" actId="20577"/>
          <ac:spMkLst>
            <pc:docMk/>
            <pc:sldMk cId="98243918" sldId="263"/>
            <ac:spMk id="3" creationId="{51E35BC4-166E-365E-A778-8C9F37AA5DDB}"/>
          </ac:spMkLst>
        </pc:spChg>
        <pc:spChg chg="add">
          <ac:chgData name="Jakub Rybacki" userId="71160f026d85cc38" providerId="LiveId" clId="{11BDFD94-7356-4A74-8D74-5EFEC7A1B33B}" dt="2023-03-01T20:27:11.023" v="1307" actId="26606"/>
          <ac:spMkLst>
            <pc:docMk/>
            <pc:sldMk cId="98243918" sldId="263"/>
            <ac:spMk id="9" creationId="{3BCB5F6A-9EB0-40B0-9D13-3023E9A20508}"/>
          </ac:spMkLst>
        </pc:spChg>
        <pc:picChg chg="add">
          <ac:chgData name="Jakub Rybacki" userId="71160f026d85cc38" providerId="LiveId" clId="{11BDFD94-7356-4A74-8D74-5EFEC7A1B33B}" dt="2023-03-01T20:27:11.023" v="1307" actId="26606"/>
          <ac:picMkLst>
            <pc:docMk/>
            <pc:sldMk cId="98243918" sldId="263"/>
            <ac:picMk id="5" creationId="{CFF62AAA-274A-91FE-1D9C-75F511B50FBD}"/>
          </ac:picMkLst>
        </pc:picChg>
      </pc:sldChg>
      <pc:sldChg chg="addSp delSp modSp new mod setBg setClrOvrMap">
        <pc:chgData name="Jakub Rybacki" userId="71160f026d85cc38" providerId="LiveId" clId="{11BDFD94-7356-4A74-8D74-5EFEC7A1B33B}" dt="2023-03-01T21:01:19.784" v="1589" actId="20577"/>
        <pc:sldMkLst>
          <pc:docMk/>
          <pc:sldMk cId="3253600546" sldId="264"/>
        </pc:sldMkLst>
        <pc:spChg chg="add del mod">
          <ac:chgData name="Jakub Rybacki" userId="71160f026d85cc38" providerId="LiveId" clId="{11BDFD94-7356-4A74-8D74-5EFEC7A1B33B}" dt="2023-03-01T21:01:19.784" v="1589" actId="20577"/>
          <ac:spMkLst>
            <pc:docMk/>
            <pc:sldMk cId="3253600546" sldId="264"/>
            <ac:spMk id="2" creationId="{07920324-298C-5AAD-6178-AE3CA3CA9457}"/>
          </ac:spMkLst>
        </pc:spChg>
        <pc:spChg chg="add del mod ord">
          <ac:chgData name="Jakub Rybacki" userId="71160f026d85cc38" providerId="LiveId" clId="{11BDFD94-7356-4A74-8D74-5EFEC7A1B33B}" dt="2023-03-01T20:55:27.928" v="1545" actId="1076"/>
          <ac:spMkLst>
            <pc:docMk/>
            <pc:sldMk cId="3253600546" sldId="264"/>
            <ac:spMk id="3" creationId="{614376A2-43CE-4069-7D8C-5DB64A76CC75}"/>
          </ac:spMkLst>
        </pc:spChg>
        <pc:spChg chg="add del">
          <ac:chgData name="Jakub Rybacki" userId="71160f026d85cc38" providerId="LiveId" clId="{11BDFD94-7356-4A74-8D74-5EFEC7A1B33B}" dt="2023-03-01T20:52:58.654" v="1470" actId="22"/>
          <ac:spMkLst>
            <pc:docMk/>
            <pc:sldMk cId="3253600546" sldId="264"/>
            <ac:spMk id="5" creationId="{67C1BEE3-1CA9-BCC2-837B-C69A94D4652F}"/>
          </ac:spMkLst>
        </pc:spChg>
        <pc:spChg chg="add del mod">
          <ac:chgData name="Jakub Rybacki" userId="71160f026d85cc38" providerId="LiveId" clId="{11BDFD94-7356-4A74-8D74-5EFEC7A1B33B}" dt="2023-03-01T20:54:15.992" v="1489" actId="21"/>
          <ac:spMkLst>
            <pc:docMk/>
            <pc:sldMk cId="3253600546" sldId="264"/>
            <ac:spMk id="11" creationId="{C06B5B58-07E1-4408-3B9F-9D4011E2408A}"/>
          </ac:spMkLst>
        </pc:spChg>
        <pc:spChg chg="add del">
          <ac:chgData name="Jakub Rybacki" userId="71160f026d85cc38" providerId="LiveId" clId="{11BDFD94-7356-4A74-8D74-5EFEC7A1B33B}" dt="2023-03-01T20:53:58.839" v="1481" actId="26606"/>
          <ac:spMkLst>
            <pc:docMk/>
            <pc:sldMk cId="3253600546" sldId="264"/>
            <ac:spMk id="12" creationId="{3BCB5F6A-9EB0-40B0-9D13-3023E9A20508}"/>
          </ac:spMkLst>
        </pc:spChg>
        <pc:spChg chg="add del mod">
          <ac:chgData name="Jakub Rybacki" userId="71160f026d85cc38" providerId="LiveId" clId="{11BDFD94-7356-4A74-8D74-5EFEC7A1B33B}" dt="2023-03-01T20:54:19.001" v="1492"/>
          <ac:spMkLst>
            <pc:docMk/>
            <pc:sldMk cId="3253600546" sldId="264"/>
            <ac:spMk id="13" creationId="{42A3DA6E-02C7-A349-DA46-71D0C97B1239}"/>
          </ac:spMkLst>
        </pc:spChg>
        <pc:spChg chg="add del">
          <ac:chgData name="Jakub Rybacki" userId="71160f026d85cc38" providerId="LiveId" clId="{11BDFD94-7356-4A74-8D74-5EFEC7A1B33B}" dt="2023-03-01T20:53:59.483" v="1483" actId="26606"/>
          <ac:spMkLst>
            <pc:docMk/>
            <pc:sldMk cId="3253600546" sldId="264"/>
            <ac:spMk id="14" creationId="{3BCB5F6A-9EB0-40B0-9D13-3023E9A20508}"/>
          </ac:spMkLst>
        </pc:spChg>
        <pc:spChg chg="add del">
          <ac:chgData name="Jakub Rybacki" userId="71160f026d85cc38" providerId="LiveId" clId="{11BDFD94-7356-4A74-8D74-5EFEC7A1B33B}" dt="2023-03-01T20:54:13.666" v="1488" actId="26606"/>
          <ac:spMkLst>
            <pc:docMk/>
            <pc:sldMk cId="3253600546" sldId="264"/>
            <ac:spMk id="28" creationId="{03E8462A-FEBA-4848-81CC-3F8DA3E477BE}"/>
          </ac:spMkLst>
        </pc:spChg>
        <pc:spChg chg="add del">
          <ac:chgData name="Jakub Rybacki" userId="71160f026d85cc38" providerId="LiveId" clId="{11BDFD94-7356-4A74-8D74-5EFEC7A1B33B}" dt="2023-03-01T20:54:56.456" v="1516" actId="26606"/>
          <ac:spMkLst>
            <pc:docMk/>
            <pc:sldMk cId="3253600546" sldId="264"/>
            <ac:spMk id="34" creationId="{D6320AF9-619A-4175-865B-5663E1AEF4C5}"/>
          </ac:spMkLst>
        </pc:spChg>
        <pc:spChg chg="add del">
          <ac:chgData name="Jakub Rybacki" userId="71160f026d85cc38" providerId="LiveId" clId="{11BDFD94-7356-4A74-8D74-5EFEC7A1B33B}" dt="2023-03-01T20:54:56.456" v="1516" actId="26606"/>
          <ac:spMkLst>
            <pc:docMk/>
            <pc:sldMk cId="3253600546" sldId="264"/>
            <ac:spMk id="40" creationId="{7E018740-5C2B-4A41-AC1A-7E68D1EC1954}"/>
          </ac:spMkLst>
        </pc:spChg>
        <pc:spChg chg="add del">
          <ac:chgData name="Jakub Rybacki" userId="71160f026d85cc38" providerId="LiveId" clId="{11BDFD94-7356-4A74-8D74-5EFEC7A1B33B}" dt="2023-03-01T20:54:13.666" v="1488" actId="26606"/>
          <ac:spMkLst>
            <pc:docMk/>
            <pc:sldMk cId="3253600546" sldId="264"/>
            <ac:spMk id="41" creationId="{7941F9B1-B01B-4A84-89D9-B169AEB4E456}"/>
          </ac:spMkLst>
        </pc:spChg>
        <pc:spChg chg="add del">
          <ac:chgData name="Jakub Rybacki" userId="71160f026d85cc38" providerId="LiveId" clId="{11BDFD94-7356-4A74-8D74-5EFEC7A1B33B}" dt="2023-03-01T20:54:56.456" v="1516" actId="26606"/>
          <ac:spMkLst>
            <pc:docMk/>
            <pc:sldMk cId="3253600546" sldId="264"/>
            <ac:spMk id="42" creationId="{166F75A4-C475-4941-8EE2-B80A06A2C1BB}"/>
          </ac:spMkLst>
        </pc:spChg>
        <pc:spChg chg="add del">
          <ac:chgData name="Jakub Rybacki" userId="71160f026d85cc38" providerId="LiveId" clId="{11BDFD94-7356-4A74-8D74-5EFEC7A1B33B}" dt="2023-03-01T20:54:52.393" v="1514" actId="26606"/>
          <ac:spMkLst>
            <pc:docMk/>
            <pc:sldMk cId="3253600546" sldId="264"/>
            <ac:spMk id="44" creationId="{5A7802B6-FF37-40CF-A7E2-6F2A0D9A91EF}"/>
          </ac:spMkLst>
        </pc:spChg>
        <pc:spChg chg="add del">
          <ac:chgData name="Jakub Rybacki" userId="71160f026d85cc38" providerId="LiveId" clId="{11BDFD94-7356-4A74-8D74-5EFEC7A1B33B}" dt="2023-03-01T20:54:56.456" v="1516" actId="26606"/>
          <ac:spMkLst>
            <pc:docMk/>
            <pc:sldMk cId="3253600546" sldId="264"/>
            <ac:spMk id="46" creationId="{765800AC-C3B9-498E-87BC-29FAE4C76B21}"/>
          </ac:spMkLst>
        </pc:spChg>
        <pc:spChg chg="add del">
          <ac:chgData name="Jakub Rybacki" userId="71160f026d85cc38" providerId="LiveId" clId="{11BDFD94-7356-4A74-8D74-5EFEC7A1B33B}" dt="2023-03-01T20:54:56.456" v="1516" actId="26606"/>
          <ac:spMkLst>
            <pc:docMk/>
            <pc:sldMk cId="3253600546" sldId="264"/>
            <ac:spMk id="47" creationId="{A65AC7D1-EAA9-48F5-B509-60A7F50BF703}"/>
          </ac:spMkLst>
        </pc:spChg>
        <pc:spChg chg="add del">
          <ac:chgData name="Jakub Rybacki" userId="71160f026d85cc38" providerId="LiveId" clId="{11BDFD94-7356-4A74-8D74-5EFEC7A1B33B}" dt="2023-03-01T20:54:56.456" v="1516" actId="26606"/>
          <ac:spMkLst>
            <pc:docMk/>
            <pc:sldMk cId="3253600546" sldId="264"/>
            <ac:spMk id="48" creationId="{1F9D6ACB-2FF4-49F9-978A-E0D5327FC635}"/>
          </ac:spMkLst>
        </pc:spChg>
        <pc:spChg chg="add del">
          <ac:chgData name="Jakub Rybacki" userId="71160f026d85cc38" providerId="LiveId" clId="{11BDFD94-7356-4A74-8D74-5EFEC7A1B33B}" dt="2023-03-01T20:54:56.456" v="1516" actId="26606"/>
          <ac:spMkLst>
            <pc:docMk/>
            <pc:sldMk cId="3253600546" sldId="264"/>
            <ac:spMk id="49" creationId="{A032553A-72E8-4B0D-8405-FF9771C9AF05}"/>
          </ac:spMkLst>
        </pc:spChg>
        <pc:spChg chg="add del">
          <ac:chgData name="Jakub Rybacki" userId="71160f026d85cc38" providerId="LiveId" clId="{11BDFD94-7356-4A74-8D74-5EFEC7A1B33B}" dt="2023-03-01T20:54:56.456" v="1516" actId="26606"/>
          <ac:spMkLst>
            <pc:docMk/>
            <pc:sldMk cId="3253600546" sldId="264"/>
            <ac:spMk id="50" creationId="{A5EC319D-0FEA-4B95-A3EA-01E35672C95B}"/>
          </ac:spMkLst>
        </pc:spChg>
        <pc:grpChg chg="add del">
          <ac:chgData name="Jakub Rybacki" userId="71160f026d85cc38" providerId="LiveId" clId="{11BDFD94-7356-4A74-8D74-5EFEC7A1B33B}" dt="2023-03-01T20:54:13.666" v="1488" actId="26606"/>
          <ac:grpSpMkLst>
            <pc:docMk/>
            <pc:sldMk cId="3253600546" sldId="264"/>
            <ac:grpSpMk id="16" creationId="{609316A9-990D-4EC3-A671-70EE5C1493A4}"/>
          </ac:grpSpMkLst>
        </pc:grpChg>
        <pc:grpChg chg="add del">
          <ac:chgData name="Jakub Rybacki" userId="71160f026d85cc38" providerId="LiveId" clId="{11BDFD94-7356-4A74-8D74-5EFEC7A1B33B}" dt="2023-03-01T20:54:13.666" v="1488" actId="26606"/>
          <ac:grpSpMkLst>
            <pc:docMk/>
            <pc:sldMk cId="3253600546" sldId="264"/>
            <ac:grpSpMk id="30" creationId="{2109F83F-40FE-4DB3-84CC-09FB3340D06D}"/>
          </ac:grpSpMkLst>
        </pc:grpChg>
        <pc:grpChg chg="add del">
          <ac:chgData name="Jakub Rybacki" userId="71160f026d85cc38" providerId="LiveId" clId="{11BDFD94-7356-4A74-8D74-5EFEC7A1B33B}" dt="2023-03-01T20:54:52.393" v="1514" actId="26606"/>
          <ac:grpSpMkLst>
            <pc:docMk/>
            <pc:sldMk cId="3253600546" sldId="264"/>
            <ac:grpSpMk id="32" creationId="{B4DE830A-B531-4A3B-96F6-0ECE88B08555}"/>
          </ac:grpSpMkLst>
        </pc:grpChg>
        <pc:picChg chg="add del mod">
          <ac:chgData name="Jakub Rybacki" userId="71160f026d85cc38" providerId="LiveId" clId="{11BDFD94-7356-4A74-8D74-5EFEC7A1B33B}" dt="2023-03-01T20:53:59.766" v="1484" actId="22"/>
          <ac:picMkLst>
            <pc:docMk/>
            <pc:sldMk cId="3253600546" sldId="264"/>
            <ac:picMk id="7" creationId="{9606AB35-5C91-B954-28BC-0FCE67E003F6}"/>
          </ac:picMkLst>
        </pc:picChg>
        <pc:picChg chg="add del mod">
          <ac:chgData name="Jakub Rybacki" userId="71160f026d85cc38" providerId="LiveId" clId="{11BDFD94-7356-4A74-8D74-5EFEC7A1B33B}" dt="2023-03-01T20:54:16.593" v="1490" actId="22"/>
          <ac:picMkLst>
            <pc:docMk/>
            <pc:sldMk cId="3253600546" sldId="264"/>
            <ac:picMk id="9" creationId="{D05424AD-9308-C9C5-930A-F49E0652B1F5}"/>
          </ac:picMkLst>
        </pc:picChg>
        <pc:picChg chg="add del mod">
          <ac:chgData name="Jakub Rybacki" userId="71160f026d85cc38" providerId="LiveId" clId="{11BDFD94-7356-4A74-8D74-5EFEC7A1B33B}" dt="2023-03-01T20:55:00.686" v="1519" actId="478"/>
          <ac:picMkLst>
            <pc:docMk/>
            <pc:sldMk cId="3253600546" sldId="264"/>
            <ac:picMk id="27" creationId="{1BA2C08B-6013-259B-E8FB-288A623C84EC}"/>
          </ac:picMkLst>
        </pc:picChg>
        <pc:picChg chg="add mod">
          <ac:chgData name="Jakub Rybacki" userId="71160f026d85cc38" providerId="LiveId" clId="{11BDFD94-7356-4A74-8D74-5EFEC7A1B33B}" dt="2023-03-01T20:56:00.654" v="1550" actId="1076"/>
          <ac:picMkLst>
            <pc:docMk/>
            <pc:sldMk cId="3253600546" sldId="264"/>
            <ac:picMk id="45" creationId="{63531DCD-C878-8EFD-7320-6196A836A2C2}"/>
          </ac:picMkLst>
        </pc:picChg>
        <pc:picChg chg="add mod">
          <ac:chgData name="Jakub Rybacki" userId="71160f026d85cc38" providerId="LiveId" clId="{11BDFD94-7356-4A74-8D74-5EFEC7A1B33B}" dt="2023-03-01T20:56:15.782" v="1555" actId="1076"/>
          <ac:picMkLst>
            <pc:docMk/>
            <pc:sldMk cId="3253600546" sldId="264"/>
            <ac:picMk id="52" creationId="{591B3F85-32EF-32E2-436F-A5056E984547}"/>
          </ac:picMkLst>
        </pc:picChg>
        <pc:cxnChg chg="add del">
          <ac:chgData name="Jakub Rybacki" userId="71160f026d85cc38" providerId="LiveId" clId="{11BDFD94-7356-4A74-8D74-5EFEC7A1B33B}" dt="2023-03-01T20:54:56.456" v="1516" actId="26606"/>
          <ac:cxnSpMkLst>
            <pc:docMk/>
            <pc:sldMk cId="3253600546" sldId="264"/>
            <ac:cxnSpMk id="36" creationId="{063B6EC6-D752-4EE7-908B-F8F19E8C7FEA}"/>
          </ac:cxnSpMkLst>
        </pc:cxnChg>
        <pc:cxnChg chg="add del">
          <ac:chgData name="Jakub Rybacki" userId="71160f026d85cc38" providerId="LiveId" clId="{11BDFD94-7356-4A74-8D74-5EFEC7A1B33B}" dt="2023-03-01T20:54:56.456" v="1516" actId="26606"/>
          <ac:cxnSpMkLst>
            <pc:docMk/>
            <pc:sldMk cId="3253600546" sldId="264"/>
            <ac:cxnSpMk id="38" creationId="{EFECD4E8-AD3E-4228-82A2-9461958EA94D}"/>
          </ac:cxnSpMkLst>
        </pc:cxnChg>
      </pc:sldChg>
      <pc:sldChg chg="modSp new mod">
        <pc:chgData name="Jakub Rybacki" userId="71160f026d85cc38" providerId="LiveId" clId="{11BDFD94-7356-4A74-8D74-5EFEC7A1B33B}" dt="2023-03-01T21:11:33.717" v="2025" actId="20577"/>
        <pc:sldMkLst>
          <pc:docMk/>
          <pc:sldMk cId="2826017659" sldId="265"/>
        </pc:sldMkLst>
        <pc:spChg chg="mod">
          <ac:chgData name="Jakub Rybacki" userId="71160f026d85cc38" providerId="LiveId" clId="{11BDFD94-7356-4A74-8D74-5EFEC7A1B33B}" dt="2023-03-01T21:08:16.221" v="1652" actId="20577"/>
          <ac:spMkLst>
            <pc:docMk/>
            <pc:sldMk cId="2826017659" sldId="265"/>
            <ac:spMk id="2" creationId="{737014CD-241F-D728-560C-6331FD2CCD76}"/>
          </ac:spMkLst>
        </pc:spChg>
        <pc:spChg chg="mod">
          <ac:chgData name="Jakub Rybacki" userId="71160f026d85cc38" providerId="LiveId" clId="{11BDFD94-7356-4A74-8D74-5EFEC7A1B33B}" dt="2023-03-01T21:11:33.717" v="2025" actId="20577"/>
          <ac:spMkLst>
            <pc:docMk/>
            <pc:sldMk cId="2826017659" sldId="265"/>
            <ac:spMk id="3" creationId="{ED61E5FA-4538-A502-0C41-8BEED8E3E399}"/>
          </ac:spMkLst>
        </pc:spChg>
      </pc:sldChg>
      <pc:sldChg chg="modSp new del mod">
        <pc:chgData name="Jakub Rybacki" userId="71160f026d85cc38" providerId="LiveId" clId="{11BDFD94-7356-4A74-8D74-5EFEC7A1B33B}" dt="2023-03-01T21:01:22.188" v="1590" actId="47"/>
        <pc:sldMkLst>
          <pc:docMk/>
          <pc:sldMk cId="1901279424" sldId="266"/>
        </pc:sldMkLst>
        <pc:spChg chg="mod">
          <ac:chgData name="Jakub Rybacki" userId="71160f026d85cc38" providerId="LiveId" clId="{11BDFD94-7356-4A74-8D74-5EFEC7A1B33B}" dt="2023-03-01T20:58:51.992" v="1582" actId="20577"/>
          <ac:spMkLst>
            <pc:docMk/>
            <pc:sldMk cId="1901279424" sldId="266"/>
            <ac:spMk id="2" creationId="{99426C74-35F9-CE5C-562B-DC9E54F91A4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Sheet1!$A$14:$A$18</c:f>
              <c:strCache>
                <c:ptCount val="5"/>
                <c:pt idx="0">
                  <c:v>duże</c:v>
                </c:pt>
                <c:pt idx="1">
                  <c:v>średnie</c:v>
                </c:pt>
                <c:pt idx="2">
                  <c:v>b.d.</c:v>
                </c:pt>
                <c:pt idx="3">
                  <c:v>małe</c:v>
                </c:pt>
                <c:pt idx="4">
                  <c:v>badanie wewnętrzne</c:v>
                </c:pt>
              </c:strCache>
            </c:strRef>
          </c:cat>
          <c:val>
            <c:numRef>
              <c:f>Sheet1!$B$14:$B$18</c:f>
              <c:numCache>
                <c:formatCode>General</c:formatCode>
                <c:ptCount val="5"/>
                <c:pt idx="0">
                  <c:v>763</c:v>
                </c:pt>
                <c:pt idx="1">
                  <c:v>509</c:v>
                </c:pt>
                <c:pt idx="2">
                  <c:v>173</c:v>
                </c:pt>
                <c:pt idx="3">
                  <c:v>142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11-4AEE-B5DF-26BA54ACCC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9819408"/>
        <c:axId val="579814416"/>
      </c:barChart>
      <c:catAx>
        <c:axId val="579819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814416"/>
        <c:crosses val="autoZero"/>
        <c:auto val="1"/>
        <c:lblAlgn val="ctr"/>
        <c:lblOffset val="100"/>
        <c:noMultiLvlLbl val="0"/>
      </c:catAx>
      <c:valAx>
        <c:axId val="5798144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79819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3BB7-E9EC-46E3-A664-5A9CB5059A0B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0D78-6820-4F49-A818-263D4CB9F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88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3BB7-E9EC-46E3-A664-5A9CB5059A0B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0D78-6820-4F49-A818-263D4CB9F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41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3BB7-E9EC-46E3-A664-5A9CB5059A0B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0D78-6820-4F49-A818-263D4CB9FEF5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2826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3BB7-E9EC-46E3-A664-5A9CB5059A0B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0D78-6820-4F49-A818-263D4CB9F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698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3BB7-E9EC-46E3-A664-5A9CB5059A0B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0D78-6820-4F49-A818-263D4CB9FEF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370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3BB7-E9EC-46E3-A664-5A9CB5059A0B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0D78-6820-4F49-A818-263D4CB9F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732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3BB7-E9EC-46E3-A664-5A9CB5059A0B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0D78-6820-4F49-A818-263D4CB9F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631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3BB7-E9EC-46E3-A664-5A9CB5059A0B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0D78-6820-4F49-A818-263D4CB9F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58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3BB7-E9EC-46E3-A664-5A9CB5059A0B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0D78-6820-4F49-A818-263D4CB9F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14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3BB7-E9EC-46E3-A664-5A9CB5059A0B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0D78-6820-4F49-A818-263D4CB9F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65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3BB7-E9EC-46E3-A664-5A9CB5059A0B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0D78-6820-4F49-A818-263D4CB9F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17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3BB7-E9EC-46E3-A664-5A9CB5059A0B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0D78-6820-4F49-A818-263D4CB9F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03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3BB7-E9EC-46E3-A664-5A9CB5059A0B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0D78-6820-4F49-A818-263D4CB9F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00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3BB7-E9EC-46E3-A664-5A9CB5059A0B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0D78-6820-4F49-A818-263D4CB9F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93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3BB7-E9EC-46E3-A664-5A9CB5059A0B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0D78-6820-4F49-A818-263D4CB9F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81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3BB7-E9EC-46E3-A664-5A9CB5059A0B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0D78-6820-4F49-A818-263D4CB9F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01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3BB7-E9EC-46E3-A664-5A9CB5059A0B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5F0D78-6820-4F49-A818-263D4CB9F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95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waluacja.gov.pl/strony/system-ewaluacji/opis-systemu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eur-lex.europa.eu/legal-content/PL/TXT/?uri=CELEX:32021R106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www.ewaluacja.gov.pl/strony/badania-i-analizy/wyniki-badan-ewaluacyjnych/baza-badan-w-arkuszu-kalkulacyjny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waluacja.gov.pl/strony/monitorowani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ewaluacja.gov.pl/strony/o-ewaluacji/metodologia-bada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ewaluacja.gov.pl/media/109554/202204_badanieWzornictwo_przemylane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ewaluacja.gov.pl/media/107269/RK_internacjonalizacja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658D-6A17-B512-CD43-4169063F99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Badania ewaluacyjne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D0651-9600-B88A-EECF-BD4824566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553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014CD-241F-D728-560C-6331FD2C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Rozproszony system ewaluacyjny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1E5FA-4538-A502-0C41-8BEED8E3E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 Polsce badania ewaluacyjne koordynowane są niezależnie przez różne ośrodki.</a:t>
            </a:r>
          </a:p>
          <a:p>
            <a:r>
              <a:rPr lang="pl-PL" dirty="0"/>
              <a:t>Na papierze:</a:t>
            </a:r>
          </a:p>
          <a:p>
            <a:pPr marL="742950" lvl="2" indent="-342900"/>
            <a:r>
              <a:rPr lang="pl-PL" sz="1600" dirty="0"/>
              <a:t>Istnieje </a:t>
            </a:r>
            <a:r>
              <a:rPr lang="en-GB" sz="1600" dirty="0"/>
              <a:t>Krajowa </a:t>
            </a:r>
            <a:r>
              <a:rPr lang="en-GB" sz="1600" dirty="0" err="1"/>
              <a:t>Jednostka</a:t>
            </a:r>
            <a:r>
              <a:rPr lang="en-GB" sz="1600" dirty="0"/>
              <a:t> </a:t>
            </a:r>
            <a:r>
              <a:rPr lang="en-GB" sz="1600" dirty="0" err="1"/>
              <a:t>Ewaluacji</a:t>
            </a:r>
            <a:r>
              <a:rPr lang="pl-PL" sz="1600" dirty="0"/>
              <a:t>, która koordynuje działania</a:t>
            </a:r>
          </a:p>
          <a:p>
            <a:pPr marL="742950" lvl="2" indent="-342900"/>
            <a:r>
              <a:rPr lang="pl-PL" sz="1600" dirty="0"/>
              <a:t>Funkcjonuje system wytycznych</a:t>
            </a:r>
          </a:p>
          <a:p>
            <a:pPr marL="342900" lvl="1" indent="-342900"/>
            <a:r>
              <a:rPr lang="pl-PL" sz="1800" dirty="0"/>
              <a:t>W praktyce: Raporty zróżnicowane zakresem danych, brak łatwego przetwarzania wniosków</a:t>
            </a:r>
            <a:endParaRPr lang="pl-PL" dirty="0"/>
          </a:p>
          <a:p>
            <a:endParaRPr lang="pl-PL"/>
          </a:p>
          <a:p>
            <a:r>
              <a:rPr lang="pl-PL"/>
              <a:t>Dane</a:t>
            </a:r>
            <a:r>
              <a:rPr lang="pl-PL" dirty="0"/>
              <a:t>: </a:t>
            </a:r>
            <a:r>
              <a:rPr lang="pl-PL" dirty="0">
                <a:hlinkClick r:id="rId2"/>
              </a:rPr>
              <a:t>Ewaluacja.gov.pl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01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0C86-AD9D-7C62-EEA3-73DE04260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l-PL" dirty="0"/>
              <a:t>Czemu ewaluacja?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35BC4-166E-365E-A778-8C9F37AA5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pl-PL" i="1" dirty="0" err="1"/>
              <a:t>Evidence</a:t>
            </a:r>
            <a:r>
              <a:rPr lang="pl-PL" i="1" dirty="0"/>
              <a:t> </a:t>
            </a:r>
            <a:r>
              <a:rPr lang="pl-PL" i="1" dirty="0" err="1"/>
              <a:t>based</a:t>
            </a:r>
            <a:r>
              <a:rPr lang="pl-PL" i="1" dirty="0"/>
              <a:t> policy – działania oparte na faktach</a:t>
            </a:r>
          </a:p>
          <a:p>
            <a:endParaRPr lang="pl-PL" i="1" dirty="0"/>
          </a:p>
          <a:p>
            <a:r>
              <a:rPr lang="pl-PL" dirty="0"/>
              <a:t>Ciągłe doskonalenie instrumentów polityki społecznej. </a:t>
            </a:r>
          </a:p>
        </p:txBody>
      </p:sp>
      <p:pic>
        <p:nvPicPr>
          <p:cNvPr id="5" name="Picture 4" descr="Probówki z jedną probówką w pomarańczy z kroplami">
            <a:extLst>
              <a:ext uri="{FF2B5EF4-FFF2-40B4-BE49-F238E27FC236}">
                <a16:creationId xmlns:a16="http://schemas.microsoft.com/office/drawing/2014/main" id="{CFF62AAA-274A-91FE-1D9C-75F511B50F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06" r="14604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24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B1FE4-ABED-C223-C22E-B4AAEC8C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l-PL" dirty="0"/>
              <a:t>Ewaluacja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27C85-48EE-154C-D4E1-9039E7925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l-PL" sz="1400" dirty="0">
                <a:latin typeface="+mj-lt"/>
              </a:rPr>
              <a:t>Ocena skutków wdrożenia programów społecznych</a:t>
            </a:r>
          </a:p>
          <a:p>
            <a:pPr>
              <a:lnSpc>
                <a:spcPct val="90000"/>
              </a:lnSpc>
            </a:pPr>
            <a:endParaRPr lang="pl-PL" sz="14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pl-PL" sz="1400" dirty="0">
                <a:latin typeface="+mj-lt"/>
              </a:rPr>
              <a:t>Najczęściej pojawia się przy programach UE. Wymagana z uwagi na: </a:t>
            </a:r>
            <a:r>
              <a:rPr lang="pl-PL" sz="1400" b="0" i="0" u="none" strike="noStrike" dirty="0">
                <a:effectLst/>
                <a:latin typeface="+mj-lt"/>
                <a:hlinkClick r:id="rId2" tooltip="Rozporządzenie Parlamentu Europejskiego i Rady (UE) 2021/1060 z dnia 24 czerwca 2021 r."/>
              </a:rPr>
              <a:t>Rozporządzenia Parlamentu Europejskiego i Rady (UE) nr 2021/1060 z dnia 24 czerwca 2021 r. </a:t>
            </a:r>
            <a:endParaRPr lang="pl-PL" sz="1400" b="0" i="0" u="none" strike="noStrike" dirty="0">
              <a:effectLst/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pl-PL" sz="1400" dirty="0">
                <a:latin typeface="+mj-lt"/>
              </a:rPr>
              <a:t>Wspólne przepisy dla Funduszy:</a:t>
            </a:r>
          </a:p>
          <a:p>
            <a:pPr lvl="1">
              <a:lnSpc>
                <a:spcPct val="90000"/>
              </a:lnSpc>
            </a:pPr>
            <a:r>
              <a:rPr lang="pl-PL" sz="1200" dirty="0">
                <a:latin typeface="+mj-lt"/>
              </a:rPr>
              <a:t>Rozwoju Regionalnego.</a:t>
            </a:r>
          </a:p>
          <a:p>
            <a:pPr lvl="1">
              <a:lnSpc>
                <a:spcPct val="90000"/>
              </a:lnSpc>
            </a:pPr>
            <a:r>
              <a:rPr lang="pl-PL" sz="1200" dirty="0">
                <a:latin typeface="+mj-lt"/>
              </a:rPr>
              <a:t>Spójności</a:t>
            </a:r>
          </a:p>
          <a:p>
            <a:pPr lvl="1">
              <a:lnSpc>
                <a:spcPct val="90000"/>
              </a:lnSpc>
            </a:pPr>
            <a:r>
              <a:rPr lang="pl-PL" sz="1200" dirty="0">
                <a:latin typeface="+mj-lt"/>
              </a:rPr>
              <a:t>Społecznych</a:t>
            </a:r>
          </a:p>
          <a:p>
            <a:pPr lvl="1">
              <a:lnSpc>
                <a:spcPct val="90000"/>
              </a:lnSpc>
            </a:pPr>
            <a:r>
              <a:rPr lang="pl-PL" sz="1200" dirty="0">
                <a:latin typeface="+mj-lt"/>
              </a:rPr>
              <a:t>Morskich, Rybackich i </a:t>
            </a:r>
            <a:r>
              <a:rPr lang="pl-PL" sz="1200" dirty="0" err="1">
                <a:latin typeface="+mj-lt"/>
              </a:rPr>
              <a:t>Aquakultury</a:t>
            </a:r>
            <a:endParaRPr lang="pl-PL" sz="1200" dirty="0">
              <a:latin typeface="+mj-lt"/>
            </a:endParaRPr>
          </a:p>
          <a:p>
            <a:pPr lvl="1">
              <a:lnSpc>
                <a:spcPct val="90000"/>
              </a:lnSpc>
            </a:pPr>
            <a:r>
              <a:rPr lang="pl-PL" sz="1200" dirty="0">
                <a:latin typeface="+mj-lt"/>
              </a:rPr>
              <a:t>Sprawiedliwej Transformacji (JTF)</a:t>
            </a:r>
          </a:p>
          <a:p>
            <a:pPr lvl="1">
              <a:lnSpc>
                <a:spcPct val="90000"/>
              </a:lnSpc>
            </a:pPr>
            <a:r>
              <a:rPr lang="pl-PL" sz="1200" dirty="0">
                <a:latin typeface="+mj-lt"/>
              </a:rPr>
              <a:t>Azylu, Migracji i Integracji </a:t>
            </a:r>
          </a:p>
        </p:txBody>
      </p:sp>
      <p:pic>
        <p:nvPicPr>
          <p:cNvPr id="5" name="Picture 4" descr="Ręka trzymająca pióro i cienie na arkuszu">
            <a:extLst>
              <a:ext uri="{FF2B5EF4-FFF2-40B4-BE49-F238E27FC236}">
                <a16:creationId xmlns:a16="http://schemas.microsoft.com/office/drawing/2014/main" id="{7A556AF4-AB96-ABDE-A2AA-98121B985E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24" r="14852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5974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E18FB-DC7D-D626-6008-0E3FF678F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pl-PL" dirty="0"/>
              <a:t>Etapy ewaluacji w UE</a:t>
            </a:r>
            <a:endParaRPr lang="en-GB" dirty="0"/>
          </a:p>
        </p:txBody>
      </p:sp>
      <p:sp>
        <p:nvSpPr>
          <p:cNvPr id="23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9E28D-9CE8-0119-AC79-26672E19B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pl-PL" dirty="0"/>
              <a:t>Ewaluacja:</a:t>
            </a:r>
          </a:p>
          <a:p>
            <a:pPr lvl="1"/>
            <a:r>
              <a:rPr lang="pl-PL" dirty="0"/>
              <a:t>Ex-</a:t>
            </a:r>
            <a:r>
              <a:rPr lang="pl-PL" dirty="0" err="1"/>
              <a:t>ante</a:t>
            </a:r>
            <a:r>
              <a:rPr lang="pl-PL" dirty="0"/>
              <a:t> – przed wdrożeniem programu (fakultatywna)</a:t>
            </a:r>
          </a:p>
          <a:p>
            <a:pPr lvl="1"/>
            <a:r>
              <a:rPr lang="pl-PL" dirty="0"/>
              <a:t>Bieżąca (</a:t>
            </a:r>
            <a:r>
              <a:rPr lang="pl-PL" i="1" dirty="0"/>
              <a:t>On-</a:t>
            </a:r>
            <a:r>
              <a:rPr lang="pl-PL" i="1" dirty="0" err="1"/>
              <a:t>going</a:t>
            </a:r>
            <a:r>
              <a:rPr lang="pl-PL" i="1" dirty="0"/>
              <a:t>) </a:t>
            </a:r>
            <a:r>
              <a:rPr lang="pl-PL" dirty="0"/>
              <a:t>– realizowana w trakcie programu, ma przygotować rekomendacje dalszych kroków (obligatoryjna)</a:t>
            </a:r>
          </a:p>
          <a:p>
            <a:pPr lvl="1"/>
            <a:r>
              <a:rPr lang="pl-PL" dirty="0"/>
              <a:t>Śródokresowa (</a:t>
            </a:r>
            <a:r>
              <a:rPr lang="pl-PL" i="1" dirty="0" err="1"/>
              <a:t>Mid</a:t>
            </a:r>
            <a:r>
              <a:rPr lang="pl-PL" i="1" dirty="0"/>
              <a:t>-term</a:t>
            </a:r>
            <a:r>
              <a:rPr lang="pl-PL" dirty="0"/>
              <a:t>) – wprowadzana w połowie programu (wymagana dla części funduszy) </a:t>
            </a:r>
          </a:p>
          <a:p>
            <a:pPr lvl="1"/>
            <a:r>
              <a:rPr lang="pl-PL" dirty="0"/>
              <a:t>Ex-post – mierzy finalny wpływ programu. Rozliczenie do końca perspektywy budżetowej (do 2029 r.)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000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DC4FF-F447-5D39-4CB4-C6EBEAAB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Dane statystyczne - badania: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E2661-140A-06E4-D61B-5CCBA81AE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998" y="5486400"/>
            <a:ext cx="8596668" cy="1113762"/>
          </a:xfrm>
        </p:spPr>
        <p:txBody>
          <a:bodyPr/>
          <a:lstStyle/>
          <a:p>
            <a:r>
              <a:rPr lang="pl-PL" dirty="0"/>
              <a:t>Łącznie ok. 1600 projektów</a:t>
            </a:r>
          </a:p>
          <a:p>
            <a:r>
              <a:rPr lang="pl-PL" dirty="0"/>
              <a:t>Baza dostępna na stronie </a:t>
            </a:r>
            <a:r>
              <a:rPr lang="pl-PL" dirty="0">
                <a:hlinkClick r:id="rId2"/>
              </a:rPr>
              <a:t>Ministerstwa Funduszy</a:t>
            </a:r>
            <a:endParaRPr lang="en-GB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5C1D35D-61EB-CD61-3B12-01937F6E73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5694360"/>
              </p:ext>
            </p:extLst>
          </p:nvPr>
        </p:nvGraphicFramePr>
        <p:xfrm>
          <a:off x="631998" y="1384299"/>
          <a:ext cx="7889702" cy="3543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4442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99B1-AF36-A505-8726-60977F495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badania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E7BCD-2DB7-B847-402A-BAEC0EDA6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Konstrukcja kluczowych wskaźników (KPI), np.:</a:t>
            </a:r>
          </a:p>
          <a:p>
            <a:pPr lvl="1"/>
            <a:r>
              <a:rPr lang="pl-PL" dirty="0"/>
              <a:t>Liczba przedsiębiorstw objętych programem</a:t>
            </a:r>
          </a:p>
          <a:p>
            <a:pPr lvl="1"/>
            <a:r>
              <a:rPr lang="pl-PL" dirty="0"/>
              <a:t>Liczba miejsc pracy utworzonych na skutek wdrażania programu</a:t>
            </a:r>
          </a:p>
          <a:p>
            <a:pPr lvl="1"/>
            <a:r>
              <a:rPr lang="pl-PL" dirty="0"/>
              <a:t>Wartość inwestycji związana z programem. </a:t>
            </a:r>
          </a:p>
          <a:p>
            <a:pPr lvl="1"/>
            <a:endParaRPr lang="pl-PL" dirty="0"/>
          </a:p>
          <a:p>
            <a:r>
              <a:rPr lang="pl-PL" dirty="0"/>
              <a:t>Baza danych:</a:t>
            </a:r>
          </a:p>
          <a:p>
            <a:pPr lvl="1"/>
            <a:r>
              <a:rPr lang="en-GB" dirty="0">
                <a:hlinkClick r:id="rId2"/>
              </a:rPr>
              <a:t>https://www.ewaluacja.gov.pl/strony/monitorowanie/</a:t>
            </a:r>
            <a:r>
              <a:rPr lang="pl-PL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471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A514-5042-F492-0989-4AC334E3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l-PL" sz="3300"/>
              <a:t>Metodologia badań ewaluacyjnych</a:t>
            </a:r>
            <a:endParaRPr lang="en-GB" sz="3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A4750-B819-B290-4014-9375FC7BB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l-PL" sz="1300" b="0" i="0" dirty="0">
                <a:effectLst/>
                <a:latin typeface="Ubuntu Light" panose="020B0304030602030204" pitchFamily="34" charset="0"/>
              </a:rPr>
              <a:t>Czy program działa: M</a:t>
            </a:r>
            <a:r>
              <a:rPr lang="en-GB" sz="1300" b="0" i="0" dirty="0" err="1">
                <a:effectLst/>
                <a:latin typeface="Ubuntu Light" panose="020B0304030602030204" pitchFamily="34" charset="0"/>
              </a:rPr>
              <a:t>etody</a:t>
            </a:r>
            <a:r>
              <a:rPr lang="en-GB" sz="1300" b="0" i="0" dirty="0">
                <a:effectLst/>
                <a:latin typeface="Ubuntu Light" panose="020B0304030602030204" pitchFamily="34" charset="0"/>
              </a:rPr>
              <a:t> </a:t>
            </a:r>
            <a:r>
              <a:rPr lang="en-GB" sz="1300" b="0" i="0" dirty="0" err="1">
                <a:effectLst/>
                <a:latin typeface="Ubuntu Light" panose="020B0304030602030204" pitchFamily="34" charset="0"/>
              </a:rPr>
              <a:t>kontrfaktyczne</a:t>
            </a:r>
            <a:r>
              <a:rPr lang="pl-PL" sz="1300" b="0" i="0" dirty="0">
                <a:effectLst/>
                <a:latin typeface="Ubuntu Light" panose="020B0304030602030204" pitchFamily="34" charset="0"/>
              </a:rPr>
              <a:t> </a:t>
            </a:r>
            <a:r>
              <a:rPr lang="en-GB" sz="1300" b="0" i="0" dirty="0">
                <a:effectLst/>
                <a:latin typeface="Ubuntu Light" panose="020B0304030602030204" pitchFamily="34" charset="0"/>
              </a:rPr>
              <a:t>(</a:t>
            </a:r>
            <a:r>
              <a:rPr lang="en-GB" sz="1300" b="0" i="1" dirty="0">
                <a:effectLst/>
                <a:latin typeface="Ubuntu Light" panose="020B0304030602030204" pitchFamily="34" charset="0"/>
              </a:rPr>
              <a:t>counterfactual impact evaluation</a:t>
            </a:r>
            <a:r>
              <a:rPr lang="pl-PL" sz="1300" dirty="0">
                <a:latin typeface="Ubuntu Light" panose="020B0304030602030204" pitchFamily="34" charset="0"/>
              </a:rPr>
              <a:t>):</a:t>
            </a:r>
          </a:p>
          <a:p>
            <a:pPr lvl="1">
              <a:lnSpc>
                <a:spcPct val="90000"/>
              </a:lnSpc>
            </a:pPr>
            <a:r>
              <a:rPr lang="pl-PL" sz="1300" dirty="0">
                <a:latin typeface="Ubuntu Light" panose="020B0304030602030204" pitchFamily="34" charset="0"/>
              </a:rPr>
              <a:t>Symulacja ma na celu pokazanie jak wyglądałaby sytuacja społeczna jednostek gdyby nie było interwencji</a:t>
            </a:r>
          </a:p>
          <a:p>
            <a:pPr lvl="1">
              <a:lnSpc>
                <a:spcPct val="90000"/>
              </a:lnSpc>
            </a:pPr>
            <a:r>
              <a:rPr lang="pl-PL" sz="1300" dirty="0">
                <a:latin typeface="Ubuntu Light" panose="020B0304030602030204" pitchFamily="34" charset="0"/>
              </a:rPr>
              <a:t>Np. eksperymenty, badania sondażowe</a:t>
            </a:r>
          </a:p>
          <a:p>
            <a:pPr lvl="1">
              <a:lnSpc>
                <a:spcPct val="90000"/>
              </a:lnSpc>
            </a:pPr>
            <a:endParaRPr lang="pl-PL" sz="1300" dirty="0">
              <a:latin typeface="Ubuntu Light" panose="020B0304030602030204" pitchFamily="34" charset="0"/>
            </a:endParaRPr>
          </a:p>
          <a:p>
            <a:pPr>
              <a:lnSpc>
                <a:spcPct val="90000"/>
              </a:lnSpc>
            </a:pPr>
            <a:r>
              <a:rPr lang="pl-PL" sz="1300" dirty="0">
                <a:latin typeface="Ubuntu Light" panose="020B0304030602030204" pitchFamily="34" charset="0"/>
              </a:rPr>
              <a:t>Dlaczego  program działa: Metody teoretyczne (</a:t>
            </a:r>
            <a:r>
              <a:rPr lang="pl-PL" sz="1300" i="1" dirty="0" err="1">
                <a:latin typeface="Ubuntu Light" panose="020B0304030602030204" pitchFamily="34" charset="0"/>
              </a:rPr>
              <a:t>theory</a:t>
            </a:r>
            <a:r>
              <a:rPr lang="pl-PL" sz="1300" i="1" dirty="0">
                <a:latin typeface="Ubuntu Light" panose="020B0304030602030204" pitchFamily="34" charset="0"/>
              </a:rPr>
              <a:t> </a:t>
            </a:r>
            <a:r>
              <a:rPr lang="pl-PL" sz="1300" i="1" dirty="0" err="1">
                <a:latin typeface="Ubuntu Light" panose="020B0304030602030204" pitchFamily="34" charset="0"/>
              </a:rPr>
              <a:t>based</a:t>
            </a:r>
            <a:r>
              <a:rPr lang="pl-PL" sz="1300" i="1" dirty="0">
                <a:latin typeface="Ubuntu Light" panose="020B0304030602030204" pitchFamily="34" charset="0"/>
              </a:rPr>
              <a:t> </a:t>
            </a:r>
            <a:r>
              <a:rPr lang="pl-PL" sz="1300" i="1" dirty="0" err="1">
                <a:latin typeface="Ubuntu Light" panose="020B0304030602030204" pitchFamily="34" charset="0"/>
              </a:rPr>
              <a:t>evaluation</a:t>
            </a:r>
            <a:r>
              <a:rPr lang="pl-PL" sz="1300" dirty="0">
                <a:latin typeface="Ubuntu Light" panose="020B0304030602030204" pitchFamily="34" charset="0"/>
              </a:rPr>
              <a:t>) </a:t>
            </a:r>
          </a:p>
          <a:p>
            <a:pPr lvl="1">
              <a:lnSpc>
                <a:spcPct val="90000"/>
              </a:lnSpc>
            </a:pPr>
            <a:r>
              <a:rPr lang="pl-PL" sz="1300" b="0" i="0" dirty="0">
                <a:effectLst/>
                <a:latin typeface="Ubuntu Light" panose="020B0304030602030204" pitchFamily="34" charset="0"/>
              </a:rPr>
              <a:t>Analiza szeregów czasowych etc. </a:t>
            </a:r>
          </a:p>
          <a:p>
            <a:pPr lvl="1">
              <a:lnSpc>
                <a:spcPct val="90000"/>
              </a:lnSpc>
            </a:pPr>
            <a:endParaRPr lang="pl-PL" sz="1300" b="0" i="0" dirty="0">
              <a:effectLst/>
              <a:latin typeface="Ubuntu Light" panose="020B030403060203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sz="1300" b="0" i="0" dirty="0" err="1">
                <a:effectLst/>
                <a:latin typeface="Ubuntu Light" panose="020B0304030602030204" pitchFamily="34" charset="0"/>
              </a:rPr>
              <a:t>Triangulacja</a:t>
            </a:r>
            <a:r>
              <a:rPr lang="en-GB" sz="1300" b="0" i="0" dirty="0">
                <a:effectLst/>
                <a:latin typeface="Ubuntu Light" panose="020B0304030602030204" pitchFamily="34" charset="0"/>
              </a:rPr>
              <a:t> </a:t>
            </a:r>
            <a:r>
              <a:rPr lang="pl-PL" sz="1300" dirty="0">
                <a:latin typeface="Ubuntu Light" panose="020B0304030602030204" pitchFamily="34" charset="0"/>
              </a:rPr>
              <a:t>- łączenie metod badawczych</a:t>
            </a:r>
            <a:endParaRPr lang="pl-PL" sz="1300" b="0" i="0" dirty="0">
              <a:effectLst/>
              <a:latin typeface="Ubuntu Light" panose="020B0304030602030204" pitchFamily="34" charset="0"/>
            </a:endParaRPr>
          </a:p>
          <a:p>
            <a:pPr>
              <a:lnSpc>
                <a:spcPct val="90000"/>
              </a:lnSpc>
            </a:pPr>
            <a:endParaRPr lang="pl-PL" sz="1300" dirty="0">
              <a:latin typeface="Ubuntu Light" panose="020B030403060203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sz="1300" dirty="0">
                <a:hlinkClick r:id="rId2"/>
              </a:rPr>
              <a:t>https://www.ewaluacja.gov.pl/strony/o-ewaluacji/metodologia-badan/</a:t>
            </a:r>
            <a:r>
              <a:rPr lang="pl-PL" sz="1300" dirty="0">
                <a:latin typeface="Ubuntu Light" panose="020B0304030602030204" pitchFamily="34" charset="0"/>
              </a:rPr>
              <a:t> </a:t>
            </a:r>
            <a:endParaRPr lang="en-GB" sz="1300" dirty="0"/>
          </a:p>
        </p:txBody>
      </p:sp>
      <p:pic>
        <p:nvPicPr>
          <p:cNvPr id="5" name="Picture 4" descr="Zlewki z roztworem na półce w laboratorium">
            <a:extLst>
              <a:ext uri="{FF2B5EF4-FFF2-40B4-BE49-F238E27FC236}">
                <a16:creationId xmlns:a16="http://schemas.microsoft.com/office/drawing/2014/main" id="{C58E718B-5D0B-7C2E-36BA-F089191EBB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23" r="17766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1320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F8135-EABB-E4E7-C83C-43A5ECE7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ewaluacji ex-</a:t>
            </a:r>
            <a:r>
              <a:rPr lang="pl-PL" dirty="0" err="1"/>
              <a:t>ante</a:t>
            </a:r>
            <a:r>
              <a:rPr lang="pl-PL" dirty="0"/>
              <a:t> – POIR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1B2E1-6DCA-C4FB-68CA-BD74395C5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248400"/>
            <a:ext cx="8596668" cy="427962"/>
          </a:xfrm>
        </p:spPr>
        <p:txBody>
          <a:bodyPr/>
          <a:lstStyle/>
          <a:p>
            <a:r>
              <a:rPr lang="pl-PL" dirty="0">
                <a:hlinkClick r:id="rId2"/>
              </a:rPr>
              <a:t>Link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097CE-362D-B766-1334-497EAB47C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465372"/>
            <a:ext cx="8813800" cy="472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9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0324-298C-5AAD-6178-AE3CA3CA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Ewaluacja ex-post - polityka spójności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376A2-43CE-4069-7D8C-5DB64A76C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589"/>
            <a:ext cx="8596668" cy="407119"/>
          </a:xfrm>
        </p:spPr>
        <p:txBody>
          <a:bodyPr>
            <a:normAutofit/>
          </a:bodyPr>
          <a:lstStyle/>
          <a:p>
            <a:r>
              <a:rPr lang="pl-PL">
                <a:hlinkClick r:id="rId2"/>
              </a:rPr>
              <a:t>Link</a:t>
            </a:r>
            <a:endParaRPr lang="en-GB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3531DCD-C878-8EFD-7320-6196A836A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89" y="2271426"/>
            <a:ext cx="5771711" cy="332570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91B3F85-32EF-32E2-436F-A5056E984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1418" y="2229863"/>
            <a:ext cx="5806293" cy="369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005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</TotalTime>
  <Words>335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Ubuntu Light</vt:lpstr>
      <vt:lpstr>Wingdings 3</vt:lpstr>
      <vt:lpstr>Facet</vt:lpstr>
      <vt:lpstr>Badania ewaluacyjne</vt:lpstr>
      <vt:lpstr>Czemu ewaluacja?</vt:lpstr>
      <vt:lpstr>Ewaluacja</vt:lpstr>
      <vt:lpstr>Etapy ewaluacji w UE</vt:lpstr>
      <vt:lpstr>Dane statystyczne - badania:</vt:lpstr>
      <vt:lpstr>Cel badania</vt:lpstr>
      <vt:lpstr>Metodologia badań ewaluacyjnych</vt:lpstr>
      <vt:lpstr>Przykład ewaluacji ex-ante – POIR</vt:lpstr>
      <vt:lpstr>Ewaluacja ex-post - polityka spójności</vt:lpstr>
      <vt:lpstr>Rozproszony system ewaluacyjny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Badania ewaluacyjne</dc:title>
  <dc:creator>Jakub Rybacki</dc:creator>
  <cp:lastModifiedBy>Jakub Rybacki</cp:lastModifiedBy>
  <cp:revision>1</cp:revision>
  <dcterms:created xsi:type="dcterms:W3CDTF">2023-03-01T19:19:15Z</dcterms:created>
  <dcterms:modified xsi:type="dcterms:W3CDTF">2023-03-01T21:11:34Z</dcterms:modified>
</cp:coreProperties>
</file>