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72" r:id="rId8"/>
    <p:sldId id="273" r:id="rId9"/>
    <p:sldId id="260" r:id="rId10"/>
    <p:sldId id="259" r:id="rId11"/>
    <p:sldId id="263" r:id="rId12"/>
    <p:sldId id="268" r:id="rId13"/>
    <p:sldId id="264" r:id="rId14"/>
    <p:sldId id="265" r:id="rId15"/>
    <p:sldId id="266" r:id="rId16"/>
    <p:sldId id="270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1E836-55BD-4E0F-8899-860E870D03A1}">
          <p14:sldIdLst>
            <p14:sldId id="256"/>
            <p14:sldId id="257"/>
            <p14:sldId id="258"/>
            <p14:sldId id="261"/>
            <p14:sldId id="262"/>
          </p14:sldIdLst>
        </p14:section>
        <p14:section name="Kilka eksperymentów" id="{77D39570-5DBA-4943-A9BA-52D76AFC47F4}">
          <p14:sldIdLst>
            <p14:sldId id="267"/>
            <p14:sldId id="272"/>
            <p14:sldId id="273"/>
          </p14:sldIdLst>
        </p14:section>
        <p14:section name="Pre-test i post-test" id="{139F63AA-3957-4847-92E3-D915816FF1DA}">
          <p14:sldIdLst>
            <p14:sldId id="260"/>
            <p14:sldId id="259"/>
            <p14:sldId id="263"/>
            <p14:sldId id="268"/>
            <p14:sldId id="264"/>
            <p14:sldId id="265"/>
          </p14:sldIdLst>
        </p14:section>
        <p14:section name="Trafność" id="{8E5F9DE7-41FE-4793-AB0C-35C02E55589E}">
          <p14:sldIdLst>
            <p14:sldId id="266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03525D8D-C0F4-4EB2-A3CD-CDD3E8F12554}"/>
    <pc:docChg chg="undo redo custSel addSld delSld modSld sldOrd addSection modSection">
      <pc:chgData name="Jakub Rybacki" userId="71160f026d85cc38" providerId="LiveId" clId="{03525D8D-C0F4-4EB2-A3CD-CDD3E8F12554}" dt="2023-02-22T21:20:18.164" v="6045" actId="313"/>
      <pc:docMkLst>
        <pc:docMk/>
      </pc:docMkLst>
      <pc:sldChg chg="modSp mod">
        <pc:chgData name="Jakub Rybacki" userId="71160f026d85cc38" providerId="LiveId" clId="{03525D8D-C0F4-4EB2-A3CD-CDD3E8F12554}" dt="2023-02-22T05:49:04.190" v="10" actId="20577"/>
        <pc:sldMkLst>
          <pc:docMk/>
          <pc:sldMk cId="2744124194" sldId="256"/>
        </pc:sldMkLst>
        <pc:spChg chg="mod">
          <ac:chgData name="Jakub Rybacki" userId="71160f026d85cc38" providerId="LiveId" clId="{03525D8D-C0F4-4EB2-A3CD-CDD3E8F12554}" dt="2023-02-22T05:49:04.190" v="10" actId="20577"/>
          <ac:spMkLst>
            <pc:docMk/>
            <pc:sldMk cId="2744124194" sldId="256"/>
            <ac:spMk id="2" creationId="{FD1D2134-7E4B-35D6-FF3A-77AF4E4015B3}"/>
          </ac:spMkLst>
        </pc:spChg>
      </pc:sldChg>
      <pc:sldChg chg="modSp mod">
        <pc:chgData name="Jakub Rybacki" userId="71160f026d85cc38" providerId="LiveId" clId="{03525D8D-C0F4-4EB2-A3CD-CDD3E8F12554}" dt="2023-02-22T19:24:57.492" v="1079" actId="20577"/>
        <pc:sldMkLst>
          <pc:docMk/>
          <pc:sldMk cId="737018194" sldId="257"/>
        </pc:sldMkLst>
        <pc:spChg chg="mod">
          <ac:chgData name="Jakub Rybacki" userId="71160f026d85cc38" providerId="LiveId" clId="{03525D8D-C0F4-4EB2-A3CD-CDD3E8F12554}" dt="2023-02-22T19:24:57.492" v="1079" actId="20577"/>
          <ac:spMkLst>
            <pc:docMk/>
            <pc:sldMk cId="737018194" sldId="257"/>
            <ac:spMk id="3" creationId="{0B2A01BC-07F4-D822-A74B-9B015C24657F}"/>
          </ac:spMkLst>
        </pc:spChg>
      </pc:sldChg>
      <pc:sldChg chg="addSp modSp new mod setBg">
        <pc:chgData name="Jakub Rybacki" userId="71160f026d85cc38" providerId="LiveId" clId="{03525D8D-C0F4-4EB2-A3CD-CDD3E8F12554}" dt="2023-02-22T19:23:36.347" v="980" actId="20577"/>
        <pc:sldMkLst>
          <pc:docMk/>
          <pc:sldMk cId="2225256061" sldId="258"/>
        </pc:sldMkLst>
        <pc:spChg chg="mod">
          <ac:chgData name="Jakub Rybacki" userId="71160f026d85cc38" providerId="LiveId" clId="{03525D8D-C0F4-4EB2-A3CD-CDD3E8F12554}" dt="2023-02-22T19:23:36.347" v="980" actId="20577"/>
          <ac:spMkLst>
            <pc:docMk/>
            <pc:sldMk cId="2225256061" sldId="258"/>
            <ac:spMk id="2" creationId="{18F58F46-5898-7F7B-5FE9-1EEF0E462D9B}"/>
          </ac:spMkLst>
        </pc:spChg>
        <pc:spChg chg="mod">
          <ac:chgData name="Jakub Rybacki" userId="71160f026d85cc38" providerId="LiveId" clId="{03525D8D-C0F4-4EB2-A3CD-CDD3E8F12554}" dt="2023-02-22T05:59:48.583" v="820" actId="27636"/>
          <ac:spMkLst>
            <pc:docMk/>
            <pc:sldMk cId="2225256061" sldId="258"/>
            <ac:spMk id="3" creationId="{4CBD7380-C263-72DF-68D3-D2E2B04424CC}"/>
          </ac:spMkLst>
        </pc:spChg>
        <pc:spChg chg="add">
          <ac:chgData name="Jakub Rybacki" userId="71160f026d85cc38" providerId="LiveId" clId="{03525D8D-C0F4-4EB2-A3CD-CDD3E8F12554}" dt="2023-02-22T05:59:48.562" v="819" actId="26606"/>
          <ac:spMkLst>
            <pc:docMk/>
            <pc:sldMk cId="2225256061" sldId="258"/>
            <ac:spMk id="9" creationId="{3BCB5F6A-9EB0-40B0-9D13-3023E9A20508}"/>
          </ac:spMkLst>
        </pc:spChg>
        <pc:picChg chg="add">
          <ac:chgData name="Jakub Rybacki" userId="71160f026d85cc38" providerId="LiveId" clId="{03525D8D-C0F4-4EB2-A3CD-CDD3E8F12554}" dt="2023-02-22T05:59:48.562" v="819" actId="26606"/>
          <ac:picMkLst>
            <pc:docMk/>
            <pc:sldMk cId="2225256061" sldId="258"/>
            <ac:picMk id="5" creationId="{EE234A9A-511D-C1D0-BB9C-510EA10B7973}"/>
          </ac:picMkLst>
        </pc:picChg>
      </pc:sldChg>
      <pc:sldChg chg="addSp delSp modSp new mod setBg setClrOvrMap">
        <pc:chgData name="Jakub Rybacki" userId="71160f026d85cc38" providerId="LiveId" clId="{03525D8D-C0F4-4EB2-A3CD-CDD3E8F12554}" dt="2023-02-22T19:51:04.747" v="2212" actId="20577"/>
        <pc:sldMkLst>
          <pc:docMk/>
          <pc:sldMk cId="3487041542" sldId="259"/>
        </pc:sldMkLst>
        <pc:spChg chg="mod">
          <ac:chgData name="Jakub Rybacki" userId="71160f026d85cc38" providerId="LiveId" clId="{03525D8D-C0F4-4EB2-A3CD-CDD3E8F12554}" dt="2023-02-22T19:51:04.747" v="2212" actId="20577"/>
          <ac:spMkLst>
            <pc:docMk/>
            <pc:sldMk cId="3487041542" sldId="259"/>
            <ac:spMk id="2" creationId="{6D01413E-1A76-0690-8D57-6310D4F4EEAE}"/>
          </ac:spMkLst>
        </pc:spChg>
        <pc:spChg chg="mod">
          <ac:chgData name="Jakub Rybacki" userId="71160f026d85cc38" providerId="LiveId" clId="{03525D8D-C0F4-4EB2-A3CD-CDD3E8F12554}" dt="2023-02-22T05:59:54.814" v="824" actId="27636"/>
          <ac:spMkLst>
            <pc:docMk/>
            <pc:sldMk cId="3487041542" sldId="259"/>
            <ac:spMk id="3" creationId="{73D801CE-18C8-8BD0-6038-A43DD629FAC2}"/>
          </ac:spMkLst>
        </pc:spChg>
        <pc:spChg chg="add del">
          <ac:chgData name="Jakub Rybacki" userId="71160f026d85cc38" providerId="LiveId" clId="{03525D8D-C0F4-4EB2-A3CD-CDD3E8F12554}" dt="2023-02-22T05:59:54.782" v="822" actId="26606"/>
          <ac:spMkLst>
            <pc:docMk/>
            <pc:sldMk cId="3487041542" sldId="259"/>
            <ac:spMk id="9" creationId="{3BCB5F6A-9EB0-40B0-9D13-3023E9A20508}"/>
          </ac:spMkLst>
        </pc:spChg>
        <pc:spChg chg="add">
          <ac:chgData name="Jakub Rybacki" userId="71160f026d85cc38" providerId="LiveId" clId="{03525D8D-C0F4-4EB2-A3CD-CDD3E8F12554}" dt="2023-02-22T05:59:54.793" v="823" actId="26606"/>
          <ac:spMkLst>
            <pc:docMk/>
            <pc:sldMk cId="3487041542" sldId="259"/>
            <ac:spMk id="13" creationId="{3F088236-D655-4F88-B238-E16762358025}"/>
          </ac:spMkLst>
        </pc:spChg>
        <pc:spChg chg="add">
          <ac:chgData name="Jakub Rybacki" userId="71160f026d85cc38" providerId="LiveId" clId="{03525D8D-C0F4-4EB2-A3CD-CDD3E8F12554}" dt="2023-02-22T05:59:54.793" v="823" actId="26606"/>
          <ac:spMkLst>
            <pc:docMk/>
            <pc:sldMk cId="3487041542" sldId="259"/>
            <ac:spMk id="15" creationId="{3DAC0C92-199E-475C-9390-119A9B027276}"/>
          </ac:spMkLst>
        </pc:spChg>
        <pc:spChg chg="add">
          <ac:chgData name="Jakub Rybacki" userId="71160f026d85cc38" providerId="LiveId" clId="{03525D8D-C0F4-4EB2-A3CD-CDD3E8F12554}" dt="2023-02-22T05:59:54.793" v="823" actId="26606"/>
          <ac:spMkLst>
            <pc:docMk/>
            <pc:sldMk cId="3487041542" sldId="259"/>
            <ac:spMk id="17" creationId="{C4CFB339-0ED8-4FE2-9EF1-6D1375B8499B}"/>
          </ac:spMkLst>
        </pc:spChg>
        <pc:spChg chg="add">
          <ac:chgData name="Jakub Rybacki" userId="71160f026d85cc38" providerId="LiveId" clId="{03525D8D-C0F4-4EB2-A3CD-CDD3E8F12554}" dt="2023-02-22T05:59:54.793" v="823" actId="26606"/>
          <ac:spMkLst>
            <pc:docMk/>
            <pc:sldMk cId="3487041542" sldId="259"/>
            <ac:spMk id="19" creationId="{31896C80-2069-4431-9C19-83B913734490}"/>
          </ac:spMkLst>
        </pc:spChg>
        <pc:spChg chg="add">
          <ac:chgData name="Jakub Rybacki" userId="71160f026d85cc38" providerId="LiveId" clId="{03525D8D-C0F4-4EB2-A3CD-CDD3E8F12554}" dt="2023-02-22T05:59:54.793" v="823" actId="26606"/>
          <ac:spMkLst>
            <pc:docMk/>
            <pc:sldMk cId="3487041542" sldId="259"/>
            <ac:spMk id="21" creationId="{BF120A21-0841-4823-B0C4-28AEBCEF9B78}"/>
          </ac:spMkLst>
        </pc:spChg>
        <pc:spChg chg="add">
          <ac:chgData name="Jakub Rybacki" userId="71160f026d85cc38" providerId="LiveId" clId="{03525D8D-C0F4-4EB2-A3CD-CDD3E8F12554}" dt="2023-02-22T05:59:54.793" v="823" actId="26606"/>
          <ac:spMkLst>
            <pc:docMk/>
            <pc:sldMk cId="3487041542" sldId="259"/>
            <ac:spMk id="23" creationId="{DBB05BAE-BBD3-4289-899F-A6851503C6B0}"/>
          </ac:spMkLst>
        </pc:spChg>
        <pc:spChg chg="add">
          <ac:chgData name="Jakub Rybacki" userId="71160f026d85cc38" providerId="LiveId" clId="{03525D8D-C0F4-4EB2-A3CD-CDD3E8F12554}" dt="2023-02-22T05:59:54.793" v="823" actId="26606"/>
          <ac:spMkLst>
            <pc:docMk/>
            <pc:sldMk cId="3487041542" sldId="259"/>
            <ac:spMk id="25" creationId="{9874D11C-36F5-4BBE-A490-019A54E953B0}"/>
          </ac:spMkLst>
        </pc:spChg>
        <pc:picChg chg="add del">
          <ac:chgData name="Jakub Rybacki" userId="71160f026d85cc38" providerId="LiveId" clId="{03525D8D-C0F4-4EB2-A3CD-CDD3E8F12554}" dt="2023-02-22T05:59:54.782" v="822" actId="26606"/>
          <ac:picMkLst>
            <pc:docMk/>
            <pc:sldMk cId="3487041542" sldId="259"/>
            <ac:picMk id="5" creationId="{7519F673-564E-0AD0-8494-7474DB076C6E}"/>
          </ac:picMkLst>
        </pc:picChg>
        <pc:picChg chg="add">
          <ac:chgData name="Jakub Rybacki" userId="71160f026d85cc38" providerId="LiveId" clId="{03525D8D-C0F4-4EB2-A3CD-CDD3E8F12554}" dt="2023-02-22T05:59:54.793" v="823" actId="26606"/>
          <ac:picMkLst>
            <pc:docMk/>
            <pc:sldMk cId="3487041542" sldId="259"/>
            <ac:picMk id="12" creationId="{F7FF422F-C014-4ADF-9B41-6899B9D52154}"/>
          </ac:picMkLst>
        </pc:picChg>
        <pc:cxnChg chg="add">
          <ac:chgData name="Jakub Rybacki" userId="71160f026d85cc38" providerId="LiveId" clId="{03525D8D-C0F4-4EB2-A3CD-CDD3E8F12554}" dt="2023-02-22T05:59:54.793" v="823" actId="26606"/>
          <ac:cxnSpMkLst>
            <pc:docMk/>
            <pc:sldMk cId="3487041542" sldId="259"/>
            <ac:cxnSpMk id="11" creationId="{2AFD8CBA-54A3-4363-991B-B9C631BBFA74}"/>
          </ac:cxnSpMkLst>
        </pc:cxnChg>
        <pc:cxnChg chg="add">
          <ac:chgData name="Jakub Rybacki" userId="71160f026d85cc38" providerId="LiveId" clId="{03525D8D-C0F4-4EB2-A3CD-CDD3E8F12554}" dt="2023-02-22T05:59:54.793" v="823" actId="26606"/>
          <ac:cxnSpMkLst>
            <pc:docMk/>
            <pc:sldMk cId="3487041542" sldId="259"/>
            <ac:cxnSpMk id="14" creationId="{64FA5DFF-7FE6-4855-84E6-DFA78EE978BD}"/>
          </ac:cxnSpMkLst>
        </pc:cxnChg>
      </pc:sldChg>
      <pc:sldChg chg="addSp delSp modSp new mod ord setBg">
        <pc:chgData name="Jakub Rybacki" userId="71160f026d85cc38" providerId="LiveId" clId="{03525D8D-C0F4-4EB2-A3CD-CDD3E8F12554}" dt="2023-02-22T19:51:31.153" v="2218"/>
        <pc:sldMkLst>
          <pc:docMk/>
          <pc:sldMk cId="1606162162" sldId="260"/>
        </pc:sldMkLst>
        <pc:spChg chg="mod">
          <ac:chgData name="Jakub Rybacki" userId="71160f026d85cc38" providerId="LiveId" clId="{03525D8D-C0F4-4EB2-A3CD-CDD3E8F12554}" dt="2023-02-22T19:25:12.303" v="1092" actId="20577"/>
          <ac:spMkLst>
            <pc:docMk/>
            <pc:sldMk cId="1606162162" sldId="260"/>
            <ac:spMk id="2" creationId="{050FAB78-FE58-96EA-EB90-58823DC21C70}"/>
          </ac:spMkLst>
        </pc:spChg>
        <pc:spChg chg="mod">
          <ac:chgData name="Jakub Rybacki" userId="71160f026d85cc38" providerId="LiveId" clId="{03525D8D-C0F4-4EB2-A3CD-CDD3E8F12554}" dt="2023-02-22T19:32:59.159" v="1850" actId="20577"/>
          <ac:spMkLst>
            <pc:docMk/>
            <pc:sldMk cId="1606162162" sldId="260"/>
            <ac:spMk id="3" creationId="{DA7262F7-C6E8-471D-2B3B-F2B0369CC47D}"/>
          </ac:spMkLst>
        </pc:spChg>
        <pc:spChg chg="add del">
          <ac:chgData name="Jakub Rybacki" userId="71160f026d85cc38" providerId="LiveId" clId="{03525D8D-C0F4-4EB2-A3CD-CDD3E8F12554}" dt="2023-02-22T06:00:09.956" v="826" actId="26606"/>
          <ac:spMkLst>
            <pc:docMk/>
            <pc:sldMk cId="1606162162" sldId="260"/>
            <ac:spMk id="13" creationId="{3F088236-D655-4F88-B238-E16762358025}"/>
          </ac:spMkLst>
        </pc:spChg>
        <pc:spChg chg="add del">
          <ac:chgData name="Jakub Rybacki" userId="71160f026d85cc38" providerId="LiveId" clId="{03525D8D-C0F4-4EB2-A3CD-CDD3E8F12554}" dt="2023-02-22T06:00:09.956" v="826" actId="26606"/>
          <ac:spMkLst>
            <pc:docMk/>
            <pc:sldMk cId="1606162162" sldId="260"/>
            <ac:spMk id="15" creationId="{3DAC0C92-199E-475C-9390-119A9B027276}"/>
          </ac:spMkLst>
        </pc:spChg>
        <pc:spChg chg="add del">
          <ac:chgData name="Jakub Rybacki" userId="71160f026d85cc38" providerId="LiveId" clId="{03525D8D-C0F4-4EB2-A3CD-CDD3E8F12554}" dt="2023-02-22T06:00:09.956" v="826" actId="26606"/>
          <ac:spMkLst>
            <pc:docMk/>
            <pc:sldMk cId="1606162162" sldId="260"/>
            <ac:spMk id="17" creationId="{C4CFB339-0ED8-4FE2-9EF1-6D1375B8499B}"/>
          </ac:spMkLst>
        </pc:spChg>
        <pc:spChg chg="add del">
          <ac:chgData name="Jakub Rybacki" userId="71160f026d85cc38" providerId="LiveId" clId="{03525D8D-C0F4-4EB2-A3CD-CDD3E8F12554}" dt="2023-02-22T06:00:09.956" v="826" actId="26606"/>
          <ac:spMkLst>
            <pc:docMk/>
            <pc:sldMk cId="1606162162" sldId="260"/>
            <ac:spMk id="19" creationId="{31896C80-2069-4431-9C19-83B913734490}"/>
          </ac:spMkLst>
        </pc:spChg>
        <pc:spChg chg="add del">
          <ac:chgData name="Jakub Rybacki" userId="71160f026d85cc38" providerId="LiveId" clId="{03525D8D-C0F4-4EB2-A3CD-CDD3E8F12554}" dt="2023-02-22T06:00:09.956" v="826" actId="26606"/>
          <ac:spMkLst>
            <pc:docMk/>
            <pc:sldMk cId="1606162162" sldId="260"/>
            <ac:spMk id="21" creationId="{BF120A21-0841-4823-B0C4-28AEBCEF9B78}"/>
          </ac:spMkLst>
        </pc:spChg>
        <pc:spChg chg="add del">
          <ac:chgData name="Jakub Rybacki" userId="71160f026d85cc38" providerId="LiveId" clId="{03525D8D-C0F4-4EB2-A3CD-CDD3E8F12554}" dt="2023-02-22T06:00:09.956" v="826" actId="26606"/>
          <ac:spMkLst>
            <pc:docMk/>
            <pc:sldMk cId="1606162162" sldId="260"/>
            <ac:spMk id="23" creationId="{DBB05BAE-BBD3-4289-899F-A6851503C6B0}"/>
          </ac:spMkLst>
        </pc:spChg>
        <pc:spChg chg="add del">
          <ac:chgData name="Jakub Rybacki" userId="71160f026d85cc38" providerId="LiveId" clId="{03525D8D-C0F4-4EB2-A3CD-CDD3E8F12554}" dt="2023-02-22T06:00:09.956" v="826" actId="26606"/>
          <ac:spMkLst>
            <pc:docMk/>
            <pc:sldMk cId="1606162162" sldId="260"/>
            <ac:spMk id="25" creationId="{9874D11C-36F5-4BBE-A490-019A54E953B0}"/>
          </ac:spMkLst>
        </pc:spChg>
        <pc:spChg chg="add">
          <ac:chgData name="Jakub Rybacki" userId="71160f026d85cc38" providerId="LiveId" clId="{03525D8D-C0F4-4EB2-A3CD-CDD3E8F12554}" dt="2023-02-22T06:00:09.967" v="827" actId="26606"/>
          <ac:spMkLst>
            <pc:docMk/>
            <pc:sldMk cId="1606162162" sldId="260"/>
            <ac:spMk id="28" creationId="{518E5A25-92C5-4F27-8E26-0AAAB0CDC85E}"/>
          </ac:spMkLst>
        </pc:spChg>
        <pc:picChg chg="add del">
          <ac:chgData name="Jakub Rybacki" userId="71160f026d85cc38" providerId="LiveId" clId="{03525D8D-C0F4-4EB2-A3CD-CDD3E8F12554}" dt="2023-02-22T06:00:09.956" v="826" actId="26606"/>
          <ac:picMkLst>
            <pc:docMk/>
            <pc:sldMk cId="1606162162" sldId="260"/>
            <ac:picMk id="5" creationId="{CF9B806D-27D7-BDAC-3408-C18FF5E3217A}"/>
          </ac:picMkLst>
        </pc:picChg>
        <pc:picChg chg="add">
          <ac:chgData name="Jakub Rybacki" userId="71160f026d85cc38" providerId="LiveId" clId="{03525D8D-C0F4-4EB2-A3CD-CDD3E8F12554}" dt="2023-02-22T06:00:09.967" v="827" actId="26606"/>
          <ac:picMkLst>
            <pc:docMk/>
            <pc:sldMk cId="1606162162" sldId="260"/>
            <ac:picMk id="27" creationId="{53F04096-BABF-108F-0132-D8D65DE7DCF4}"/>
          </ac:picMkLst>
        </pc:picChg>
        <pc:cxnChg chg="add del">
          <ac:chgData name="Jakub Rybacki" userId="71160f026d85cc38" providerId="LiveId" clId="{03525D8D-C0F4-4EB2-A3CD-CDD3E8F12554}" dt="2023-02-22T06:00:09.956" v="826" actId="26606"/>
          <ac:cxnSpMkLst>
            <pc:docMk/>
            <pc:sldMk cId="1606162162" sldId="260"/>
            <ac:cxnSpMk id="9" creationId="{64FA5DFF-7FE6-4855-84E6-DFA78EE978BD}"/>
          </ac:cxnSpMkLst>
        </pc:cxnChg>
        <pc:cxnChg chg="add del">
          <ac:chgData name="Jakub Rybacki" userId="71160f026d85cc38" providerId="LiveId" clId="{03525D8D-C0F4-4EB2-A3CD-CDD3E8F12554}" dt="2023-02-22T06:00:09.956" v="826" actId="26606"/>
          <ac:cxnSpMkLst>
            <pc:docMk/>
            <pc:sldMk cId="1606162162" sldId="260"/>
            <ac:cxnSpMk id="11" creationId="{2AFD8CBA-54A3-4363-991B-B9C631BBFA74}"/>
          </ac:cxnSpMkLst>
        </pc:cxnChg>
      </pc:sldChg>
      <pc:sldChg chg="addSp modSp new mod ord setBg">
        <pc:chgData name="Jakub Rybacki" userId="71160f026d85cc38" providerId="LiveId" clId="{03525D8D-C0F4-4EB2-A3CD-CDD3E8F12554}" dt="2023-02-22T19:32:42.369" v="1834" actId="20577"/>
        <pc:sldMkLst>
          <pc:docMk/>
          <pc:sldMk cId="3130219105" sldId="261"/>
        </pc:sldMkLst>
        <pc:spChg chg="mod">
          <ac:chgData name="Jakub Rybacki" userId="71160f026d85cc38" providerId="LiveId" clId="{03525D8D-C0F4-4EB2-A3CD-CDD3E8F12554}" dt="2023-02-22T19:27:09.196" v="1198" actId="26606"/>
          <ac:spMkLst>
            <pc:docMk/>
            <pc:sldMk cId="3130219105" sldId="261"/>
            <ac:spMk id="2" creationId="{E87C67ED-4127-2F0B-2D32-BD2FE1F56DFC}"/>
          </ac:spMkLst>
        </pc:spChg>
        <pc:spChg chg="mod">
          <ac:chgData name="Jakub Rybacki" userId="71160f026d85cc38" providerId="LiveId" clId="{03525D8D-C0F4-4EB2-A3CD-CDD3E8F12554}" dt="2023-02-22T19:32:42.369" v="1834" actId="20577"/>
          <ac:spMkLst>
            <pc:docMk/>
            <pc:sldMk cId="3130219105" sldId="261"/>
            <ac:spMk id="3" creationId="{B7D540E5-26B4-94F3-2A84-64EEBB34BF38}"/>
          </ac:spMkLst>
        </pc:spChg>
        <pc:spChg chg="add">
          <ac:chgData name="Jakub Rybacki" userId="71160f026d85cc38" providerId="LiveId" clId="{03525D8D-C0F4-4EB2-A3CD-CDD3E8F12554}" dt="2023-02-22T19:27:09.196" v="1198" actId="26606"/>
          <ac:spMkLst>
            <pc:docMk/>
            <pc:sldMk cId="3130219105" sldId="261"/>
            <ac:spMk id="13" creationId="{3F088236-D655-4F88-B238-E16762358025}"/>
          </ac:spMkLst>
        </pc:spChg>
        <pc:spChg chg="add">
          <ac:chgData name="Jakub Rybacki" userId="71160f026d85cc38" providerId="LiveId" clId="{03525D8D-C0F4-4EB2-A3CD-CDD3E8F12554}" dt="2023-02-22T19:27:09.196" v="1198" actId="26606"/>
          <ac:spMkLst>
            <pc:docMk/>
            <pc:sldMk cId="3130219105" sldId="261"/>
            <ac:spMk id="15" creationId="{3DAC0C92-199E-475C-9390-119A9B027276}"/>
          </ac:spMkLst>
        </pc:spChg>
        <pc:spChg chg="add">
          <ac:chgData name="Jakub Rybacki" userId="71160f026d85cc38" providerId="LiveId" clId="{03525D8D-C0F4-4EB2-A3CD-CDD3E8F12554}" dt="2023-02-22T19:27:09.196" v="1198" actId="26606"/>
          <ac:spMkLst>
            <pc:docMk/>
            <pc:sldMk cId="3130219105" sldId="261"/>
            <ac:spMk id="17" creationId="{C4CFB339-0ED8-4FE2-9EF1-6D1375B8499B}"/>
          </ac:spMkLst>
        </pc:spChg>
        <pc:spChg chg="add">
          <ac:chgData name="Jakub Rybacki" userId="71160f026d85cc38" providerId="LiveId" clId="{03525D8D-C0F4-4EB2-A3CD-CDD3E8F12554}" dt="2023-02-22T19:27:09.196" v="1198" actId="26606"/>
          <ac:spMkLst>
            <pc:docMk/>
            <pc:sldMk cId="3130219105" sldId="261"/>
            <ac:spMk id="19" creationId="{31896C80-2069-4431-9C19-83B913734490}"/>
          </ac:spMkLst>
        </pc:spChg>
        <pc:spChg chg="add">
          <ac:chgData name="Jakub Rybacki" userId="71160f026d85cc38" providerId="LiveId" clId="{03525D8D-C0F4-4EB2-A3CD-CDD3E8F12554}" dt="2023-02-22T19:27:09.196" v="1198" actId="26606"/>
          <ac:spMkLst>
            <pc:docMk/>
            <pc:sldMk cId="3130219105" sldId="261"/>
            <ac:spMk id="21" creationId="{BF120A21-0841-4823-B0C4-28AEBCEF9B78}"/>
          </ac:spMkLst>
        </pc:spChg>
        <pc:spChg chg="add">
          <ac:chgData name="Jakub Rybacki" userId="71160f026d85cc38" providerId="LiveId" clId="{03525D8D-C0F4-4EB2-A3CD-CDD3E8F12554}" dt="2023-02-22T19:27:09.196" v="1198" actId="26606"/>
          <ac:spMkLst>
            <pc:docMk/>
            <pc:sldMk cId="3130219105" sldId="261"/>
            <ac:spMk id="23" creationId="{DBB05BAE-BBD3-4289-899F-A6851503C6B0}"/>
          </ac:spMkLst>
        </pc:spChg>
        <pc:spChg chg="add">
          <ac:chgData name="Jakub Rybacki" userId="71160f026d85cc38" providerId="LiveId" clId="{03525D8D-C0F4-4EB2-A3CD-CDD3E8F12554}" dt="2023-02-22T19:27:09.196" v="1198" actId="26606"/>
          <ac:spMkLst>
            <pc:docMk/>
            <pc:sldMk cId="3130219105" sldId="261"/>
            <ac:spMk id="25" creationId="{9874D11C-36F5-4BBE-A490-019A54E953B0}"/>
          </ac:spMkLst>
        </pc:spChg>
        <pc:picChg chg="add">
          <ac:chgData name="Jakub Rybacki" userId="71160f026d85cc38" providerId="LiveId" clId="{03525D8D-C0F4-4EB2-A3CD-CDD3E8F12554}" dt="2023-02-22T19:27:09.196" v="1198" actId="26606"/>
          <ac:picMkLst>
            <pc:docMk/>
            <pc:sldMk cId="3130219105" sldId="261"/>
            <ac:picMk id="5" creationId="{31B9F4F5-20A0-80D3-2CD9-0A7B1E860839}"/>
          </ac:picMkLst>
        </pc:picChg>
        <pc:cxnChg chg="add">
          <ac:chgData name="Jakub Rybacki" userId="71160f026d85cc38" providerId="LiveId" clId="{03525D8D-C0F4-4EB2-A3CD-CDD3E8F12554}" dt="2023-02-22T19:27:09.196" v="1198" actId="26606"/>
          <ac:cxnSpMkLst>
            <pc:docMk/>
            <pc:sldMk cId="3130219105" sldId="261"/>
            <ac:cxnSpMk id="9" creationId="{64FA5DFF-7FE6-4855-84E6-DFA78EE978BD}"/>
          </ac:cxnSpMkLst>
        </pc:cxnChg>
        <pc:cxnChg chg="add">
          <ac:chgData name="Jakub Rybacki" userId="71160f026d85cc38" providerId="LiveId" clId="{03525D8D-C0F4-4EB2-A3CD-CDD3E8F12554}" dt="2023-02-22T19:27:09.196" v="1198" actId="26606"/>
          <ac:cxnSpMkLst>
            <pc:docMk/>
            <pc:sldMk cId="3130219105" sldId="261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03525D8D-C0F4-4EB2-A3CD-CDD3E8F12554}" dt="2023-02-22T19:31:33.207" v="1638" actId="20577"/>
        <pc:sldMkLst>
          <pc:docMk/>
          <pc:sldMk cId="2956306338" sldId="262"/>
        </pc:sldMkLst>
        <pc:spChg chg="mod">
          <ac:chgData name="Jakub Rybacki" userId="71160f026d85cc38" providerId="LiveId" clId="{03525D8D-C0F4-4EB2-A3CD-CDD3E8F12554}" dt="2023-02-22T19:29:36.764" v="1501" actId="26606"/>
          <ac:spMkLst>
            <pc:docMk/>
            <pc:sldMk cId="2956306338" sldId="262"/>
            <ac:spMk id="2" creationId="{6A961912-42A0-16B3-11C5-DDF5A91D0DDF}"/>
          </ac:spMkLst>
        </pc:spChg>
        <pc:spChg chg="mod">
          <ac:chgData name="Jakub Rybacki" userId="71160f026d85cc38" providerId="LiveId" clId="{03525D8D-C0F4-4EB2-A3CD-CDD3E8F12554}" dt="2023-02-22T19:31:33.207" v="1638" actId="20577"/>
          <ac:spMkLst>
            <pc:docMk/>
            <pc:sldMk cId="2956306338" sldId="262"/>
            <ac:spMk id="3" creationId="{74DFCB30-11AC-BDC1-21FE-4738E7F119C8}"/>
          </ac:spMkLst>
        </pc:spChg>
        <pc:cxnChg chg="add">
          <ac:chgData name="Jakub Rybacki" userId="71160f026d85cc38" providerId="LiveId" clId="{03525D8D-C0F4-4EB2-A3CD-CDD3E8F12554}" dt="2023-02-22T19:29:36.764" v="1501" actId="26606"/>
          <ac:cxnSpMkLst>
            <pc:docMk/>
            <pc:sldMk cId="2956306338" sldId="262"/>
            <ac:cxnSpMk id="8" creationId="{0B5F7E3B-C5F1-40E0-A491-558BAFBC1127}"/>
          </ac:cxnSpMkLst>
        </pc:cxnChg>
      </pc:sldChg>
      <pc:sldChg chg="addSp modSp new mod ord setBg">
        <pc:chgData name="Jakub Rybacki" userId="71160f026d85cc38" providerId="LiveId" clId="{03525D8D-C0F4-4EB2-A3CD-CDD3E8F12554}" dt="2023-02-22T19:51:25.289" v="2216"/>
        <pc:sldMkLst>
          <pc:docMk/>
          <pc:sldMk cId="4195057311" sldId="263"/>
        </pc:sldMkLst>
        <pc:spChg chg="mod or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2" creationId="{DE31FFC8-9AF4-6096-5F34-6DB4A2014D85}"/>
          </ac:spMkLst>
        </pc:spChg>
        <pc:spChg chg="mod">
          <ac:chgData name="Jakub Rybacki" userId="71160f026d85cc38" providerId="LiveId" clId="{03525D8D-C0F4-4EB2-A3CD-CDD3E8F12554}" dt="2023-02-22T19:50:47.016" v="2211" actId="313"/>
          <ac:spMkLst>
            <pc:docMk/>
            <pc:sldMk cId="4195057311" sldId="263"/>
            <ac:spMk id="3" creationId="{C0337E67-F2B5-11F9-F57A-F07D074EBEB4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8" creationId="{C52ED567-06B3-4107-9773-BBB6BD78673C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10" creationId="{AF551D8B-3775-4477-88B7-7B7C350D34E4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16" creationId="{BB934D2B-85E2-4375-94EE-B66C16BF7999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18" creationId="{9B445E02-D785-4565-B842-9567BBC09508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20" creationId="{2C153736-D102-4F57-9DE7-615AFC02B0AC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22" creationId="{BA407A52-66F4-4CDE-A726-FF79F3EC342D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24" creationId="{D28FFB34-4FC3-46F5-B900-D3B774FD0BE6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26" creationId="{205F7B13-ACB5-46BE-8070-0431266B183B}"/>
          </ac:spMkLst>
        </pc:spChg>
        <pc:spChg chg="add">
          <ac:chgData name="Jakub Rybacki" userId="71160f026d85cc38" providerId="LiveId" clId="{03525D8D-C0F4-4EB2-A3CD-CDD3E8F12554}" dt="2023-02-22T19:50:43.980" v="2210" actId="26606"/>
          <ac:spMkLst>
            <pc:docMk/>
            <pc:sldMk cId="4195057311" sldId="263"/>
            <ac:spMk id="28" creationId="{D52A0D23-45DD-4DF4-ADE6-A81F409BB9FB}"/>
          </ac:spMkLst>
        </pc:spChg>
        <pc:cxnChg chg="add">
          <ac:chgData name="Jakub Rybacki" userId="71160f026d85cc38" providerId="LiveId" clId="{03525D8D-C0F4-4EB2-A3CD-CDD3E8F12554}" dt="2023-02-22T19:50:43.980" v="2210" actId="26606"/>
          <ac:cxnSpMkLst>
            <pc:docMk/>
            <pc:sldMk cId="4195057311" sldId="263"/>
            <ac:cxnSpMk id="12" creationId="{1A901C3D-CFAE-460D-BD0E-7D22164D7DFB}"/>
          </ac:cxnSpMkLst>
        </pc:cxnChg>
        <pc:cxnChg chg="add">
          <ac:chgData name="Jakub Rybacki" userId="71160f026d85cc38" providerId="LiveId" clId="{03525D8D-C0F4-4EB2-A3CD-CDD3E8F12554}" dt="2023-02-22T19:50:43.980" v="2210" actId="26606"/>
          <ac:cxnSpMkLst>
            <pc:docMk/>
            <pc:sldMk cId="4195057311" sldId="263"/>
            <ac:cxnSpMk id="14" creationId="{837C0EA9-1437-4437-9D20-2BBDA1AA9FF8}"/>
          </ac:cxnSpMkLst>
        </pc:cxnChg>
      </pc:sldChg>
      <pc:sldChg chg="addSp modSp new mod setBg">
        <pc:chgData name="Jakub Rybacki" userId="71160f026d85cc38" providerId="LiveId" clId="{03525D8D-C0F4-4EB2-A3CD-CDD3E8F12554}" dt="2023-02-22T19:55:25.912" v="2498" actId="313"/>
        <pc:sldMkLst>
          <pc:docMk/>
          <pc:sldMk cId="2709339038" sldId="264"/>
        </pc:sldMkLst>
        <pc:spChg chg="mod">
          <ac:chgData name="Jakub Rybacki" userId="71160f026d85cc38" providerId="LiveId" clId="{03525D8D-C0F4-4EB2-A3CD-CDD3E8F12554}" dt="2023-02-22T19:55:21.337" v="2496" actId="26606"/>
          <ac:spMkLst>
            <pc:docMk/>
            <pc:sldMk cId="2709339038" sldId="264"/>
            <ac:spMk id="2" creationId="{AB27278D-D077-0B25-009A-A200DD9A3C25}"/>
          </ac:spMkLst>
        </pc:spChg>
        <pc:spChg chg="mod">
          <ac:chgData name="Jakub Rybacki" userId="71160f026d85cc38" providerId="LiveId" clId="{03525D8D-C0F4-4EB2-A3CD-CDD3E8F12554}" dt="2023-02-22T19:55:25.912" v="2498" actId="313"/>
          <ac:spMkLst>
            <pc:docMk/>
            <pc:sldMk cId="2709339038" sldId="264"/>
            <ac:spMk id="3" creationId="{A1E338E9-31C9-4EB1-9F1B-3A60FB8A1A19}"/>
          </ac:spMkLst>
        </pc:spChg>
        <pc:picChg chg="add">
          <ac:chgData name="Jakub Rybacki" userId="71160f026d85cc38" providerId="LiveId" clId="{03525D8D-C0F4-4EB2-A3CD-CDD3E8F12554}" dt="2023-02-22T19:55:21.337" v="2496" actId="26606"/>
          <ac:picMkLst>
            <pc:docMk/>
            <pc:sldMk cId="2709339038" sldId="264"/>
            <ac:picMk id="7" creationId="{C144C56A-DBCD-31F4-171F-768F0E1ABA2F}"/>
          </ac:picMkLst>
        </pc:picChg>
      </pc:sldChg>
      <pc:sldChg chg="modSp new del mod">
        <pc:chgData name="Jakub Rybacki" userId="71160f026d85cc38" providerId="LiveId" clId="{03525D8D-C0F4-4EB2-A3CD-CDD3E8F12554}" dt="2023-02-22T19:53:04.831" v="2223" actId="680"/>
        <pc:sldMkLst>
          <pc:docMk/>
          <pc:sldMk cId="2761868170" sldId="264"/>
        </pc:sldMkLst>
        <pc:spChg chg="mod">
          <ac:chgData name="Jakub Rybacki" userId="71160f026d85cc38" providerId="LiveId" clId="{03525D8D-C0F4-4EB2-A3CD-CDD3E8F12554}" dt="2023-02-22T19:53:03.183" v="2222"/>
          <ac:spMkLst>
            <pc:docMk/>
            <pc:sldMk cId="2761868170" sldId="264"/>
            <ac:spMk id="2" creationId="{E2189B69-B18A-C4DC-7028-4151F90A439D}"/>
          </ac:spMkLst>
        </pc:spChg>
      </pc:sldChg>
      <pc:sldChg chg="addSp modSp new mod setBg">
        <pc:chgData name="Jakub Rybacki" userId="71160f026d85cc38" providerId="LiveId" clId="{03525D8D-C0F4-4EB2-A3CD-CDD3E8F12554}" dt="2023-02-22T20:03:43.054" v="3249" actId="20577"/>
        <pc:sldMkLst>
          <pc:docMk/>
          <pc:sldMk cId="1897783774" sldId="265"/>
        </pc:sldMkLst>
        <pc:spChg chg="mod">
          <ac:chgData name="Jakub Rybacki" userId="71160f026d85cc38" providerId="LiveId" clId="{03525D8D-C0F4-4EB2-A3CD-CDD3E8F12554}" dt="2023-02-22T20:00:22.972" v="3017" actId="26606"/>
          <ac:spMkLst>
            <pc:docMk/>
            <pc:sldMk cId="1897783774" sldId="265"/>
            <ac:spMk id="2" creationId="{AC2AA648-7F17-1B48-A4AA-369E8F93B0E8}"/>
          </ac:spMkLst>
        </pc:spChg>
        <pc:spChg chg="mod">
          <ac:chgData name="Jakub Rybacki" userId="71160f026d85cc38" providerId="LiveId" clId="{03525D8D-C0F4-4EB2-A3CD-CDD3E8F12554}" dt="2023-02-22T20:03:43.054" v="3249" actId="20577"/>
          <ac:spMkLst>
            <pc:docMk/>
            <pc:sldMk cId="1897783774" sldId="265"/>
            <ac:spMk id="3" creationId="{DC6DEB83-9CF1-B2C9-B663-607CBB5D9C71}"/>
          </ac:spMkLst>
        </pc:spChg>
        <pc:spChg chg="add">
          <ac:chgData name="Jakub Rybacki" userId="71160f026d85cc38" providerId="LiveId" clId="{03525D8D-C0F4-4EB2-A3CD-CDD3E8F12554}" dt="2023-02-22T20:00:22.972" v="3017" actId="26606"/>
          <ac:spMkLst>
            <pc:docMk/>
            <pc:sldMk cId="1897783774" sldId="265"/>
            <ac:spMk id="9" creationId="{EB6743CF-E74B-4A3C-A785-599069DB89DF}"/>
          </ac:spMkLst>
        </pc:spChg>
        <pc:picChg chg="add">
          <ac:chgData name="Jakub Rybacki" userId="71160f026d85cc38" providerId="LiveId" clId="{03525D8D-C0F4-4EB2-A3CD-CDD3E8F12554}" dt="2023-02-22T20:00:22.972" v="3017" actId="26606"/>
          <ac:picMkLst>
            <pc:docMk/>
            <pc:sldMk cId="1897783774" sldId="265"/>
            <ac:picMk id="5" creationId="{06EDC3D0-7987-F040-3791-3C15446BB1D2}"/>
          </ac:picMkLst>
        </pc:picChg>
      </pc:sldChg>
      <pc:sldChg chg="addSp modSp new mod setBg setClrOvrMap">
        <pc:chgData name="Jakub Rybacki" userId="71160f026d85cc38" providerId="LiveId" clId="{03525D8D-C0F4-4EB2-A3CD-CDD3E8F12554}" dt="2023-02-22T20:05:52.773" v="3530" actId="20577"/>
        <pc:sldMkLst>
          <pc:docMk/>
          <pc:sldMk cId="3090474436" sldId="266"/>
        </pc:sldMkLst>
        <pc:spChg chg="mod">
          <ac:chgData name="Jakub Rybacki" userId="71160f026d85cc38" providerId="LiveId" clId="{03525D8D-C0F4-4EB2-A3CD-CDD3E8F12554}" dt="2023-02-22T20:05:21.606" v="3384" actId="26606"/>
          <ac:spMkLst>
            <pc:docMk/>
            <pc:sldMk cId="3090474436" sldId="266"/>
            <ac:spMk id="2" creationId="{4AD4B5A9-A3E3-2456-50E3-C9BD297604AA}"/>
          </ac:spMkLst>
        </pc:spChg>
        <pc:spChg chg="mod">
          <ac:chgData name="Jakub Rybacki" userId="71160f026d85cc38" providerId="LiveId" clId="{03525D8D-C0F4-4EB2-A3CD-CDD3E8F12554}" dt="2023-02-22T20:05:52.773" v="3530" actId="20577"/>
          <ac:spMkLst>
            <pc:docMk/>
            <pc:sldMk cId="3090474436" sldId="266"/>
            <ac:spMk id="3" creationId="{6F0600BB-EA21-2B5F-D196-7B57139A62C1}"/>
          </ac:spMkLst>
        </pc:spChg>
        <pc:spChg chg="add">
          <ac:chgData name="Jakub Rybacki" userId="71160f026d85cc38" providerId="LiveId" clId="{03525D8D-C0F4-4EB2-A3CD-CDD3E8F12554}" dt="2023-02-22T20:05:21.606" v="3384" actId="26606"/>
          <ac:spMkLst>
            <pc:docMk/>
            <pc:sldMk cId="3090474436" sldId="266"/>
            <ac:spMk id="9" creationId="{3BCB5F6A-9EB0-40B0-9D13-3023E9A20508}"/>
          </ac:spMkLst>
        </pc:spChg>
        <pc:picChg chg="add">
          <ac:chgData name="Jakub Rybacki" userId="71160f026d85cc38" providerId="LiveId" clId="{03525D8D-C0F4-4EB2-A3CD-CDD3E8F12554}" dt="2023-02-22T20:05:21.606" v="3384" actId="26606"/>
          <ac:picMkLst>
            <pc:docMk/>
            <pc:sldMk cId="3090474436" sldId="266"/>
            <ac:picMk id="5" creationId="{B945CDED-796A-82D5-8DA2-7B228EEE8B00}"/>
          </ac:picMkLst>
        </pc:picChg>
      </pc:sldChg>
      <pc:sldChg chg="addSp modSp new mod ord setBg">
        <pc:chgData name="Jakub Rybacki" userId="71160f026d85cc38" providerId="LiveId" clId="{03525D8D-C0F4-4EB2-A3CD-CDD3E8F12554}" dt="2023-02-22T20:40:36.993" v="4691" actId="20577"/>
        <pc:sldMkLst>
          <pc:docMk/>
          <pc:sldMk cId="1731648372" sldId="267"/>
        </pc:sldMkLst>
        <pc:spChg chg="mod">
          <ac:chgData name="Jakub Rybacki" userId="71160f026d85cc38" providerId="LiveId" clId="{03525D8D-C0F4-4EB2-A3CD-CDD3E8F12554}" dt="2023-02-22T20:35:18.829" v="4499" actId="26606"/>
          <ac:spMkLst>
            <pc:docMk/>
            <pc:sldMk cId="1731648372" sldId="267"/>
            <ac:spMk id="2" creationId="{A8E65D57-466D-CBB7-073F-E7CB2C942A53}"/>
          </ac:spMkLst>
        </pc:spChg>
        <pc:spChg chg="mod">
          <ac:chgData name="Jakub Rybacki" userId="71160f026d85cc38" providerId="LiveId" clId="{03525D8D-C0F4-4EB2-A3CD-CDD3E8F12554}" dt="2023-02-22T20:40:36.993" v="4691" actId="20577"/>
          <ac:spMkLst>
            <pc:docMk/>
            <pc:sldMk cId="1731648372" sldId="267"/>
            <ac:spMk id="3" creationId="{97E318CA-734A-3B74-D9AE-D05D117D49FA}"/>
          </ac:spMkLst>
        </pc:spChg>
        <pc:spChg chg="add">
          <ac:chgData name="Jakub Rybacki" userId="71160f026d85cc38" providerId="LiveId" clId="{03525D8D-C0F4-4EB2-A3CD-CDD3E8F12554}" dt="2023-02-22T20:35:18.829" v="4499" actId="26606"/>
          <ac:spMkLst>
            <pc:docMk/>
            <pc:sldMk cId="1731648372" sldId="267"/>
            <ac:spMk id="8" creationId="{603AE127-802C-459A-A612-DB85B67F0DC0}"/>
          </ac:spMkLst>
        </pc:spChg>
        <pc:spChg chg="add">
          <ac:chgData name="Jakub Rybacki" userId="71160f026d85cc38" providerId="LiveId" clId="{03525D8D-C0F4-4EB2-A3CD-CDD3E8F12554}" dt="2023-02-22T20:35:18.829" v="4499" actId="26606"/>
          <ac:spMkLst>
            <pc:docMk/>
            <pc:sldMk cId="1731648372" sldId="267"/>
            <ac:spMk id="10" creationId="{9323D83D-50D6-4040-A58B-FCEA340F886A}"/>
          </ac:spMkLst>
        </pc:spChg>
        <pc:spChg chg="add">
          <ac:chgData name="Jakub Rybacki" userId="71160f026d85cc38" providerId="LiveId" clId="{03525D8D-C0F4-4EB2-A3CD-CDD3E8F12554}" dt="2023-02-22T20:35:18.829" v="4499" actId="26606"/>
          <ac:spMkLst>
            <pc:docMk/>
            <pc:sldMk cId="1731648372" sldId="267"/>
            <ac:spMk id="14" creationId="{F10FD715-4DCE-4779-B634-EC78315EA213}"/>
          </ac:spMkLst>
        </pc:spChg>
        <pc:cxnChg chg="add">
          <ac:chgData name="Jakub Rybacki" userId="71160f026d85cc38" providerId="LiveId" clId="{03525D8D-C0F4-4EB2-A3CD-CDD3E8F12554}" dt="2023-02-22T20:35:18.829" v="4499" actId="26606"/>
          <ac:cxnSpMkLst>
            <pc:docMk/>
            <pc:sldMk cId="1731648372" sldId="267"/>
            <ac:cxnSpMk id="12" creationId="{1A1FE6BB-DFB2-4080-9B5E-076EF5DDE67B}"/>
          </ac:cxnSpMkLst>
        </pc:cxnChg>
      </pc:sldChg>
      <pc:sldChg chg="addSp delSp modSp new mod ord setBg">
        <pc:chgData name="Jakub Rybacki" userId="71160f026d85cc38" providerId="LiveId" clId="{03525D8D-C0F4-4EB2-A3CD-CDD3E8F12554}" dt="2023-02-22T20:19:56.942" v="3998"/>
        <pc:sldMkLst>
          <pc:docMk/>
          <pc:sldMk cId="2148355546" sldId="268"/>
        </pc:sldMkLst>
        <pc:spChg chg="mod">
          <ac:chgData name="Jakub Rybacki" userId="71160f026d85cc38" providerId="LiveId" clId="{03525D8D-C0F4-4EB2-A3CD-CDD3E8F12554}" dt="2023-02-22T20:17:59.069" v="3802" actId="26606"/>
          <ac:spMkLst>
            <pc:docMk/>
            <pc:sldMk cId="2148355546" sldId="268"/>
            <ac:spMk id="2" creationId="{F852634E-AE22-9388-FB44-C26681E19128}"/>
          </ac:spMkLst>
        </pc:spChg>
        <pc:spChg chg="mod">
          <ac:chgData name="Jakub Rybacki" userId="71160f026d85cc38" providerId="LiveId" clId="{03525D8D-C0F4-4EB2-A3CD-CDD3E8F12554}" dt="2023-02-22T20:19:14.514" v="3996" actId="20577"/>
          <ac:spMkLst>
            <pc:docMk/>
            <pc:sldMk cId="2148355546" sldId="268"/>
            <ac:spMk id="3" creationId="{D3D45078-667B-F89D-00C3-651C68E3664E}"/>
          </ac:spMkLst>
        </pc:spChg>
        <pc:spChg chg="add del">
          <ac:chgData name="Jakub Rybacki" userId="71160f026d85cc38" providerId="LiveId" clId="{03525D8D-C0F4-4EB2-A3CD-CDD3E8F12554}" dt="2023-02-22T20:17:59.064" v="3801" actId="26606"/>
          <ac:spMkLst>
            <pc:docMk/>
            <pc:sldMk cId="2148355546" sldId="268"/>
            <ac:spMk id="9" creationId="{3BCB5F6A-9EB0-40B0-9D13-3023E9A20508}"/>
          </ac:spMkLst>
        </pc:spChg>
        <pc:spChg chg="add">
          <ac:chgData name="Jakub Rybacki" userId="71160f026d85cc38" providerId="LiveId" clId="{03525D8D-C0F4-4EB2-A3CD-CDD3E8F12554}" dt="2023-02-22T20:17:59.069" v="3802" actId="26606"/>
          <ac:spMkLst>
            <pc:docMk/>
            <pc:sldMk cId="2148355546" sldId="268"/>
            <ac:spMk id="12" creationId="{EB6743CF-E74B-4A3C-A785-599069DB89DF}"/>
          </ac:spMkLst>
        </pc:spChg>
        <pc:picChg chg="add del">
          <ac:chgData name="Jakub Rybacki" userId="71160f026d85cc38" providerId="LiveId" clId="{03525D8D-C0F4-4EB2-A3CD-CDD3E8F12554}" dt="2023-02-22T20:17:59.064" v="3801" actId="26606"/>
          <ac:picMkLst>
            <pc:docMk/>
            <pc:sldMk cId="2148355546" sldId="268"/>
            <ac:picMk id="5" creationId="{AB03B357-DF0A-A3DD-BECF-F4BBC3FE4EB7}"/>
          </ac:picMkLst>
        </pc:picChg>
        <pc:picChg chg="add">
          <ac:chgData name="Jakub Rybacki" userId="71160f026d85cc38" providerId="LiveId" clId="{03525D8D-C0F4-4EB2-A3CD-CDD3E8F12554}" dt="2023-02-22T20:17:59.069" v="3802" actId="26606"/>
          <ac:picMkLst>
            <pc:docMk/>
            <pc:sldMk cId="2148355546" sldId="268"/>
            <ac:picMk id="11" creationId="{20BE1602-3DAA-CE70-DC40-3E0690E8C6C9}"/>
          </ac:picMkLst>
        </pc:picChg>
      </pc:sldChg>
      <pc:sldChg chg="addSp delSp modSp new mod setBg">
        <pc:chgData name="Jakub Rybacki" userId="71160f026d85cc38" providerId="LiveId" clId="{03525D8D-C0F4-4EB2-A3CD-CDD3E8F12554}" dt="2023-02-22T20:54:02.988" v="5412" actId="20577"/>
        <pc:sldMkLst>
          <pc:docMk/>
          <pc:sldMk cId="1749586293" sldId="269"/>
        </pc:sldMkLst>
        <pc:spChg chg="mod">
          <ac:chgData name="Jakub Rybacki" userId="71160f026d85cc38" providerId="LiveId" clId="{03525D8D-C0F4-4EB2-A3CD-CDD3E8F12554}" dt="2023-02-22T20:52:55.672" v="5173" actId="26606"/>
          <ac:spMkLst>
            <pc:docMk/>
            <pc:sldMk cId="1749586293" sldId="269"/>
            <ac:spMk id="2" creationId="{F1EC983E-A43D-EBC3-7536-151712F32A84}"/>
          </ac:spMkLst>
        </pc:spChg>
        <pc:spChg chg="mod">
          <ac:chgData name="Jakub Rybacki" userId="71160f026d85cc38" providerId="LiveId" clId="{03525D8D-C0F4-4EB2-A3CD-CDD3E8F12554}" dt="2023-02-22T20:54:02.988" v="5412" actId="20577"/>
          <ac:spMkLst>
            <pc:docMk/>
            <pc:sldMk cId="1749586293" sldId="269"/>
            <ac:spMk id="3" creationId="{2522F5CF-02D8-7C44-5459-76885C60BE44}"/>
          </ac:spMkLst>
        </pc:spChg>
        <pc:spChg chg="add del">
          <ac:chgData name="Jakub Rybacki" userId="71160f026d85cc38" providerId="LiveId" clId="{03525D8D-C0F4-4EB2-A3CD-CDD3E8F12554}" dt="2023-02-22T20:52:55.667" v="5172" actId="26606"/>
          <ac:spMkLst>
            <pc:docMk/>
            <pc:sldMk cId="1749586293" sldId="269"/>
            <ac:spMk id="9" creationId="{3BCB5F6A-9EB0-40B0-9D13-3023E9A20508}"/>
          </ac:spMkLst>
        </pc:spChg>
        <pc:spChg chg="add">
          <ac:chgData name="Jakub Rybacki" userId="71160f026d85cc38" providerId="LiveId" clId="{03525D8D-C0F4-4EB2-A3CD-CDD3E8F12554}" dt="2023-02-22T20:52:55.672" v="5173" actId="26606"/>
          <ac:spMkLst>
            <pc:docMk/>
            <pc:sldMk cId="1749586293" sldId="269"/>
            <ac:spMk id="12" creationId="{EB6743CF-E74B-4A3C-A785-599069DB89DF}"/>
          </ac:spMkLst>
        </pc:spChg>
        <pc:picChg chg="add del">
          <ac:chgData name="Jakub Rybacki" userId="71160f026d85cc38" providerId="LiveId" clId="{03525D8D-C0F4-4EB2-A3CD-CDD3E8F12554}" dt="2023-02-22T20:52:55.667" v="5172" actId="26606"/>
          <ac:picMkLst>
            <pc:docMk/>
            <pc:sldMk cId="1749586293" sldId="269"/>
            <ac:picMk id="5" creationId="{BB6BABBF-FF37-EDD2-4DDB-C5495F63483E}"/>
          </ac:picMkLst>
        </pc:picChg>
        <pc:picChg chg="add">
          <ac:chgData name="Jakub Rybacki" userId="71160f026d85cc38" providerId="LiveId" clId="{03525D8D-C0F4-4EB2-A3CD-CDD3E8F12554}" dt="2023-02-22T20:52:55.672" v="5173" actId="26606"/>
          <ac:picMkLst>
            <pc:docMk/>
            <pc:sldMk cId="1749586293" sldId="269"/>
            <ac:picMk id="11" creationId="{91AC7B20-EC64-61CF-C72C-FF29B187B80F}"/>
          </ac:picMkLst>
        </pc:picChg>
      </pc:sldChg>
      <pc:sldChg chg="addSp delSp modSp new mod setBg setClrOvrMap">
        <pc:chgData name="Jakub Rybacki" userId="71160f026d85cc38" providerId="LiveId" clId="{03525D8D-C0F4-4EB2-A3CD-CDD3E8F12554}" dt="2023-02-22T20:51:55.669" v="5047" actId="26606"/>
        <pc:sldMkLst>
          <pc:docMk/>
          <pc:sldMk cId="246290689" sldId="270"/>
        </pc:sldMkLst>
        <pc:spChg chg="mod">
          <ac:chgData name="Jakub Rybacki" userId="71160f026d85cc38" providerId="LiveId" clId="{03525D8D-C0F4-4EB2-A3CD-CDD3E8F12554}" dt="2023-02-22T20:51:55.669" v="5047" actId="26606"/>
          <ac:spMkLst>
            <pc:docMk/>
            <pc:sldMk cId="246290689" sldId="270"/>
            <ac:spMk id="2" creationId="{A9800F27-4650-C9F4-D75F-4B2337955618}"/>
          </ac:spMkLst>
        </pc:spChg>
        <pc:spChg chg="mod">
          <ac:chgData name="Jakub Rybacki" userId="71160f026d85cc38" providerId="LiveId" clId="{03525D8D-C0F4-4EB2-A3CD-CDD3E8F12554}" dt="2023-02-22T20:51:55.669" v="5047" actId="26606"/>
          <ac:spMkLst>
            <pc:docMk/>
            <pc:sldMk cId="246290689" sldId="270"/>
            <ac:spMk id="3" creationId="{4495B7CC-945A-58F1-449A-2534F50C3636}"/>
          </ac:spMkLst>
        </pc:spChg>
        <pc:spChg chg="add del">
          <ac:chgData name="Jakub Rybacki" userId="71160f026d85cc38" providerId="LiveId" clId="{03525D8D-C0F4-4EB2-A3CD-CDD3E8F12554}" dt="2023-02-22T20:51:51.160" v="5042" actId="26606"/>
          <ac:spMkLst>
            <pc:docMk/>
            <pc:sldMk cId="246290689" sldId="270"/>
            <ac:spMk id="9" creationId="{3BCB5F6A-9EB0-40B0-9D13-3023E9A20508}"/>
          </ac:spMkLst>
        </pc:spChg>
        <pc:spChg chg="add del">
          <ac:chgData name="Jakub Rybacki" userId="71160f026d85cc38" providerId="LiveId" clId="{03525D8D-C0F4-4EB2-A3CD-CDD3E8F12554}" dt="2023-02-22T20:51:53.271" v="5044" actId="26606"/>
          <ac:spMkLst>
            <pc:docMk/>
            <pc:sldMk cId="246290689" sldId="270"/>
            <ac:spMk id="12" creationId="{EB6743CF-E74B-4A3C-A785-599069DB89DF}"/>
          </ac:spMkLst>
        </pc:spChg>
        <pc:spChg chg="add del">
          <ac:chgData name="Jakub Rybacki" userId="71160f026d85cc38" providerId="LiveId" clId="{03525D8D-C0F4-4EB2-A3CD-CDD3E8F12554}" dt="2023-02-22T20:51:55.652" v="5046" actId="26606"/>
          <ac:spMkLst>
            <pc:docMk/>
            <pc:sldMk cId="246290689" sldId="270"/>
            <ac:spMk id="15" creationId="{3BCB5F6A-9EB0-40B0-9D13-3023E9A20508}"/>
          </ac:spMkLst>
        </pc:spChg>
        <pc:spChg chg="add">
          <ac:chgData name="Jakub Rybacki" userId="71160f026d85cc38" providerId="LiveId" clId="{03525D8D-C0F4-4EB2-A3CD-CDD3E8F12554}" dt="2023-02-22T20:51:55.669" v="5047" actId="26606"/>
          <ac:spMkLst>
            <pc:docMk/>
            <pc:sldMk cId="246290689" sldId="270"/>
            <ac:spMk id="18" creationId="{EB6743CF-E74B-4A3C-A785-599069DB89DF}"/>
          </ac:spMkLst>
        </pc:spChg>
        <pc:picChg chg="add del">
          <ac:chgData name="Jakub Rybacki" userId="71160f026d85cc38" providerId="LiveId" clId="{03525D8D-C0F4-4EB2-A3CD-CDD3E8F12554}" dt="2023-02-22T20:51:51.160" v="5042" actId="26606"/>
          <ac:picMkLst>
            <pc:docMk/>
            <pc:sldMk cId="246290689" sldId="270"/>
            <ac:picMk id="5" creationId="{66C625F4-A9E6-AA08-D570-780535922FED}"/>
          </ac:picMkLst>
        </pc:picChg>
        <pc:picChg chg="add del">
          <ac:chgData name="Jakub Rybacki" userId="71160f026d85cc38" providerId="LiveId" clId="{03525D8D-C0F4-4EB2-A3CD-CDD3E8F12554}" dt="2023-02-22T20:51:53.271" v="5044" actId="26606"/>
          <ac:picMkLst>
            <pc:docMk/>
            <pc:sldMk cId="246290689" sldId="270"/>
            <ac:picMk id="11" creationId="{147AAB06-F472-1999-5851-CFBFCAF5C3E9}"/>
          </ac:picMkLst>
        </pc:picChg>
        <pc:picChg chg="add del">
          <ac:chgData name="Jakub Rybacki" userId="71160f026d85cc38" providerId="LiveId" clId="{03525D8D-C0F4-4EB2-A3CD-CDD3E8F12554}" dt="2023-02-22T20:51:55.652" v="5046" actId="26606"/>
          <ac:picMkLst>
            <pc:docMk/>
            <pc:sldMk cId="246290689" sldId="270"/>
            <ac:picMk id="14" creationId="{62E2C82D-2A14-8FDF-E1D0-C8C42827B3BB}"/>
          </ac:picMkLst>
        </pc:picChg>
        <pc:picChg chg="add">
          <ac:chgData name="Jakub Rybacki" userId="71160f026d85cc38" providerId="LiveId" clId="{03525D8D-C0F4-4EB2-A3CD-CDD3E8F12554}" dt="2023-02-22T20:51:55.669" v="5047" actId="26606"/>
          <ac:picMkLst>
            <pc:docMk/>
            <pc:sldMk cId="246290689" sldId="270"/>
            <ac:picMk id="17" creationId="{147AAB06-F472-1999-5851-CFBFCAF5C3E9}"/>
          </ac:picMkLst>
        </pc:picChg>
      </pc:sldChg>
      <pc:sldChg chg="addSp delSp modSp new mod setBg setClrOvrMap">
        <pc:chgData name="Jakub Rybacki" userId="71160f026d85cc38" providerId="LiveId" clId="{03525D8D-C0F4-4EB2-A3CD-CDD3E8F12554}" dt="2023-02-22T20:58:33.259" v="5594" actId="20577"/>
        <pc:sldMkLst>
          <pc:docMk/>
          <pc:sldMk cId="3440860003" sldId="271"/>
        </pc:sldMkLst>
        <pc:spChg chg="mod">
          <ac:chgData name="Jakub Rybacki" userId="71160f026d85cc38" providerId="LiveId" clId="{03525D8D-C0F4-4EB2-A3CD-CDD3E8F12554}" dt="2023-02-22T20:58:31.161" v="5591" actId="26606"/>
          <ac:spMkLst>
            <pc:docMk/>
            <pc:sldMk cId="3440860003" sldId="271"/>
            <ac:spMk id="2" creationId="{B2163845-DD53-5B9C-3B6E-8B2BAFA78C5F}"/>
          </ac:spMkLst>
        </pc:spChg>
        <pc:spChg chg="mod">
          <ac:chgData name="Jakub Rybacki" userId="71160f026d85cc38" providerId="LiveId" clId="{03525D8D-C0F4-4EB2-A3CD-CDD3E8F12554}" dt="2023-02-22T20:58:33.259" v="5594" actId="20577"/>
          <ac:spMkLst>
            <pc:docMk/>
            <pc:sldMk cId="3440860003" sldId="271"/>
            <ac:spMk id="3" creationId="{A5DDCB39-0A99-5469-290B-77827C040CEB}"/>
          </ac:spMkLst>
        </pc:spChg>
        <pc:spChg chg="add del">
          <ac:chgData name="Jakub Rybacki" userId="71160f026d85cc38" providerId="LiveId" clId="{03525D8D-C0F4-4EB2-A3CD-CDD3E8F12554}" dt="2023-02-22T20:58:31.158" v="5590" actId="26606"/>
          <ac:spMkLst>
            <pc:docMk/>
            <pc:sldMk cId="3440860003" sldId="271"/>
            <ac:spMk id="9" creationId="{3BCB5F6A-9EB0-40B0-9D13-3023E9A20508}"/>
          </ac:spMkLst>
        </pc:spChg>
        <pc:spChg chg="add">
          <ac:chgData name="Jakub Rybacki" userId="71160f026d85cc38" providerId="LiveId" clId="{03525D8D-C0F4-4EB2-A3CD-CDD3E8F12554}" dt="2023-02-22T20:58:31.161" v="5591" actId="26606"/>
          <ac:spMkLst>
            <pc:docMk/>
            <pc:sldMk cId="3440860003" sldId="271"/>
            <ac:spMk id="12" creationId="{3BCB5F6A-9EB0-40B0-9D13-3023E9A20508}"/>
          </ac:spMkLst>
        </pc:spChg>
        <pc:picChg chg="add del">
          <ac:chgData name="Jakub Rybacki" userId="71160f026d85cc38" providerId="LiveId" clId="{03525D8D-C0F4-4EB2-A3CD-CDD3E8F12554}" dt="2023-02-22T20:58:31.158" v="5590" actId="26606"/>
          <ac:picMkLst>
            <pc:docMk/>
            <pc:sldMk cId="3440860003" sldId="271"/>
            <ac:picMk id="5" creationId="{ED8941B3-0C4D-FC62-487F-9817B9C4D914}"/>
          </ac:picMkLst>
        </pc:picChg>
        <pc:picChg chg="add">
          <ac:chgData name="Jakub Rybacki" userId="71160f026d85cc38" providerId="LiveId" clId="{03525D8D-C0F4-4EB2-A3CD-CDD3E8F12554}" dt="2023-02-22T20:58:31.161" v="5591" actId="26606"/>
          <ac:picMkLst>
            <pc:docMk/>
            <pc:sldMk cId="3440860003" sldId="271"/>
            <ac:picMk id="11" creationId="{2835CC9E-11D7-BC4E-D4C2-158FF2D59874}"/>
          </ac:picMkLst>
        </pc:picChg>
      </pc:sldChg>
      <pc:sldChg chg="addSp delSp modSp new mod ord setBg">
        <pc:chgData name="Jakub Rybacki" userId="71160f026d85cc38" providerId="LiveId" clId="{03525D8D-C0F4-4EB2-A3CD-CDD3E8F12554}" dt="2023-02-22T21:11:49.308" v="5775" actId="20577"/>
        <pc:sldMkLst>
          <pc:docMk/>
          <pc:sldMk cId="512115911" sldId="272"/>
        </pc:sldMkLst>
        <pc:spChg chg="mod">
          <ac:chgData name="Jakub Rybacki" userId="71160f026d85cc38" providerId="LiveId" clId="{03525D8D-C0F4-4EB2-A3CD-CDD3E8F12554}" dt="2023-02-22T21:07:37.126" v="5658" actId="26606"/>
          <ac:spMkLst>
            <pc:docMk/>
            <pc:sldMk cId="512115911" sldId="272"/>
            <ac:spMk id="2" creationId="{22BB8CED-B1A2-B2D0-4573-FE5636C756BF}"/>
          </ac:spMkLst>
        </pc:spChg>
        <pc:spChg chg="mod">
          <ac:chgData name="Jakub Rybacki" userId="71160f026d85cc38" providerId="LiveId" clId="{03525D8D-C0F4-4EB2-A3CD-CDD3E8F12554}" dt="2023-02-22T21:11:49.308" v="5775" actId="20577"/>
          <ac:spMkLst>
            <pc:docMk/>
            <pc:sldMk cId="512115911" sldId="272"/>
            <ac:spMk id="3" creationId="{94219C7E-EAC3-15F2-84DB-797EB7C14DDA}"/>
          </ac:spMkLst>
        </pc:spChg>
        <pc:spChg chg="add del mod">
          <ac:chgData name="Jakub Rybacki" userId="71160f026d85cc38" providerId="LiveId" clId="{03525D8D-C0F4-4EB2-A3CD-CDD3E8F12554}" dt="2023-02-22T21:07:34.650" v="5656" actId="478"/>
          <ac:spMkLst>
            <pc:docMk/>
            <pc:sldMk cId="512115911" sldId="272"/>
            <ac:spMk id="5" creationId="{1746233D-4EBF-3B46-FA1C-47E17C31FD7D}"/>
          </ac:spMkLst>
        </pc:spChg>
        <pc:spChg chg="add">
          <ac:chgData name="Jakub Rybacki" userId="71160f026d85cc38" providerId="LiveId" clId="{03525D8D-C0F4-4EB2-A3CD-CDD3E8F12554}" dt="2023-02-22T21:07:37.126" v="5658" actId="26606"/>
          <ac:spMkLst>
            <pc:docMk/>
            <pc:sldMk cId="512115911" sldId="272"/>
            <ac:spMk id="16" creationId="{3F088236-D655-4F88-B238-E16762358025}"/>
          </ac:spMkLst>
        </pc:spChg>
        <pc:spChg chg="add">
          <ac:chgData name="Jakub Rybacki" userId="71160f026d85cc38" providerId="LiveId" clId="{03525D8D-C0F4-4EB2-A3CD-CDD3E8F12554}" dt="2023-02-22T21:07:37.126" v="5658" actId="26606"/>
          <ac:spMkLst>
            <pc:docMk/>
            <pc:sldMk cId="512115911" sldId="272"/>
            <ac:spMk id="18" creationId="{3DAC0C92-199E-475C-9390-119A9B027276}"/>
          </ac:spMkLst>
        </pc:spChg>
        <pc:spChg chg="add">
          <ac:chgData name="Jakub Rybacki" userId="71160f026d85cc38" providerId="LiveId" clId="{03525D8D-C0F4-4EB2-A3CD-CDD3E8F12554}" dt="2023-02-22T21:07:37.126" v="5658" actId="26606"/>
          <ac:spMkLst>
            <pc:docMk/>
            <pc:sldMk cId="512115911" sldId="272"/>
            <ac:spMk id="20" creationId="{C4CFB339-0ED8-4FE2-9EF1-6D1375B8499B}"/>
          </ac:spMkLst>
        </pc:spChg>
        <pc:spChg chg="add">
          <ac:chgData name="Jakub Rybacki" userId="71160f026d85cc38" providerId="LiveId" clId="{03525D8D-C0F4-4EB2-A3CD-CDD3E8F12554}" dt="2023-02-22T21:07:37.126" v="5658" actId="26606"/>
          <ac:spMkLst>
            <pc:docMk/>
            <pc:sldMk cId="512115911" sldId="272"/>
            <ac:spMk id="22" creationId="{31896C80-2069-4431-9C19-83B913734490}"/>
          </ac:spMkLst>
        </pc:spChg>
        <pc:spChg chg="add">
          <ac:chgData name="Jakub Rybacki" userId="71160f026d85cc38" providerId="LiveId" clId="{03525D8D-C0F4-4EB2-A3CD-CDD3E8F12554}" dt="2023-02-22T21:07:37.126" v="5658" actId="26606"/>
          <ac:spMkLst>
            <pc:docMk/>
            <pc:sldMk cId="512115911" sldId="272"/>
            <ac:spMk id="24" creationId="{BF120A21-0841-4823-B0C4-28AEBCEF9B78}"/>
          </ac:spMkLst>
        </pc:spChg>
        <pc:spChg chg="add">
          <ac:chgData name="Jakub Rybacki" userId="71160f026d85cc38" providerId="LiveId" clId="{03525D8D-C0F4-4EB2-A3CD-CDD3E8F12554}" dt="2023-02-22T21:07:37.126" v="5658" actId="26606"/>
          <ac:spMkLst>
            <pc:docMk/>
            <pc:sldMk cId="512115911" sldId="272"/>
            <ac:spMk id="26" creationId="{DBB05BAE-BBD3-4289-899F-A6851503C6B0}"/>
          </ac:spMkLst>
        </pc:spChg>
        <pc:spChg chg="add">
          <ac:chgData name="Jakub Rybacki" userId="71160f026d85cc38" providerId="LiveId" clId="{03525D8D-C0F4-4EB2-A3CD-CDD3E8F12554}" dt="2023-02-22T21:07:37.126" v="5658" actId="26606"/>
          <ac:spMkLst>
            <pc:docMk/>
            <pc:sldMk cId="512115911" sldId="272"/>
            <ac:spMk id="28" creationId="{9874D11C-36F5-4BBE-A490-019A54E953B0}"/>
          </ac:spMkLst>
        </pc:spChg>
        <pc:picChg chg="add mod ord">
          <ac:chgData name="Jakub Rybacki" userId="71160f026d85cc38" providerId="LiveId" clId="{03525D8D-C0F4-4EB2-A3CD-CDD3E8F12554}" dt="2023-02-22T21:07:37.126" v="5658" actId="26606"/>
          <ac:picMkLst>
            <pc:docMk/>
            <pc:sldMk cId="512115911" sldId="272"/>
            <ac:picMk id="7" creationId="{F05669A8-670F-E2DF-BC99-4A728DC3F7C4}"/>
          </ac:picMkLst>
        </pc:picChg>
        <pc:cxnChg chg="add">
          <ac:chgData name="Jakub Rybacki" userId="71160f026d85cc38" providerId="LiveId" clId="{03525D8D-C0F4-4EB2-A3CD-CDD3E8F12554}" dt="2023-02-22T21:07:37.126" v="5658" actId="26606"/>
          <ac:cxnSpMkLst>
            <pc:docMk/>
            <pc:sldMk cId="512115911" sldId="272"/>
            <ac:cxnSpMk id="12" creationId="{64FA5DFF-7FE6-4855-84E6-DFA78EE978BD}"/>
          </ac:cxnSpMkLst>
        </pc:cxnChg>
        <pc:cxnChg chg="add">
          <ac:chgData name="Jakub Rybacki" userId="71160f026d85cc38" providerId="LiveId" clId="{03525D8D-C0F4-4EB2-A3CD-CDD3E8F12554}" dt="2023-02-22T21:07:37.126" v="5658" actId="26606"/>
          <ac:cxnSpMkLst>
            <pc:docMk/>
            <pc:sldMk cId="512115911" sldId="272"/>
            <ac:cxnSpMk id="14" creationId="{2AFD8CBA-54A3-4363-991B-B9C631BBFA74}"/>
          </ac:cxnSpMkLst>
        </pc:cxnChg>
      </pc:sldChg>
      <pc:sldChg chg="modSp new mod">
        <pc:chgData name="Jakub Rybacki" userId="71160f026d85cc38" providerId="LiveId" clId="{03525D8D-C0F4-4EB2-A3CD-CDD3E8F12554}" dt="2023-02-22T21:20:18.164" v="6045" actId="313"/>
        <pc:sldMkLst>
          <pc:docMk/>
          <pc:sldMk cId="2646332095" sldId="273"/>
        </pc:sldMkLst>
        <pc:spChg chg="mod">
          <ac:chgData name="Jakub Rybacki" userId="71160f026d85cc38" providerId="LiveId" clId="{03525D8D-C0F4-4EB2-A3CD-CDD3E8F12554}" dt="2023-02-22T21:12:47.998" v="5795" actId="20577"/>
          <ac:spMkLst>
            <pc:docMk/>
            <pc:sldMk cId="2646332095" sldId="273"/>
            <ac:spMk id="2" creationId="{EF29938A-1CDA-89E8-EDF6-5C04DF2F3D67}"/>
          </ac:spMkLst>
        </pc:spChg>
        <pc:spChg chg="mod">
          <ac:chgData name="Jakub Rybacki" userId="71160f026d85cc38" providerId="LiveId" clId="{03525D8D-C0F4-4EB2-A3CD-CDD3E8F12554}" dt="2023-02-22T21:20:18.164" v="6045" actId="313"/>
          <ac:spMkLst>
            <pc:docMk/>
            <pc:sldMk cId="2646332095" sldId="273"/>
            <ac:spMk id="3" creationId="{45D12267-C8C3-2600-B6DD-AC98ECE4442D}"/>
          </ac:spMkLst>
        </pc:spChg>
      </pc:sldChg>
    </pc:docChg>
  </pc:docChgLst>
  <pc:docChgLst>
    <pc:chgData name="Jakub Rybacki" userId="71160f026d85cc38" providerId="LiveId" clId="{A42D6CA5-23FC-4EE2-81EE-A15C7B60790A}"/>
    <pc:docChg chg="modSld">
      <pc:chgData name="Jakub Rybacki" userId="71160f026d85cc38" providerId="LiveId" clId="{A42D6CA5-23FC-4EE2-81EE-A15C7B60790A}" dt="2024-01-10T18:59:26.510" v="30" actId="20577"/>
      <pc:docMkLst>
        <pc:docMk/>
      </pc:docMkLst>
      <pc:sldChg chg="modSp mod">
        <pc:chgData name="Jakub Rybacki" userId="71160f026d85cc38" providerId="LiveId" clId="{A42D6CA5-23FC-4EE2-81EE-A15C7B60790A}" dt="2024-01-10T18:59:26.510" v="30" actId="20577"/>
        <pc:sldMkLst>
          <pc:docMk/>
          <pc:sldMk cId="2148355546" sldId="268"/>
        </pc:sldMkLst>
        <pc:spChg chg="mod">
          <ac:chgData name="Jakub Rybacki" userId="71160f026d85cc38" providerId="LiveId" clId="{A42D6CA5-23FC-4EE2-81EE-A15C7B60790A}" dt="2024-01-10T18:59:26.510" v="30" actId="20577"/>
          <ac:spMkLst>
            <pc:docMk/>
            <pc:sldMk cId="2148355546" sldId="268"/>
            <ac:spMk id="3" creationId="{D3D45078-667B-F89D-00C3-651C68E3664E}"/>
          </ac:spMkLst>
        </pc:spChg>
      </pc:sldChg>
    </pc:docChg>
  </pc:docChgLst>
  <pc:docChgLst>
    <pc:chgData name="Jakub Rybacki" userId="71160f026d85cc38" providerId="LiveId" clId="{95306A3C-EC5F-477F-9F4B-C7DEE30CE6BE}"/>
    <pc:docChg chg="modSld sldOrd modSection">
      <pc:chgData name="Jakub Rybacki" userId="71160f026d85cc38" providerId="LiveId" clId="{95306A3C-EC5F-477F-9F4B-C7DEE30CE6BE}" dt="2023-02-23T16:55:56.517" v="18" actId="20577"/>
      <pc:docMkLst>
        <pc:docMk/>
      </pc:docMkLst>
      <pc:sldChg chg="modSp mod">
        <pc:chgData name="Jakub Rybacki" userId="71160f026d85cc38" providerId="LiveId" clId="{95306A3C-EC5F-477F-9F4B-C7DEE30CE6BE}" dt="2023-02-23T16:55:01.660" v="11" actId="20577"/>
        <pc:sldMkLst>
          <pc:docMk/>
          <pc:sldMk cId="2225256061" sldId="258"/>
        </pc:sldMkLst>
        <pc:spChg chg="mod">
          <ac:chgData name="Jakub Rybacki" userId="71160f026d85cc38" providerId="LiveId" clId="{95306A3C-EC5F-477F-9F4B-C7DEE30CE6BE}" dt="2023-02-23T16:55:01.660" v="11" actId="20577"/>
          <ac:spMkLst>
            <pc:docMk/>
            <pc:sldMk cId="2225256061" sldId="258"/>
            <ac:spMk id="3" creationId="{4CBD7380-C263-72DF-68D3-D2E2B04424CC}"/>
          </ac:spMkLst>
        </pc:spChg>
      </pc:sldChg>
      <pc:sldChg chg="modSp mod ord">
        <pc:chgData name="Jakub Rybacki" userId="71160f026d85cc38" providerId="LiveId" clId="{95306A3C-EC5F-477F-9F4B-C7DEE30CE6BE}" dt="2023-02-23T16:55:56.517" v="18" actId="20577"/>
        <pc:sldMkLst>
          <pc:docMk/>
          <pc:sldMk cId="1731648372" sldId="267"/>
        </pc:sldMkLst>
        <pc:spChg chg="mod">
          <ac:chgData name="Jakub Rybacki" userId="71160f026d85cc38" providerId="LiveId" clId="{95306A3C-EC5F-477F-9F4B-C7DEE30CE6BE}" dt="2023-02-23T16:55:56.517" v="18" actId="20577"/>
          <ac:spMkLst>
            <pc:docMk/>
            <pc:sldMk cId="1731648372" sldId="267"/>
            <ac:spMk id="3" creationId="{97E318CA-734A-3B74-D9AE-D05D117D49FA}"/>
          </ac:spMkLst>
        </pc:spChg>
      </pc:sldChg>
      <pc:sldChg chg="ord">
        <pc:chgData name="Jakub Rybacki" userId="71160f026d85cc38" providerId="LiveId" clId="{95306A3C-EC5F-477F-9F4B-C7DEE30CE6BE}" dt="2023-02-23T16:31:40.122" v="4" actId="20578"/>
        <pc:sldMkLst>
          <pc:docMk/>
          <pc:sldMk cId="512115911" sldId="272"/>
        </pc:sldMkLst>
      </pc:sldChg>
      <pc:sldChg chg="ord">
        <pc:chgData name="Jakub Rybacki" userId="71160f026d85cc38" providerId="LiveId" clId="{95306A3C-EC5F-477F-9F4B-C7DEE30CE6BE}" dt="2023-02-23T16:31:34.856" v="3"/>
        <pc:sldMkLst>
          <pc:docMk/>
          <pc:sldMk cId="264633209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2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86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15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71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28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7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29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6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1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5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64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9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4374-9862-4CCA-939D-37B0F5F8D7BA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470888-34EC-4A7E-9E61-AFB904DC3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8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wthorne_effec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tufts.edu/tuftsliteracycorps/files/2017/02/Pygmalion-in-the-Classroom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annadreber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ontent/pdf/10.1007/BF02804118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BRlWybBqM&amp;t=3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8516959_Group_Identification_Moderates_Emotional_Responses_to_Perceived_Prejudice" TargetMode="External"/><Relationship Id="rId2" Type="http://schemas.openxmlformats.org/officeDocument/2006/relationships/hyperlink" Target="https://www.nber.org/system/files/working_papers/w9873/w9873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2134-7E4B-35D6-FF3A-77AF4E401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Eksperyment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CE203-1022-6505-516C-808C2FDDD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2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Żarówka na żółtym tle z naszkicowanymi promieniami światła i przewodem">
            <a:extLst>
              <a:ext uri="{FF2B5EF4-FFF2-40B4-BE49-F238E27FC236}">
                <a16:creationId xmlns:a16="http://schemas.microsoft.com/office/drawing/2014/main" id="{F7FF422F-C014-4ADF-9B41-6899B9D52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1413E-1A76-0690-8D57-6310D4F4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 err="1"/>
              <a:t>Efekt</a:t>
            </a:r>
            <a:r>
              <a:rPr lang="en-GB" sz="2800" dirty="0"/>
              <a:t> Hawthorne</a:t>
            </a:r>
            <a:r>
              <a:rPr lang="pl-PL" sz="2800" dirty="0"/>
              <a:t> – skąd </a:t>
            </a:r>
            <a:r>
              <a:rPr lang="pl-PL" sz="2800" dirty="0" err="1"/>
              <a:t>pre</a:t>
            </a:r>
            <a:r>
              <a:rPr lang="pl-PL" sz="2800" dirty="0"/>
              <a:t>-test i post-test?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01CE-18C8-8BD0-6038-A43DD629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500" dirty="0"/>
              <a:t>Badania w latach 1928-1932 w fabryce </a:t>
            </a:r>
            <a:r>
              <a:rPr lang="pl-PL" sz="1500" dirty="0" err="1">
                <a:hlinkClick r:id="rId3"/>
              </a:rPr>
              <a:t>Hawthorne</a:t>
            </a:r>
            <a:r>
              <a:rPr lang="pl-PL" sz="1500" dirty="0">
                <a:hlinkClick r:id="rId3"/>
              </a:rPr>
              <a:t> Western </a:t>
            </a:r>
            <a:r>
              <a:rPr lang="pl-PL" sz="1500" dirty="0" err="1">
                <a:hlinkClick r:id="rId3"/>
              </a:rPr>
              <a:t>Electric</a:t>
            </a:r>
            <a:endParaRPr lang="pl-PL" sz="1500" dirty="0"/>
          </a:p>
          <a:p>
            <a:pPr lvl="1">
              <a:lnSpc>
                <a:spcPct val="90000"/>
              </a:lnSpc>
            </a:pPr>
            <a:r>
              <a:rPr lang="pl-PL" sz="1500" dirty="0"/>
              <a:t>Cel: wyjaśnić jak poprawić jakość pracy robotników?</a:t>
            </a:r>
          </a:p>
          <a:p>
            <a:pPr lvl="1"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/>
              <a:t>Przykład oświetlenia:</a:t>
            </a:r>
          </a:p>
          <a:p>
            <a:pPr lvl="1">
              <a:lnSpc>
                <a:spcPct val="90000"/>
              </a:lnSpc>
            </a:pPr>
            <a:r>
              <a:rPr lang="pl-PL" sz="1500" dirty="0"/>
              <a:t>Wstępne wyniki: lepsze oświetlenie pomaga lepiej pracować</a:t>
            </a:r>
          </a:p>
          <a:p>
            <a:pPr lvl="1">
              <a:lnSpc>
                <a:spcPct val="90000"/>
              </a:lnSpc>
            </a:pPr>
            <a:r>
              <a:rPr lang="pl-PL" sz="1500" dirty="0"/>
              <a:t>Walidacja: Próba pogorszenia oświetlenia – nie dała rezultatu. </a:t>
            </a:r>
          </a:p>
          <a:p>
            <a:pPr lvl="1"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/>
              <a:t>Problem: świadomość eksperymentu wpływa na zachowanie grup badawczych. </a:t>
            </a:r>
          </a:p>
          <a:p>
            <a:pPr>
              <a:lnSpc>
                <a:spcPct val="90000"/>
              </a:lnSpc>
            </a:pPr>
            <a:endParaRPr lang="pl-PL" sz="1500" dirty="0"/>
          </a:p>
          <a:p>
            <a:pPr lvl="1"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04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7E67-F2B5-11F9-F57A-F07D074E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pl-PL" dirty="0"/>
              <a:t>Wiemy, że świadomość eksperymentu wpływa na decyzje.</a:t>
            </a:r>
          </a:p>
          <a:p>
            <a:endParaRPr lang="pl-PL" dirty="0"/>
          </a:p>
          <a:p>
            <a:r>
              <a:rPr lang="pl-PL" dirty="0"/>
              <a:t>Jak się pozbyć takich efektów behawioralnych?</a:t>
            </a:r>
          </a:p>
          <a:p>
            <a:pPr lvl="1"/>
            <a:r>
              <a:rPr lang="pl-PL" dirty="0"/>
              <a:t>Można wywołać je w obu grupach. </a:t>
            </a:r>
          </a:p>
          <a:p>
            <a:pPr lvl="1"/>
            <a:endParaRPr lang="pl-PL" dirty="0"/>
          </a:p>
          <a:p>
            <a:r>
              <a:rPr lang="pl-PL" dirty="0"/>
              <a:t>Założenie eksperymentu – przykład medycyny:</a:t>
            </a:r>
          </a:p>
          <a:p>
            <a:pPr lvl="1"/>
            <a:r>
              <a:rPr lang="pl-PL" dirty="0"/>
              <a:t>Obie grupy myślą, że otrzymały bodziec</a:t>
            </a:r>
          </a:p>
          <a:p>
            <a:pPr lvl="1"/>
            <a:r>
              <a:rPr lang="pl-PL" dirty="0"/>
              <a:t>Faktycznie jedna otrzymuje placebo.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1FFC8-9AF4-6096-5F34-6DB4A201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Eksperyment podwójnie ślepy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5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634E-AE22-9388-FB44-C26681E1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/>
              <a:t>Pygmalion in the Classroom</a:t>
            </a:r>
          </a:p>
        </p:txBody>
      </p:sp>
      <p:pic>
        <p:nvPicPr>
          <p:cNvPr id="11" name="Picture 4" descr="Okulary na wierzchu książki">
            <a:extLst>
              <a:ext uri="{FF2B5EF4-FFF2-40B4-BE49-F238E27FC236}">
                <a16:creationId xmlns:a16="http://schemas.microsoft.com/office/drawing/2014/main" id="{20BE1602-3DAA-CE70-DC40-3E0690E8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8" r="46148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5078-667B-F89D-00C3-651C68E3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Badanie </a:t>
            </a:r>
            <a:r>
              <a:rPr lang="en-GB" b="0" i="0" dirty="0">
                <a:effectLst/>
                <a:latin typeface="-apple-system"/>
                <a:hlinkClick r:id="rId3"/>
              </a:rPr>
              <a:t>Rosenthal </a:t>
            </a:r>
            <a:r>
              <a:rPr lang="pl-PL" b="0" i="0" dirty="0">
                <a:effectLst/>
                <a:latin typeface="-apple-system"/>
                <a:hlinkClick r:id="rId3"/>
              </a:rPr>
              <a:t>i</a:t>
            </a:r>
            <a:r>
              <a:rPr lang="en-GB" b="0" i="0" dirty="0">
                <a:effectLst/>
                <a:latin typeface="-apple-system"/>
                <a:hlinkClick r:id="rId3"/>
              </a:rPr>
              <a:t> Jacobson</a:t>
            </a:r>
            <a:r>
              <a:rPr lang="pl-PL" b="0" i="0" dirty="0">
                <a:effectLst/>
                <a:latin typeface="-apple-system"/>
                <a:hlinkClick r:id="rId3"/>
              </a:rPr>
              <a:t> </a:t>
            </a:r>
            <a:r>
              <a:rPr lang="pl-PL" b="0" i="0" dirty="0">
                <a:effectLst/>
                <a:latin typeface="-apple-system"/>
              </a:rPr>
              <a:t>– 1965:</a:t>
            </a:r>
          </a:p>
          <a:p>
            <a:pPr lvl="1"/>
            <a:r>
              <a:rPr lang="pl-PL" dirty="0" err="1">
                <a:latin typeface="-apple-system"/>
              </a:rPr>
              <a:t>Pre</a:t>
            </a:r>
            <a:r>
              <a:rPr lang="pl-PL" dirty="0">
                <a:latin typeface="-apple-system"/>
              </a:rPr>
              <a:t>-test: Testy IQ prowadzone na małych dzieciach</a:t>
            </a:r>
          </a:p>
          <a:p>
            <a:pPr lvl="1"/>
            <a:r>
              <a:rPr lang="pl-PL" dirty="0">
                <a:latin typeface="-apple-system"/>
              </a:rPr>
              <a:t>Nauczyciele otrzymują informacje, że część osób z grupy eksperymentalnej ma większe predyspozycje do rozwoju (</a:t>
            </a:r>
            <a:r>
              <a:rPr lang="pl-PL" i="1" dirty="0">
                <a:latin typeface="-apple-system"/>
              </a:rPr>
              <a:t>placebo</a:t>
            </a:r>
            <a:r>
              <a:rPr lang="pl-PL" dirty="0">
                <a:latin typeface="-apple-system"/>
              </a:rPr>
              <a:t>)</a:t>
            </a:r>
          </a:p>
          <a:p>
            <a:pPr lvl="1"/>
            <a:r>
              <a:rPr lang="pl-PL" dirty="0">
                <a:latin typeface="-apple-system"/>
              </a:rPr>
              <a:t>Post-test przeprowadzany po 8 miesiącach</a:t>
            </a:r>
          </a:p>
          <a:p>
            <a:pPr lvl="1"/>
            <a:endParaRPr lang="pl-PL" b="0" i="0" dirty="0">
              <a:effectLst/>
              <a:latin typeface="-apple-system"/>
            </a:endParaRPr>
          </a:p>
          <a:p>
            <a:r>
              <a:rPr lang="pl-PL" dirty="0">
                <a:latin typeface="-apple-system"/>
              </a:rPr>
              <a:t>Konkluzja: Samospełniające się przepowiednie</a:t>
            </a:r>
          </a:p>
          <a:p>
            <a:pPr lvl="1"/>
            <a:r>
              <a:rPr lang="pl-PL" b="0" i="0" dirty="0">
                <a:effectLst/>
                <a:latin typeface="-apple-system"/>
              </a:rPr>
              <a:t>Osoby wskazane jako </a:t>
            </a:r>
            <a:r>
              <a:rPr lang="pl-PL" dirty="0">
                <a:latin typeface="-apple-system"/>
              </a:rPr>
              <a:t>zdolne z </a:t>
            </a:r>
            <a:r>
              <a:rPr lang="pl-PL">
                <a:latin typeface="-apple-system"/>
              </a:rPr>
              <a:t>lepszymi ocenami. </a:t>
            </a:r>
            <a:endParaRPr lang="pl-PL" b="0" i="0" dirty="0">
              <a:effectLst/>
              <a:latin typeface="-apple-system"/>
            </a:endParaRPr>
          </a:p>
          <a:p>
            <a:pPr lvl="1"/>
            <a:r>
              <a:rPr lang="pl-PL" dirty="0">
                <a:latin typeface="-apple-system"/>
              </a:rPr>
              <a:t>Wyjaśnienie: większe zaangażowanie nauczycieli.</a:t>
            </a:r>
            <a:endParaRPr lang="pl-PL" b="0" i="0" dirty="0"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35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278D-D077-0B25-009A-A200DD9A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/>
              <a:t>Plan Solomona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38E9-31C9-4EB1-9F1B-3A60FB8A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pl-PL" dirty="0"/>
              <a:t>Cztery grupy badawcze – 2 grupy kontrolne, 2 eksperymentalne</a:t>
            </a:r>
          </a:p>
          <a:p>
            <a:endParaRPr lang="pl-PL" dirty="0"/>
          </a:p>
          <a:p>
            <a:r>
              <a:rPr lang="pl-PL" dirty="0"/>
              <a:t>Grupy :</a:t>
            </a:r>
          </a:p>
          <a:p>
            <a:pPr lvl="1"/>
            <a:r>
              <a:rPr lang="pl-PL" dirty="0"/>
              <a:t>Kontrolna 1: Wypełnia </a:t>
            </a:r>
            <a:r>
              <a:rPr lang="pl-PL" dirty="0" err="1"/>
              <a:t>pre</a:t>
            </a:r>
            <a:r>
              <a:rPr lang="pl-PL" dirty="0"/>
              <a:t>-test i post-test</a:t>
            </a:r>
          </a:p>
          <a:p>
            <a:pPr lvl="1"/>
            <a:r>
              <a:rPr lang="pl-PL" dirty="0"/>
              <a:t>Kontrolna 2: Wypełnia tylko post-test</a:t>
            </a:r>
          </a:p>
          <a:p>
            <a:pPr lvl="1"/>
            <a:r>
              <a:rPr lang="pl-PL" dirty="0"/>
              <a:t>Eksperymentalna 1: Wypełnia </a:t>
            </a:r>
            <a:r>
              <a:rPr lang="pl-PL" dirty="0" err="1"/>
              <a:t>pre</a:t>
            </a:r>
            <a:r>
              <a:rPr lang="pl-PL" dirty="0"/>
              <a:t>-test, otrzymuje bodziec i wypełnia post-test</a:t>
            </a:r>
          </a:p>
          <a:p>
            <a:pPr lvl="1"/>
            <a:r>
              <a:rPr lang="pl-PL" dirty="0"/>
              <a:t>Eksperymentalna 2: otrzymuje bodziec i wypełnia post-test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C144C56A-DBCD-31F4-171F-768F0E1A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3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A648-7F17-1B48-A4AA-369E8F93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/>
              <a:t>Plan Solomona</a:t>
            </a:r>
            <a:endParaRPr lang="en-GB" dirty="0"/>
          </a:p>
        </p:txBody>
      </p:sp>
      <p:pic>
        <p:nvPicPr>
          <p:cNvPr id="5" name="Picture 4" descr="Formuła calculus">
            <a:extLst>
              <a:ext uri="{FF2B5EF4-FFF2-40B4-BE49-F238E27FC236}">
                <a16:creationId xmlns:a16="http://schemas.microsoft.com/office/drawing/2014/main" id="{06EDC3D0-7987-F040-3791-3C15446BB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47" r="36380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EB83-9CF1-B2C9-B663-607CBB5D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Dobry eksperyment skutkuje następującymi wynikami:</a:t>
            </a:r>
          </a:p>
          <a:p>
            <a:pPr lvl="1"/>
            <a:r>
              <a:rPr lang="pl-PL" dirty="0"/>
              <a:t>Post-testy w grupach eksperymentalnych lepsze niż w grupach kontrolnych – </a:t>
            </a:r>
            <a:r>
              <a:rPr lang="pl-PL" b="1" i="1" dirty="0"/>
              <a:t>interpretacja: bodziec działa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Różnice wyników post-test -  </a:t>
            </a:r>
            <a:r>
              <a:rPr lang="pl-PL" dirty="0" err="1"/>
              <a:t>pre</a:t>
            </a:r>
            <a:r>
              <a:rPr lang="pl-PL" dirty="0"/>
              <a:t>-test silniejsze w grupie eksperymentalnej niż kontrolnej – </a:t>
            </a:r>
            <a:r>
              <a:rPr lang="pl-PL" b="1" i="1" dirty="0"/>
              <a:t>interpretacja: potwierdzenie działania</a:t>
            </a:r>
          </a:p>
          <a:p>
            <a:pPr lvl="1"/>
            <a:r>
              <a:rPr lang="pl-PL" dirty="0"/>
              <a:t>Post-testy w grupach z cyferką 1, takie samek jak w 2 - </a:t>
            </a:r>
            <a:r>
              <a:rPr lang="pl-PL" b="1" i="1" dirty="0"/>
              <a:t>interpretacja: </a:t>
            </a:r>
            <a:r>
              <a:rPr lang="pl-PL" b="1" i="1" dirty="0" err="1"/>
              <a:t>pre</a:t>
            </a:r>
            <a:r>
              <a:rPr lang="pl-PL" b="1" i="1" dirty="0"/>
              <a:t>-test nie wpływa na finalny wynik.</a:t>
            </a:r>
          </a:p>
          <a:p>
            <a:pPr lvl="1"/>
            <a:r>
              <a:rPr lang="pl-PL" dirty="0"/>
              <a:t>Post-test w grupie kontrolnej 2, podobne do </a:t>
            </a:r>
            <a:r>
              <a:rPr lang="pl-PL" dirty="0" err="1"/>
              <a:t>pre</a:t>
            </a:r>
            <a:r>
              <a:rPr lang="pl-PL" dirty="0"/>
              <a:t>-testów w grupach z cyfrą 1. </a:t>
            </a:r>
          </a:p>
          <a:p>
            <a:pPr lvl="1"/>
            <a:endParaRPr lang="pl-PL" dirty="0"/>
          </a:p>
          <a:p>
            <a:r>
              <a:rPr lang="pl-PL" dirty="0"/>
              <a:t>Testowanie za pomocą statystyk omawianych na poprzednich zajęciach.</a:t>
            </a:r>
          </a:p>
          <a:p>
            <a:pPr lvl="1"/>
            <a:endParaRPr lang="pl-PL" b="1" i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78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B5A9-A3E3-2456-50E3-C9BD2976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Trafność eksperymentów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00BB-EA21-2B5F-D196-7B57139A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2 źródła nietrafności:</a:t>
            </a:r>
          </a:p>
          <a:p>
            <a:pPr lvl="1"/>
            <a:r>
              <a:rPr lang="pl-PL" dirty="0"/>
              <a:t>Wewnętrzna – związana z konstrukcją samego eksperymentu.</a:t>
            </a:r>
          </a:p>
          <a:p>
            <a:pPr lvl="1"/>
            <a:r>
              <a:rPr lang="pl-PL" dirty="0"/>
              <a:t>Zewnętrzna – związana z brakiem możliwości uogólnienia wyników eksperymentu na faktyczne zmiany zachodzące w populacji.</a:t>
            </a:r>
          </a:p>
          <a:p>
            <a:pPr lvl="1"/>
            <a:endParaRPr lang="en-GB" dirty="0"/>
          </a:p>
        </p:txBody>
      </p:sp>
      <p:pic>
        <p:nvPicPr>
          <p:cNvPr id="5" name="Picture 4" descr="Cząsteczki">
            <a:extLst>
              <a:ext uri="{FF2B5EF4-FFF2-40B4-BE49-F238E27FC236}">
                <a16:creationId xmlns:a16="http://schemas.microsoft.com/office/drawing/2014/main" id="{B945CDED-796A-82D5-8DA2-7B228EEE8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78" r="1521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7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0F27-4650-C9F4-D75F-4B233795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Nietrafność wewnętrzna </a:t>
            </a:r>
            <a:endParaRPr lang="en-GB" dirty="0"/>
          </a:p>
        </p:txBody>
      </p:sp>
      <p:pic>
        <p:nvPicPr>
          <p:cNvPr id="17" name="Picture 4" descr="Roślina rosnąca w pękniętym betonie">
            <a:extLst>
              <a:ext uri="{FF2B5EF4-FFF2-40B4-BE49-F238E27FC236}">
                <a16:creationId xmlns:a16="http://schemas.microsoft.com/office/drawing/2014/main" id="{147AAB06-F472-1999-5851-CFBFCAF5C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52" r="4267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8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B7CC-945A-58F1-449A-2534F50C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Źródła: </a:t>
            </a:r>
          </a:p>
          <a:p>
            <a:pPr lvl="1"/>
            <a:r>
              <a:rPr lang="pl-PL" dirty="0"/>
              <a:t>Wpływ informacji z zewnątrz, które kształtują zachowania</a:t>
            </a:r>
          </a:p>
          <a:p>
            <a:pPr lvl="1"/>
            <a:r>
              <a:rPr lang="pl-PL" dirty="0"/>
              <a:t>Zmienne środowiskowe, rozwój świadomości (długie eksperymenty)</a:t>
            </a:r>
          </a:p>
          <a:p>
            <a:pPr lvl="1"/>
            <a:r>
              <a:rPr lang="pl-PL" dirty="0"/>
              <a:t>Niedoskonałość narzędzi analitycznych i doboru próby</a:t>
            </a:r>
          </a:p>
          <a:p>
            <a:pPr lvl="1"/>
            <a:r>
              <a:rPr lang="pl-PL" dirty="0"/>
              <a:t>Motywacje finansowe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9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3845-DD53-5B9C-3B6E-8B2BAFA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Nietrafność zewnętrzna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CB39-0A99-5469-290B-77827C04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Potencjalne problemy:</a:t>
            </a:r>
          </a:p>
          <a:p>
            <a:pPr lvl="1"/>
            <a:r>
              <a:rPr lang="pl-PL" dirty="0"/>
              <a:t>Czy próba jest reprezentatywna?</a:t>
            </a:r>
          </a:p>
          <a:p>
            <a:pPr lvl="1"/>
            <a:r>
              <a:rPr lang="pl-PL" dirty="0"/>
              <a:t>Czy coś co uznajemy za bodziec występuje w środowisku naturalnym?</a:t>
            </a:r>
            <a:endParaRPr lang="en-GB" dirty="0"/>
          </a:p>
        </p:txBody>
      </p:sp>
      <p:pic>
        <p:nvPicPr>
          <p:cNvPr id="11" name="Picture 4" descr="Ręka trzymająca pióro i cienie na arkuszu">
            <a:extLst>
              <a:ext uri="{FF2B5EF4-FFF2-40B4-BE49-F238E27FC236}">
                <a16:creationId xmlns:a16="http://schemas.microsoft.com/office/drawing/2014/main" id="{2835CC9E-11D7-BC4E-D4C2-158FF2D59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4" r="1485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983E-A43D-EBC3-7536-151712F3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Rynek dla replikacji</a:t>
            </a:r>
            <a:endParaRPr lang="en-GB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1AC7B20-EC64-61CF-C72C-FF29B187B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9" r="43378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F5CF-02D8-7C44-5459-76885C60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Problem nauk społecznych - wiele badań eksperymentalnych z dyskusyjnymi wnioskami.</a:t>
            </a:r>
          </a:p>
          <a:p>
            <a:endParaRPr lang="pl-PL" dirty="0"/>
          </a:p>
          <a:p>
            <a:r>
              <a:rPr lang="pl-PL" dirty="0"/>
              <a:t>Wyniki potwierdzane przez walidacje: </a:t>
            </a:r>
          </a:p>
          <a:p>
            <a:pPr lvl="1"/>
            <a:r>
              <a:rPr lang="pl-PL" dirty="0"/>
              <a:t>Inni badacze dokonują niezależnie ten sam eksperyment na innych grupach kontrolnych. </a:t>
            </a:r>
          </a:p>
          <a:p>
            <a:pPr lvl="1"/>
            <a:endParaRPr lang="pl-PL" dirty="0"/>
          </a:p>
          <a:p>
            <a:r>
              <a:rPr lang="pl-PL" dirty="0"/>
              <a:t>Projekt </a:t>
            </a:r>
            <a:r>
              <a:rPr lang="pl-PL" dirty="0">
                <a:hlinkClick r:id="rId3"/>
              </a:rPr>
              <a:t>Anna </a:t>
            </a:r>
            <a:r>
              <a:rPr lang="pl-PL" dirty="0" err="1">
                <a:hlinkClick r:id="rId3"/>
              </a:rPr>
              <a:t>Dreber</a:t>
            </a:r>
            <a:r>
              <a:rPr lang="pl-PL" dirty="0"/>
              <a:t> – urynkowienie finansowania walidacji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5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kusz papieru do testów i ołówek">
            <a:extLst>
              <a:ext uri="{FF2B5EF4-FFF2-40B4-BE49-F238E27FC236}">
                <a16:creationId xmlns:a16="http://schemas.microsoft.com/office/drawing/2014/main" id="{D95719E0-DAFE-DF3A-279D-D297A460C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3D459-704D-E651-30FB-DCDF0F96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Klasyczny eksperyment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01BC-07F4-D822-A74B-9B015C24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sz="2400" dirty="0"/>
              <a:t>3 pary:</a:t>
            </a:r>
          </a:p>
          <a:p>
            <a:pPr lvl="1"/>
            <a:r>
              <a:rPr lang="pl-PL" sz="2000" dirty="0"/>
              <a:t>Zmienne zależne i niezależne</a:t>
            </a:r>
          </a:p>
          <a:p>
            <a:pPr lvl="1"/>
            <a:r>
              <a:rPr lang="pl-PL" sz="2000" dirty="0"/>
              <a:t>Grupa eksperymentalna i kontrolna</a:t>
            </a:r>
          </a:p>
          <a:p>
            <a:pPr lvl="1"/>
            <a:r>
              <a:rPr lang="pl-PL" sz="2000" dirty="0" err="1"/>
              <a:t>Pre</a:t>
            </a:r>
            <a:r>
              <a:rPr lang="pl-PL" sz="2000" dirty="0"/>
              <a:t>-test i post-test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1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8F46-5898-7F7B-5FE9-1EEF0E46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 fontScale="90000"/>
          </a:bodyPr>
          <a:lstStyle/>
          <a:p>
            <a:r>
              <a:rPr lang="pl-PL" dirty="0"/>
              <a:t>1-sza para: Zmienne zależne i niezależne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7380-C263-72DF-68D3-D2E2B044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l-PL" sz="1700" dirty="0"/>
              <a:t>3 typy zmiennych: </a:t>
            </a:r>
          </a:p>
          <a:p>
            <a:pPr lvl="1">
              <a:lnSpc>
                <a:spcPct val="90000"/>
              </a:lnSpc>
            </a:pPr>
            <a:r>
              <a:rPr lang="pl-PL" sz="1700" dirty="0"/>
              <a:t>Zmienna zależna – zmienna, ilościowa wyjaśniamy jej zachowanie</a:t>
            </a:r>
          </a:p>
          <a:p>
            <a:pPr lvl="1">
              <a:lnSpc>
                <a:spcPct val="90000"/>
              </a:lnSpc>
            </a:pPr>
            <a:r>
              <a:rPr lang="pl-PL" sz="1700" dirty="0"/>
              <a:t>Zmienne niezależne – zbiór charakterystyk opisujących badaną populację</a:t>
            </a:r>
          </a:p>
          <a:p>
            <a:pPr lvl="1">
              <a:lnSpc>
                <a:spcPct val="90000"/>
              </a:lnSpc>
            </a:pPr>
            <a:r>
              <a:rPr lang="pl-PL" sz="1700" b="1" dirty="0"/>
              <a:t>Zmienna kontrolna – </a:t>
            </a:r>
            <a:r>
              <a:rPr lang="pl-PL" sz="1700" dirty="0"/>
              <a:t>zmienna binarna (dychotomiczna), która rozróżnia dwie grupy.</a:t>
            </a:r>
          </a:p>
          <a:p>
            <a:pPr lvl="1">
              <a:lnSpc>
                <a:spcPct val="90000"/>
              </a:lnSpc>
            </a:pPr>
            <a:endParaRPr lang="pl-PL" sz="1700" dirty="0"/>
          </a:p>
          <a:p>
            <a:pPr>
              <a:lnSpc>
                <a:spcPct val="90000"/>
              </a:lnSpc>
            </a:pPr>
            <a:r>
              <a:rPr lang="pl-PL" sz="1700" dirty="0"/>
              <a:t>Przykłady:</a:t>
            </a:r>
          </a:p>
          <a:p>
            <a:pPr lvl="1">
              <a:lnSpc>
                <a:spcPct val="90000"/>
              </a:lnSpc>
            </a:pPr>
            <a:r>
              <a:rPr lang="pl-PL" sz="1700" dirty="0"/>
              <a:t>Grupa, która otrzymała lekarstwo i ta, która nie otrzymała </a:t>
            </a:r>
            <a:endParaRPr lang="en-GB" sz="1700" dirty="0"/>
          </a:p>
        </p:txBody>
      </p:sp>
      <p:pic>
        <p:nvPicPr>
          <p:cNvPr id="5" name="Picture 4" descr="Okresowa tabela elementów">
            <a:extLst>
              <a:ext uri="{FF2B5EF4-FFF2-40B4-BE49-F238E27FC236}">
                <a16:creationId xmlns:a16="http://schemas.microsoft.com/office/drawing/2014/main" id="{EE234A9A-511D-C1D0-BB9C-510EA10B7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0" r="20393" b="38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2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urka w pustej klasie">
            <a:extLst>
              <a:ext uri="{FF2B5EF4-FFF2-40B4-BE49-F238E27FC236}">
                <a16:creationId xmlns:a16="http://schemas.microsoft.com/office/drawing/2014/main" id="{31B9F4F5-20A0-80D3-2CD9-0A7B1E860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9" r="499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C67ED-4127-2F0B-2D32-BD2FE1F5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2-ga para: Grupa eksperymentalna i kontrolna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40E5-26B4-94F3-2A84-64EEBB34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Grupa kontrolna – nasz podstawowy punkt odniesienia. </a:t>
            </a:r>
          </a:p>
          <a:p>
            <a:pPr lvl="1"/>
            <a:r>
              <a:rPr lang="pl-PL" dirty="0"/>
              <a:t>Zazwyczaj wykonujemy 2 pomiary na początku i końcu eksperymentów</a:t>
            </a:r>
          </a:p>
          <a:p>
            <a:endParaRPr lang="pl-PL" dirty="0"/>
          </a:p>
          <a:p>
            <a:r>
              <a:rPr lang="pl-PL" dirty="0"/>
              <a:t>Grupa eksperymentalna – nasz obiekt badawczy</a:t>
            </a:r>
          </a:p>
          <a:p>
            <a:pPr lvl="1"/>
            <a:r>
              <a:rPr lang="pl-PL" dirty="0"/>
              <a:t>Między dwoma pomiarami dodatkowo aplikujemy bodziec wpływający na wyniki. 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1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961912-42A0-16B3-11C5-DDF5A91D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sz="3100" dirty="0"/>
              <a:t>Grupa eksperymentalna i kontrolna</a:t>
            </a:r>
            <a:endParaRPr lang="en-GB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CB30-11AC-BDC1-21FE-4738E7F1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 lnSpcReduction="10000"/>
          </a:bodyPr>
          <a:lstStyle/>
          <a:p>
            <a:r>
              <a:rPr lang="pl-PL" dirty="0"/>
              <a:t>Dobór próby:</a:t>
            </a:r>
          </a:p>
          <a:p>
            <a:pPr lvl="1"/>
            <a:r>
              <a:rPr lang="pl-PL" dirty="0"/>
              <a:t>Sondaż czy badanie ankietowe wymagają, żeby próba była reprezentatywna. </a:t>
            </a:r>
          </a:p>
          <a:p>
            <a:pPr lvl="1"/>
            <a:r>
              <a:rPr lang="pl-PL" dirty="0"/>
              <a:t>Kryteria dla eksperymentów są bardziej restrykcyjne.</a:t>
            </a:r>
          </a:p>
          <a:p>
            <a:pPr lvl="1"/>
            <a:r>
              <a:rPr lang="pl-PL" dirty="0"/>
              <a:t>Dwie grupy powinny mieć podobne charakterystyki. </a:t>
            </a:r>
          </a:p>
          <a:p>
            <a:pPr marL="457200" lvl="1" indent="0">
              <a:buNone/>
            </a:pPr>
            <a:endParaRPr lang="pl-PL" dirty="0"/>
          </a:p>
          <a:p>
            <a:r>
              <a:rPr lang="pl-PL" dirty="0"/>
              <a:t>Reprezentatywność jest w praktyce ciężka do uzyskania</a:t>
            </a:r>
            <a:endParaRPr lang="en-GB" dirty="0"/>
          </a:p>
          <a:p>
            <a:endParaRPr lang="pl-PL" dirty="0"/>
          </a:p>
          <a:p>
            <a:r>
              <a:rPr lang="pl-PL" dirty="0"/>
              <a:t>Próby uzyskania reprezentatywności: </a:t>
            </a:r>
          </a:p>
          <a:p>
            <a:pPr lvl="1"/>
            <a:r>
              <a:rPr lang="pl-PL" dirty="0"/>
              <a:t>Dobór losowy</a:t>
            </a:r>
          </a:p>
          <a:p>
            <a:pPr lvl="1"/>
            <a:r>
              <a:rPr lang="pl-PL" dirty="0"/>
              <a:t>Dobór przez dopasowanie (podobny do </a:t>
            </a:r>
            <a:r>
              <a:rPr lang="pl-PL" i="1" dirty="0" err="1"/>
              <a:t>quota</a:t>
            </a:r>
            <a:r>
              <a:rPr lang="pl-PL" i="1" dirty="0"/>
              <a:t> </a:t>
            </a:r>
            <a:r>
              <a:rPr lang="pl-PL" i="1" dirty="0" err="1"/>
              <a:t>sampling</a:t>
            </a:r>
            <a:r>
              <a:rPr lang="pl-PL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30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65D57-466D-CBB7-073F-E7CB2C94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 dirty="0"/>
              <a:t>Bumper Stickers and the Cops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18CA-734A-3B74-D9AE-D05D117D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Eksperyment </a:t>
            </a:r>
            <a:r>
              <a:rPr lang="pl-PL" dirty="0">
                <a:hlinkClick r:id="rId2"/>
              </a:rPr>
              <a:t>Frances </a:t>
            </a:r>
            <a:r>
              <a:rPr lang="pl-PL" dirty="0" err="1">
                <a:hlinkClick r:id="rId2"/>
              </a:rPr>
              <a:t>Heussenstamm</a:t>
            </a:r>
            <a:r>
              <a:rPr lang="pl-PL" dirty="0">
                <a:hlinkClick r:id="rId2"/>
              </a:rPr>
              <a:t> </a:t>
            </a:r>
            <a:r>
              <a:rPr lang="pl-PL" dirty="0"/>
              <a:t>z lat 70-tych (1971)</a:t>
            </a:r>
          </a:p>
          <a:p>
            <a:pPr lvl="1"/>
            <a:r>
              <a:rPr lang="pl-PL" dirty="0"/>
              <a:t>Hipoteza: Policja jest uprzedzona do bojowniczych osób afro-amerykańskich (partii </a:t>
            </a:r>
            <a:r>
              <a:rPr lang="en-GB" dirty="0"/>
              <a:t>Black Panther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Studenci z trzech etnicznych grup zaproszeni do eksperymentów – biali, czarnoskórzy, meksykanie. </a:t>
            </a:r>
          </a:p>
          <a:p>
            <a:pPr lvl="1"/>
            <a:r>
              <a:rPr lang="pl-PL" dirty="0"/>
              <a:t>Grupa eksperymentalna jeździ z naklejką grupy </a:t>
            </a:r>
            <a:r>
              <a:rPr lang="en-GB" dirty="0"/>
              <a:t>Black Panther</a:t>
            </a:r>
            <a:r>
              <a:rPr lang="pl-PL" dirty="0"/>
              <a:t> – to zmienna kontrolna</a:t>
            </a:r>
          </a:p>
          <a:p>
            <a:pPr lvl="1"/>
            <a:r>
              <a:rPr lang="pl-PL"/>
              <a:t>Zmienne niezależne (x) – </a:t>
            </a:r>
            <a:r>
              <a:rPr lang="pl-PL" dirty="0"/>
              <a:t>długość drogi do domu, niekaralność.  </a:t>
            </a:r>
          </a:p>
          <a:p>
            <a:pPr lvl="1"/>
            <a:endParaRPr lang="pl-PL" dirty="0"/>
          </a:p>
          <a:p>
            <a:r>
              <a:rPr lang="pl-PL" dirty="0"/>
              <a:t>Wyniki: </a:t>
            </a:r>
          </a:p>
          <a:p>
            <a:pPr lvl="1"/>
            <a:r>
              <a:rPr lang="pl-PL" dirty="0"/>
              <a:t>Szybkie nagromadzenie się mandatów wraz z naklejką. 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64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5669A8-670F-E2DF-BC99-4A728DC3F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" r="13222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B8CED-B1A2-B2D0-4573-FE5636C7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500"/>
              <a:t>Kradzież roweru: dyskryminacja płci i ras</a:t>
            </a:r>
            <a:br>
              <a:rPr lang="en-GB" sz="2500"/>
            </a:br>
            <a:endParaRPr lang="en-GB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C7E-EAC3-15F2-84DB-797EB7C1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„Eksperyment” stacji ABC z 2010 r.</a:t>
            </a:r>
          </a:p>
          <a:p>
            <a:r>
              <a:rPr lang="pl-PL" dirty="0"/>
              <a:t>Reakcje na przecinanie linki rowerów </a:t>
            </a:r>
          </a:p>
          <a:p>
            <a:r>
              <a:rPr lang="pl-PL" dirty="0" err="1">
                <a:hlinkClick r:id="rId3"/>
              </a:rPr>
              <a:t>Youtube</a:t>
            </a:r>
            <a:endParaRPr lang="pl-PL" dirty="0"/>
          </a:p>
          <a:p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11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938A-1CDA-89E8-EDF6-5C04DF2F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Częste badania: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2267-C8C3-2600-B6DD-AC98ECE4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Rekrutacje – dyskryminacje przy wysyłaniu CV – przykłady zdjęć czy nazwisk (</a:t>
            </a:r>
            <a:r>
              <a:rPr lang="pl-PL" dirty="0">
                <a:hlinkClick r:id="rId2"/>
              </a:rPr>
              <a:t>link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/>
              <a:t>Badania nad uprzedzeniami – efekt wpływu kampanii edukacyjnych czy zachowania w grupie (</a:t>
            </a:r>
            <a:r>
              <a:rPr lang="pl-PL" dirty="0">
                <a:hlinkClick r:id="rId3"/>
              </a:rPr>
              <a:t>link</a:t>
            </a:r>
            <a:r>
              <a:rPr lang="pl-P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33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AB78-FE58-96EA-EB90-58823DC2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pl-PL" dirty="0"/>
              <a:t>3-cia para: </a:t>
            </a:r>
            <a:r>
              <a:rPr lang="pl-PL" dirty="0" err="1"/>
              <a:t>Pre</a:t>
            </a:r>
            <a:r>
              <a:rPr lang="pl-PL" dirty="0"/>
              <a:t>-test i post-test</a:t>
            </a:r>
            <a:endParaRPr lang="en-GB" dirty="0"/>
          </a:p>
        </p:txBody>
      </p:sp>
      <p:pic>
        <p:nvPicPr>
          <p:cNvPr id="27" name="Picture 4" descr="Papir med prøve og blyant">
            <a:extLst>
              <a:ext uri="{FF2B5EF4-FFF2-40B4-BE49-F238E27FC236}">
                <a16:creationId xmlns:a16="http://schemas.microsoft.com/office/drawing/2014/main" id="{53F04096-BABF-108F-0132-D8D65DE7D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5528" r="8628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62F7-C6E8-471D-2B3B-F2B0369C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pl-PL" dirty="0"/>
              <a:t>Dwa pomiary: </a:t>
            </a:r>
          </a:p>
          <a:p>
            <a:pPr lvl="1"/>
            <a:r>
              <a:rPr lang="pl-PL" dirty="0" err="1"/>
              <a:t>Pre</a:t>
            </a:r>
            <a:r>
              <a:rPr lang="pl-PL" dirty="0"/>
              <a:t>-test – wykonywany przed zaaplikowaniem bodźca, który ma wyjaśniać eksperyment</a:t>
            </a:r>
          </a:p>
          <a:p>
            <a:pPr lvl="1"/>
            <a:r>
              <a:rPr lang="pl-PL" dirty="0"/>
              <a:t>Post-test – ta sama osoba wykonuje analogiczne badanie po otrzymaniu bodźca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162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740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Trebuchet MS</vt:lpstr>
      <vt:lpstr>Wingdings 3</vt:lpstr>
      <vt:lpstr>Facet</vt:lpstr>
      <vt:lpstr>Eksperyment</vt:lpstr>
      <vt:lpstr>Klasyczny eksperyment</vt:lpstr>
      <vt:lpstr>1-sza para: Zmienne zależne i niezależne</vt:lpstr>
      <vt:lpstr>2-ga para: Grupa eksperymentalna i kontrolna</vt:lpstr>
      <vt:lpstr>Grupa eksperymentalna i kontrolna</vt:lpstr>
      <vt:lpstr>Bumper Stickers and the Cops</vt:lpstr>
      <vt:lpstr>Kradzież roweru: dyskryminacja płci i ras </vt:lpstr>
      <vt:lpstr>Częste badania:</vt:lpstr>
      <vt:lpstr>3-cia para: Pre-test i post-test</vt:lpstr>
      <vt:lpstr>Efekt Hawthorne – skąd pre-test i post-test?</vt:lpstr>
      <vt:lpstr>Eksperyment podwójnie ślepy</vt:lpstr>
      <vt:lpstr>Pygmalion in the Classroom</vt:lpstr>
      <vt:lpstr>Plan Solomona</vt:lpstr>
      <vt:lpstr>Plan Solomona</vt:lpstr>
      <vt:lpstr>Trafność eksperymentów</vt:lpstr>
      <vt:lpstr>Nietrafność wewnętrzna </vt:lpstr>
      <vt:lpstr>Nietrafność zewnętrzna </vt:lpstr>
      <vt:lpstr>Rynek dla replikacji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1</cp:revision>
  <dcterms:created xsi:type="dcterms:W3CDTF">2023-02-21T20:40:50Z</dcterms:created>
  <dcterms:modified xsi:type="dcterms:W3CDTF">2024-01-10T18:59:27Z</dcterms:modified>
</cp:coreProperties>
</file>