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71" r:id="rId8"/>
    <p:sldId id="262" r:id="rId9"/>
    <p:sldId id="264" r:id="rId10"/>
    <p:sldId id="272" r:id="rId11"/>
    <p:sldId id="265" r:id="rId12"/>
    <p:sldId id="267" r:id="rId13"/>
    <p:sldId id="25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52F7E-FF5F-4041-9A76-1714BB82DB72}">
          <p14:sldIdLst>
            <p14:sldId id="256"/>
          </p14:sldIdLst>
        </p14:section>
        <p14:section name="Etyka" id="{4541D005-82A6-413B-9395-A49CDF8C76C7}">
          <p14:sldIdLst>
            <p14:sldId id="258"/>
            <p14:sldId id="259"/>
            <p14:sldId id="263"/>
            <p14:sldId id="260"/>
            <p14:sldId id="261"/>
            <p14:sldId id="271"/>
          </p14:sldIdLst>
        </p14:section>
        <p14:section name="Konflikt interesów" id="{102E2341-26ED-4FA9-9AD8-87CA0BB89FB9}">
          <p14:sldIdLst>
            <p14:sldId id="262"/>
            <p14:sldId id="264"/>
            <p14:sldId id="272"/>
            <p14:sldId id="265"/>
            <p14:sldId id="267"/>
          </p14:sldIdLst>
        </p14:section>
        <p14:section name="Aspekty prawne" id="{0AA47FB5-8EC2-430D-A63C-06114147D390}">
          <p14:sldIdLst>
            <p14:sldId id="25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94606-8681-42B0-95F3-927232EFD6F9}" v="4" dt="2023-10-11T19:54:1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8F4D4017-B8CF-4BF6-9786-52F391083E13}"/>
    <pc:docChg chg="undo custSel addSld delSld modSld sldOrd addSection modSection">
      <pc:chgData name="Jakub Rybacki" userId="71160f026d85cc38" providerId="LiveId" clId="{8F4D4017-B8CF-4BF6-9786-52F391083E13}" dt="2023-04-26T20:49:29.288" v="4035" actId="20577"/>
      <pc:docMkLst>
        <pc:docMk/>
      </pc:docMkLst>
      <pc:sldChg chg="modSp mod">
        <pc:chgData name="Jakub Rybacki" userId="71160f026d85cc38" providerId="LiveId" clId="{8F4D4017-B8CF-4BF6-9786-52F391083E13}" dt="2023-04-26T19:12:18.870" v="958" actId="20577"/>
        <pc:sldMkLst>
          <pc:docMk/>
          <pc:sldMk cId="1262738140" sldId="256"/>
        </pc:sldMkLst>
        <pc:spChg chg="mod">
          <ac:chgData name="Jakub Rybacki" userId="71160f026d85cc38" providerId="LiveId" clId="{8F4D4017-B8CF-4BF6-9786-52F391083E13}" dt="2023-04-26T19:12:18.870" v="958" actId="20577"/>
          <ac:spMkLst>
            <pc:docMk/>
            <pc:sldMk cId="1262738140" sldId="256"/>
            <ac:spMk id="2" creationId="{A0625364-2332-36D0-21B0-91766FA65412}"/>
          </ac:spMkLst>
        </pc:spChg>
      </pc:sldChg>
      <pc:sldChg chg="addSp delSp modSp new mod ord setBg">
        <pc:chgData name="Jakub Rybacki" userId="71160f026d85cc38" providerId="LiveId" clId="{8F4D4017-B8CF-4BF6-9786-52F391083E13}" dt="2023-04-26T18:50:18.969" v="202" actId="26606"/>
        <pc:sldMkLst>
          <pc:docMk/>
          <pc:sldMk cId="427482111" sldId="258"/>
        </pc:sldMkLst>
        <pc:spChg chg="mod">
          <ac:chgData name="Jakub Rybacki" userId="71160f026d85cc38" providerId="LiveId" clId="{8F4D4017-B8CF-4BF6-9786-52F391083E13}" dt="2023-04-26T18:50:18.969" v="202" actId="26606"/>
          <ac:spMkLst>
            <pc:docMk/>
            <pc:sldMk cId="427482111" sldId="258"/>
            <ac:spMk id="2" creationId="{7C09D44C-FA51-5630-2E5C-9E2C147A47DB}"/>
          </ac:spMkLst>
        </pc:spChg>
        <pc:spChg chg="del mod">
          <ac:chgData name="Jakub Rybacki" userId="71160f026d85cc38" providerId="LiveId" clId="{8F4D4017-B8CF-4BF6-9786-52F391083E13}" dt="2023-04-26T18:50:18.969" v="202" actId="26606"/>
          <ac:spMkLst>
            <pc:docMk/>
            <pc:sldMk cId="427482111" sldId="258"/>
            <ac:spMk id="3" creationId="{B36E476F-08AD-923C-6161-6D3E45B7CB85}"/>
          </ac:spMkLst>
        </pc:spChg>
        <pc:spChg chg="add">
          <ac:chgData name="Jakub Rybacki" userId="71160f026d85cc38" providerId="LiveId" clId="{8F4D4017-B8CF-4BF6-9786-52F391083E13}" dt="2023-04-26T18:50:18.969" v="202" actId="26606"/>
          <ac:spMkLst>
            <pc:docMk/>
            <pc:sldMk cId="427482111" sldId="258"/>
            <ac:spMk id="9" creationId="{655AE6B0-AC9E-4167-806F-E9DB135FC46B}"/>
          </ac:spMkLst>
        </pc:spChg>
        <pc:spChg chg="add">
          <ac:chgData name="Jakub Rybacki" userId="71160f026d85cc38" providerId="LiveId" clId="{8F4D4017-B8CF-4BF6-9786-52F391083E13}" dt="2023-04-26T18:50:18.969" v="202" actId="26606"/>
          <ac:spMkLst>
            <pc:docMk/>
            <pc:sldMk cId="427482111" sldId="258"/>
            <ac:spMk id="22" creationId="{87BD1F4E-A66D-4C06-86DA-8D56CA7A3B41}"/>
          </ac:spMkLst>
        </pc:spChg>
        <pc:grpChg chg="add">
          <ac:chgData name="Jakub Rybacki" userId="71160f026d85cc38" providerId="LiveId" clId="{8F4D4017-B8CF-4BF6-9786-52F391083E13}" dt="2023-04-26T18:50:18.969" v="202" actId="26606"/>
          <ac:grpSpMkLst>
            <pc:docMk/>
            <pc:sldMk cId="427482111" sldId="258"/>
            <ac:grpSpMk id="11" creationId="{3523416A-383B-4FDC-B4C9-D8EDDFE9C043}"/>
          </ac:grpSpMkLst>
        </pc:grpChg>
        <pc:graphicFrameChg chg="add">
          <ac:chgData name="Jakub Rybacki" userId="71160f026d85cc38" providerId="LiveId" clId="{8F4D4017-B8CF-4BF6-9786-52F391083E13}" dt="2023-04-26T18:50:18.969" v="202" actId="26606"/>
          <ac:graphicFrameMkLst>
            <pc:docMk/>
            <pc:sldMk cId="427482111" sldId="258"/>
            <ac:graphicFrameMk id="5" creationId="{B776D435-4910-9DBF-9315-A5E9D6B5D738}"/>
          </ac:graphicFrameMkLst>
        </pc:graphicFrameChg>
      </pc:sldChg>
      <pc:sldChg chg="addSp delSp modSp new mod setBg">
        <pc:chgData name="Jakub Rybacki" userId="71160f026d85cc38" providerId="LiveId" clId="{8F4D4017-B8CF-4BF6-9786-52F391083E13}" dt="2023-04-26T18:56:07.394" v="402" actId="26606"/>
        <pc:sldMkLst>
          <pc:docMk/>
          <pc:sldMk cId="3761778211" sldId="259"/>
        </pc:sldMkLst>
        <pc:spChg chg="mod">
          <ac:chgData name="Jakub Rybacki" userId="71160f026d85cc38" providerId="LiveId" clId="{8F4D4017-B8CF-4BF6-9786-52F391083E13}" dt="2023-04-26T18:56:07.394" v="402" actId="26606"/>
          <ac:spMkLst>
            <pc:docMk/>
            <pc:sldMk cId="3761778211" sldId="259"/>
            <ac:spMk id="2" creationId="{6315B7AC-7A1D-A15F-F1F7-3E9CAA8F477F}"/>
          </ac:spMkLst>
        </pc:spChg>
        <pc:spChg chg="add del mod">
          <ac:chgData name="Jakub Rybacki" userId="71160f026d85cc38" providerId="LiveId" clId="{8F4D4017-B8CF-4BF6-9786-52F391083E13}" dt="2023-04-26T18:56:07.394" v="402" actId="26606"/>
          <ac:spMkLst>
            <pc:docMk/>
            <pc:sldMk cId="3761778211" sldId="259"/>
            <ac:spMk id="3" creationId="{535BFF49-BBBD-1A9D-3F54-6C0A1A7A6C32}"/>
          </ac:spMkLst>
        </pc:spChg>
        <pc:spChg chg="add del">
          <ac:chgData name="Jakub Rybacki" userId="71160f026d85cc38" providerId="LiveId" clId="{8F4D4017-B8CF-4BF6-9786-52F391083E13}" dt="2023-04-26T18:56:05.459" v="395" actId="26606"/>
          <ac:spMkLst>
            <pc:docMk/>
            <pc:sldMk cId="3761778211" sldId="259"/>
            <ac:spMk id="7" creationId="{EB6743CF-E74B-4A3C-A785-599069DB89DF}"/>
          </ac:spMkLst>
        </pc:spChg>
        <pc:spChg chg="add del">
          <ac:chgData name="Jakub Rybacki" userId="71160f026d85cc38" providerId="LiveId" clId="{8F4D4017-B8CF-4BF6-9786-52F391083E13}" dt="2023-04-26T18:55:16.298" v="341" actId="26606"/>
          <ac:spMkLst>
            <pc:docMk/>
            <pc:sldMk cId="3761778211" sldId="259"/>
            <ac:spMk id="9" creationId="{655AE6B0-AC9E-4167-806F-E9DB135FC46B}"/>
          </ac:spMkLst>
        </pc:spChg>
        <pc:spChg chg="add del">
          <ac:chgData name="Jakub Rybacki" userId="71160f026d85cc38" providerId="LiveId" clId="{8F4D4017-B8CF-4BF6-9786-52F391083E13}" dt="2023-04-26T18:56:05.918" v="397" actId="26606"/>
          <ac:spMkLst>
            <pc:docMk/>
            <pc:sldMk cId="3761778211" sldId="259"/>
            <ac:spMk id="12" creationId="{3BCB5F6A-9EB0-40B0-9D13-3023E9A20508}"/>
          </ac:spMkLst>
        </pc:spChg>
        <pc:spChg chg="add del">
          <ac:chgData name="Jakub Rybacki" userId="71160f026d85cc38" providerId="LiveId" clId="{8F4D4017-B8CF-4BF6-9786-52F391083E13}" dt="2023-04-26T18:56:06.265" v="399" actId="26606"/>
          <ac:spMkLst>
            <pc:docMk/>
            <pc:sldMk cId="3761778211" sldId="259"/>
            <ac:spMk id="15" creationId="{EB6743CF-E74B-4A3C-A785-599069DB89DF}"/>
          </ac:spMkLst>
        </pc:spChg>
        <pc:spChg chg="add del">
          <ac:chgData name="Jakub Rybacki" userId="71160f026d85cc38" providerId="LiveId" clId="{8F4D4017-B8CF-4BF6-9786-52F391083E13}" dt="2023-04-26T18:56:07.362" v="401" actId="26606"/>
          <ac:spMkLst>
            <pc:docMk/>
            <pc:sldMk cId="3761778211" sldId="259"/>
            <ac:spMk id="21" creationId="{655AE6B0-AC9E-4167-806F-E9DB135FC46B}"/>
          </ac:spMkLst>
        </pc:spChg>
        <pc:spChg chg="add del">
          <ac:chgData name="Jakub Rybacki" userId="71160f026d85cc38" providerId="LiveId" clId="{8F4D4017-B8CF-4BF6-9786-52F391083E13}" dt="2023-04-26T18:55:16.298" v="341" actId="26606"/>
          <ac:spMkLst>
            <pc:docMk/>
            <pc:sldMk cId="3761778211" sldId="259"/>
            <ac:spMk id="22" creationId="{87BD1F4E-A66D-4C06-86DA-8D56CA7A3B41}"/>
          </ac:spMkLst>
        </pc:spChg>
        <pc:spChg chg="add del">
          <ac:chgData name="Jakub Rybacki" userId="71160f026d85cc38" providerId="LiveId" clId="{8F4D4017-B8CF-4BF6-9786-52F391083E13}" dt="2023-04-26T18:56:07.362" v="401" actId="26606"/>
          <ac:spMkLst>
            <pc:docMk/>
            <pc:sldMk cId="3761778211" sldId="259"/>
            <ac:spMk id="27" creationId="{87BD1F4E-A66D-4C06-86DA-8D56CA7A3B41}"/>
          </ac:spMkLst>
        </pc:spChg>
        <pc:spChg chg="add">
          <ac:chgData name="Jakub Rybacki" userId="71160f026d85cc38" providerId="LiveId" clId="{8F4D4017-B8CF-4BF6-9786-52F391083E13}" dt="2023-04-26T18:56:07.394" v="402" actId="26606"/>
          <ac:spMkLst>
            <pc:docMk/>
            <pc:sldMk cId="3761778211" sldId="259"/>
            <ac:spMk id="30" creationId="{655AE6B0-AC9E-4167-806F-E9DB135FC46B}"/>
          </ac:spMkLst>
        </pc:spChg>
        <pc:spChg chg="add">
          <ac:chgData name="Jakub Rybacki" userId="71160f026d85cc38" providerId="LiveId" clId="{8F4D4017-B8CF-4BF6-9786-52F391083E13}" dt="2023-04-26T18:56:07.394" v="402" actId="26606"/>
          <ac:spMkLst>
            <pc:docMk/>
            <pc:sldMk cId="3761778211" sldId="259"/>
            <ac:spMk id="35" creationId="{87BD1F4E-A66D-4C06-86DA-8D56CA7A3B41}"/>
          </ac:spMkLst>
        </pc:spChg>
        <pc:grpChg chg="add del">
          <ac:chgData name="Jakub Rybacki" userId="71160f026d85cc38" providerId="LiveId" clId="{8F4D4017-B8CF-4BF6-9786-52F391083E13}" dt="2023-04-26T18:55:16.298" v="341" actId="26606"/>
          <ac:grpSpMkLst>
            <pc:docMk/>
            <pc:sldMk cId="3761778211" sldId="259"/>
            <ac:grpSpMk id="11" creationId="{3523416A-383B-4FDC-B4C9-D8EDDFE9C043}"/>
          </ac:grpSpMkLst>
        </pc:grpChg>
        <pc:grpChg chg="add del">
          <ac:chgData name="Jakub Rybacki" userId="71160f026d85cc38" providerId="LiveId" clId="{8F4D4017-B8CF-4BF6-9786-52F391083E13}" dt="2023-04-26T18:56:07.362" v="401" actId="26606"/>
          <ac:grpSpMkLst>
            <pc:docMk/>
            <pc:sldMk cId="3761778211" sldId="259"/>
            <ac:grpSpMk id="23" creationId="{3523416A-383B-4FDC-B4C9-D8EDDFE9C043}"/>
          </ac:grpSpMkLst>
        </pc:grpChg>
        <pc:grpChg chg="add">
          <ac:chgData name="Jakub Rybacki" userId="71160f026d85cc38" providerId="LiveId" clId="{8F4D4017-B8CF-4BF6-9786-52F391083E13}" dt="2023-04-26T18:56:07.394" v="402" actId="26606"/>
          <ac:grpSpMkLst>
            <pc:docMk/>
            <pc:sldMk cId="3761778211" sldId="259"/>
            <ac:grpSpMk id="31" creationId="{3523416A-383B-4FDC-B4C9-D8EDDFE9C043}"/>
          </ac:grpSpMkLst>
        </pc:grpChg>
        <pc:graphicFrameChg chg="add del">
          <ac:chgData name="Jakub Rybacki" userId="71160f026d85cc38" providerId="LiveId" clId="{8F4D4017-B8CF-4BF6-9786-52F391083E13}" dt="2023-04-26T18:55:16.298" v="341" actId="26606"/>
          <ac:graphicFrameMkLst>
            <pc:docMk/>
            <pc:sldMk cId="3761778211" sldId="259"/>
            <ac:graphicFrameMk id="5" creationId="{F694A043-8A4E-0EE9-F468-1A4A581799EF}"/>
          </ac:graphicFrameMkLst>
        </pc:graphicFrameChg>
        <pc:graphicFrameChg chg="add del">
          <ac:chgData name="Jakub Rybacki" userId="71160f026d85cc38" providerId="LiveId" clId="{8F4D4017-B8CF-4BF6-9786-52F391083E13}" dt="2023-04-26T18:56:07.362" v="401" actId="26606"/>
          <ac:graphicFrameMkLst>
            <pc:docMk/>
            <pc:sldMk cId="3761778211" sldId="259"/>
            <ac:graphicFrameMk id="28" creationId="{3324647D-8F02-0BEE-CBED-48CB9514A1A6}"/>
          </ac:graphicFrameMkLst>
        </pc:graphicFrameChg>
        <pc:graphicFrameChg chg="add">
          <ac:chgData name="Jakub Rybacki" userId="71160f026d85cc38" providerId="LiveId" clId="{8F4D4017-B8CF-4BF6-9786-52F391083E13}" dt="2023-04-26T18:56:07.394" v="402" actId="26606"/>
          <ac:graphicFrameMkLst>
            <pc:docMk/>
            <pc:sldMk cId="3761778211" sldId="259"/>
            <ac:graphicFrameMk id="36" creationId="{1AA7C65D-BA05-FFC8-116B-5933D7433ECC}"/>
          </ac:graphicFrameMkLst>
        </pc:graphicFrameChg>
        <pc:picChg chg="add del">
          <ac:chgData name="Jakub Rybacki" userId="71160f026d85cc38" providerId="LiveId" clId="{8F4D4017-B8CF-4BF6-9786-52F391083E13}" dt="2023-04-26T18:56:05.459" v="395" actId="26606"/>
          <ac:picMkLst>
            <pc:docMk/>
            <pc:sldMk cId="3761778211" sldId="259"/>
            <ac:picMk id="6" creationId="{FBB3FC18-D10E-D412-2CE4-39C7430F7E99}"/>
          </ac:picMkLst>
        </pc:picChg>
        <pc:picChg chg="add del">
          <ac:chgData name="Jakub Rybacki" userId="71160f026d85cc38" providerId="LiveId" clId="{8F4D4017-B8CF-4BF6-9786-52F391083E13}" dt="2023-04-26T18:56:05.918" v="397" actId="26606"/>
          <ac:picMkLst>
            <pc:docMk/>
            <pc:sldMk cId="3761778211" sldId="259"/>
            <ac:picMk id="10" creationId="{B18BF52A-16B1-60F9-421B-B5F947E58A40}"/>
          </ac:picMkLst>
        </pc:picChg>
        <pc:picChg chg="add del">
          <ac:chgData name="Jakub Rybacki" userId="71160f026d85cc38" providerId="LiveId" clId="{8F4D4017-B8CF-4BF6-9786-52F391083E13}" dt="2023-04-26T18:56:06.265" v="399" actId="26606"/>
          <ac:picMkLst>
            <pc:docMk/>
            <pc:sldMk cId="3761778211" sldId="259"/>
            <ac:picMk id="14" creationId="{FBB3FC18-D10E-D412-2CE4-39C7430F7E99}"/>
          </ac:picMkLst>
        </pc:picChg>
      </pc:sldChg>
      <pc:sldChg chg="addSp modSp new mod setBg">
        <pc:chgData name="Jakub Rybacki" userId="71160f026d85cc38" providerId="LiveId" clId="{8F4D4017-B8CF-4BF6-9786-52F391083E13}" dt="2023-04-26T19:04:04.932" v="800" actId="26606"/>
        <pc:sldMkLst>
          <pc:docMk/>
          <pc:sldMk cId="2269013622" sldId="260"/>
        </pc:sldMkLst>
        <pc:spChg chg="mod">
          <ac:chgData name="Jakub Rybacki" userId="71160f026d85cc38" providerId="LiveId" clId="{8F4D4017-B8CF-4BF6-9786-52F391083E13}" dt="2023-04-26T19:04:04.932" v="800" actId="26606"/>
          <ac:spMkLst>
            <pc:docMk/>
            <pc:sldMk cId="2269013622" sldId="260"/>
            <ac:spMk id="2" creationId="{49BC0FB3-B11C-4C7E-23E6-1F440A0E81C9}"/>
          </ac:spMkLst>
        </pc:spChg>
        <pc:spChg chg="mod">
          <ac:chgData name="Jakub Rybacki" userId="71160f026d85cc38" providerId="LiveId" clId="{8F4D4017-B8CF-4BF6-9786-52F391083E13}" dt="2023-04-26T19:04:04.932" v="800" actId="26606"/>
          <ac:spMkLst>
            <pc:docMk/>
            <pc:sldMk cId="2269013622" sldId="260"/>
            <ac:spMk id="3" creationId="{77303A3E-BDD9-FF4D-82C8-4BBEC1AF35F1}"/>
          </ac:spMkLst>
        </pc:spChg>
        <pc:spChg chg="add">
          <ac:chgData name="Jakub Rybacki" userId="71160f026d85cc38" providerId="LiveId" clId="{8F4D4017-B8CF-4BF6-9786-52F391083E13}" dt="2023-04-26T19:04:04.932" v="800" actId="26606"/>
          <ac:spMkLst>
            <pc:docMk/>
            <pc:sldMk cId="2269013622" sldId="260"/>
            <ac:spMk id="9" creationId="{EB6743CF-E74B-4A3C-A785-599069DB89DF}"/>
          </ac:spMkLst>
        </pc:spChg>
        <pc:picChg chg="add">
          <ac:chgData name="Jakub Rybacki" userId="71160f026d85cc38" providerId="LiveId" clId="{8F4D4017-B8CF-4BF6-9786-52F391083E13}" dt="2023-04-26T19:04:04.932" v="800" actId="26606"/>
          <ac:picMkLst>
            <pc:docMk/>
            <pc:sldMk cId="2269013622" sldId="260"/>
            <ac:picMk id="5" creationId="{9FF21B3D-390A-FF27-DAFF-2FFD9DC08633}"/>
          </ac:picMkLst>
        </pc:picChg>
      </pc:sldChg>
      <pc:sldChg chg="addSp modSp new mod setBg">
        <pc:chgData name="Jakub Rybacki" userId="71160f026d85cc38" providerId="LiveId" clId="{8F4D4017-B8CF-4BF6-9786-52F391083E13}" dt="2023-04-26T19:11:51.672" v="915" actId="20577"/>
        <pc:sldMkLst>
          <pc:docMk/>
          <pc:sldMk cId="3391318978" sldId="261"/>
        </pc:sldMkLst>
        <pc:spChg chg="mo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2" creationId="{2D913424-E211-BB32-703A-334F3F06D7B0}"/>
          </ac:spMkLst>
        </pc:spChg>
        <pc:spChg chg="mod">
          <ac:chgData name="Jakub Rybacki" userId="71160f026d85cc38" providerId="LiveId" clId="{8F4D4017-B8CF-4BF6-9786-52F391083E13}" dt="2023-04-26T19:11:51.672" v="915" actId="20577"/>
          <ac:spMkLst>
            <pc:docMk/>
            <pc:sldMk cId="3391318978" sldId="261"/>
            <ac:spMk id="3" creationId="{742822D2-CADD-E3C6-3FF6-7B2D85CE18C0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13" creationId="{3F088236-D655-4F88-B238-E16762358025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15" creationId="{3DAC0C92-199E-475C-9390-119A9B027276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17" creationId="{C4CFB339-0ED8-4FE2-9EF1-6D1375B8499B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19" creationId="{31896C80-2069-4431-9C19-83B913734490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21" creationId="{BF120A21-0841-4823-B0C4-28AEBCEF9B78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23" creationId="{DBB05BAE-BBD3-4289-899F-A6851503C6B0}"/>
          </ac:spMkLst>
        </pc:spChg>
        <pc:spChg chg="add">
          <ac:chgData name="Jakub Rybacki" userId="71160f026d85cc38" providerId="LiveId" clId="{8F4D4017-B8CF-4BF6-9786-52F391083E13}" dt="2023-04-26T19:09:16.085" v="878" actId="26606"/>
          <ac:spMkLst>
            <pc:docMk/>
            <pc:sldMk cId="3391318978" sldId="261"/>
            <ac:spMk id="25" creationId="{9874D11C-36F5-4BBE-A490-019A54E953B0}"/>
          </ac:spMkLst>
        </pc:spChg>
        <pc:picChg chg="add">
          <ac:chgData name="Jakub Rybacki" userId="71160f026d85cc38" providerId="LiveId" clId="{8F4D4017-B8CF-4BF6-9786-52F391083E13}" dt="2023-04-26T19:09:16.085" v="878" actId="26606"/>
          <ac:picMkLst>
            <pc:docMk/>
            <pc:sldMk cId="3391318978" sldId="261"/>
            <ac:picMk id="5" creationId="{E7ED5EDC-D21F-05DC-6DB0-66A04AC1A8F8}"/>
          </ac:picMkLst>
        </pc:picChg>
        <pc:cxnChg chg="add">
          <ac:chgData name="Jakub Rybacki" userId="71160f026d85cc38" providerId="LiveId" clId="{8F4D4017-B8CF-4BF6-9786-52F391083E13}" dt="2023-04-26T19:09:16.085" v="878" actId="26606"/>
          <ac:cxnSpMkLst>
            <pc:docMk/>
            <pc:sldMk cId="3391318978" sldId="261"/>
            <ac:cxnSpMk id="9" creationId="{64FA5DFF-7FE6-4855-84E6-DFA78EE978BD}"/>
          </ac:cxnSpMkLst>
        </pc:cxnChg>
        <pc:cxnChg chg="add">
          <ac:chgData name="Jakub Rybacki" userId="71160f026d85cc38" providerId="LiveId" clId="{8F4D4017-B8CF-4BF6-9786-52F391083E13}" dt="2023-04-26T19:09:16.085" v="878" actId="26606"/>
          <ac:cxnSpMkLst>
            <pc:docMk/>
            <pc:sldMk cId="3391318978" sldId="261"/>
            <ac:cxnSpMk id="11" creationId="{2AFD8CBA-54A3-4363-991B-B9C631BBFA74}"/>
          </ac:cxnSpMkLst>
        </pc:cxnChg>
      </pc:sldChg>
      <pc:sldChg chg="addSp modSp new mod ord setBg">
        <pc:chgData name="Jakub Rybacki" userId="71160f026d85cc38" providerId="LiveId" clId="{8F4D4017-B8CF-4BF6-9786-52F391083E13}" dt="2023-04-26T19:30:45.223" v="1520" actId="313"/>
        <pc:sldMkLst>
          <pc:docMk/>
          <pc:sldMk cId="2136675930" sldId="262"/>
        </pc:sldMkLst>
        <pc:spChg chg="mod">
          <ac:chgData name="Jakub Rybacki" userId="71160f026d85cc38" providerId="LiveId" clId="{8F4D4017-B8CF-4BF6-9786-52F391083E13}" dt="2023-04-26T19:23:31.167" v="1273" actId="26606"/>
          <ac:spMkLst>
            <pc:docMk/>
            <pc:sldMk cId="2136675930" sldId="262"/>
            <ac:spMk id="2" creationId="{C765D345-C54A-269C-8C79-B1B1CEB1BA7A}"/>
          </ac:spMkLst>
        </pc:spChg>
        <pc:spChg chg="mod">
          <ac:chgData name="Jakub Rybacki" userId="71160f026d85cc38" providerId="LiveId" clId="{8F4D4017-B8CF-4BF6-9786-52F391083E13}" dt="2023-04-26T19:30:45.223" v="1520" actId="313"/>
          <ac:spMkLst>
            <pc:docMk/>
            <pc:sldMk cId="2136675930" sldId="262"/>
            <ac:spMk id="3" creationId="{A6B81407-8906-5C89-07A1-987FD1436E1B}"/>
          </ac:spMkLst>
        </pc:spChg>
        <pc:spChg chg="add">
          <ac:chgData name="Jakub Rybacki" userId="71160f026d85cc38" providerId="LiveId" clId="{8F4D4017-B8CF-4BF6-9786-52F391083E13}" dt="2023-04-26T19:23:31.167" v="1273" actId="26606"/>
          <ac:spMkLst>
            <pc:docMk/>
            <pc:sldMk cId="2136675930" sldId="262"/>
            <ac:spMk id="9" creationId="{EB6743CF-E74B-4A3C-A785-599069DB89DF}"/>
          </ac:spMkLst>
        </pc:spChg>
        <pc:picChg chg="add">
          <ac:chgData name="Jakub Rybacki" userId="71160f026d85cc38" providerId="LiveId" clId="{8F4D4017-B8CF-4BF6-9786-52F391083E13}" dt="2023-04-26T19:23:31.167" v="1273" actId="26606"/>
          <ac:picMkLst>
            <pc:docMk/>
            <pc:sldMk cId="2136675930" sldId="262"/>
            <ac:picMk id="5" creationId="{88163E9C-C2BD-DCF5-FA32-46F51B3A0832}"/>
          </ac:picMkLst>
        </pc:picChg>
      </pc:sldChg>
      <pc:sldChg chg="addSp modSp new mod setBg">
        <pc:chgData name="Jakub Rybacki" userId="71160f026d85cc38" providerId="LiveId" clId="{8F4D4017-B8CF-4BF6-9786-52F391083E13}" dt="2023-04-26T19:32:28.693" v="1752" actId="20577"/>
        <pc:sldMkLst>
          <pc:docMk/>
          <pc:sldMk cId="4289460636" sldId="263"/>
        </pc:sldMkLst>
        <pc:spChg chg="mod">
          <ac:chgData name="Jakub Rybacki" userId="71160f026d85cc38" providerId="LiveId" clId="{8F4D4017-B8CF-4BF6-9786-52F391083E13}" dt="2023-04-26T19:31:24.295" v="1617" actId="26606"/>
          <ac:spMkLst>
            <pc:docMk/>
            <pc:sldMk cId="4289460636" sldId="263"/>
            <ac:spMk id="2" creationId="{C38210F9-265F-A3E0-4714-3866EE8703A2}"/>
          </ac:spMkLst>
        </pc:spChg>
        <pc:spChg chg="mod">
          <ac:chgData name="Jakub Rybacki" userId="71160f026d85cc38" providerId="LiveId" clId="{8F4D4017-B8CF-4BF6-9786-52F391083E13}" dt="2023-04-26T19:32:28.693" v="1752" actId="20577"/>
          <ac:spMkLst>
            <pc:docMk/>
            <pc:sldMk cId="4289460636" sldId="263"/>
            <ac:spMk id="3" creationId="{2E4466AC-2D4D-F1F6-6571-860CC51BF002}"/>
          </ac:spMkLst>
        </pc:spChg>
        <pc:spChg chg="add">
          <ac:chgData name="Jakub Rybacki" userId="71160f026d85cc38" providerId="LiveId" clId="{8F4D4017-B8CF-4BF6-9786-52F391083E13}" dt="2023-04-26T19:31:24.295" v="1617" actId="26606"/>
          <ac:spMkLst>
            <pc:docMk/>
            <pc:sldMk cId="4289460636" sldId="263"/>
            <ac:spMk id="9" creationId="{518E5A25-92C5-4F27-8E26-0AAAB0CDC85E}"/>
          </ac:spMkLst>
        </pc:spChg>
        <pc:picChg chg="add">
          <ac:chgData name="Jakub Rybacki" userId="71160f026d85cc38" providerId="LiveId" clId="{8F4D4017-B8CF-4BF6-9786-52F391083E13}" dt="2023-04-26T19:31:24.295" v="1617" actId="26606"/>
          <ac:picMkLst>
            <pc:docMk/>
            <pc:sldMk cId="4289460636" sldId="263"/>
            <ac:picMk id="5" creationId="{A0E6232F-CA20-9A84-52E4-B976733F5EDB}"/>
          </ac:picMkLst>
        </pc:picChg>
      </pc:sldChg>
      <pc:sldChg chg="addSp delSp modSp new mod setBg setClrOvrMap">
        <pc:chgData name="Jakub Rybacki" userId="71160f026d85cc38" providerId="LiveId" clId="{8F4D4017-B8CF-4BF6-9786-52F391083E13}" dt="2023-04-26T19:43:42.626" v="2436" actId="313"/>
        <pc:sldMkLst>
          <pc:docMk/>
          <pc:sldMk cId="3218560023" sldId="264"/>
        </pc:sldMkLst>
        <pc:spChg chg="mod">
          <ac:chgData name="Jakub Rybacki" userId="71160f026d85cc38" providerId="LiveId" clId="{8F4D4017-B8CF-4BF6-9786-52F391083E13}" dt="2023-04-26T19:33:27.121" v="1810" actId="26606"/>
          <ac:spMkLst>
            <pc:docMk/>
            <pc:sldMk cId="3218560023" sldId="264"/>
            <ac:spMk id="2" creationId="{2780D173-CCD1-3E47-F26D-865B14C833E4}"/>
          </ac:spMkLst>
        </pc:spChg>
        <pc:spChg chg="mod">
          <ac:chgData name="Jakub Rybacki" userId="71160f026d85cc38" providerId="LiveId" clId="{8F4D4017-B8CF-4BF6-9786-52F391083E13}" dt="2023-04-26T19:43:42.626" v="2436" actId="313"/>
          <ac:spMkLst>
            <pc:docMk/>
            <pc:sldMk cId="3218560023" sldId="264"/>
            <ac:spMk id="3" creationId="{5E3F446C-F2BE-6E95-337F-4677ED88BDB0}"/>
          </ac:spMkLst>
        </pc:spChg>
        <pc:spChg chg="add del">
          <ac:chgData name="Jakub Rybacki" userId="71160f026d85cc38" providerId="LiveId" clId="{8F4D4017-B8CF-4BF6-9786-52F391083E13}" dt="2023-04-26T19:33:25.495" v="1805" actId="26606"/>
          <ac:spMkLst>
            <pc:docMk/>
            <pc:sldMk cId="3218560023" sldId="264"/>
            <ac:spMk id="9" creationId="{3BCB5F6A-9EB0-40B0-9D13-3023E9A20508}"/>
          </ac:spMkLst>
        </pc:spChg>
        <pc:spChg chg="add del">
          <ac:chgData name="Jakub Rybacki" userId="71160f026d85cc38" providerId="LiveId" clId="{8F4D4017-B8CF-4BF6-9786-52F391083E13}" dt="2023-04-26T19:33:26.105" v="1807" actId="26606"/>
          <ac:spMkLst>
            <pc:docMk/>
            <pc:sldMk cId="3218560023" sldId="264"/>
            <ac:spMk id="12" creationId="{518E5A25-92C5-4F27-8E26-0AAAB0CDC85E}"/>
          </ac:spMkLst>
        </pc:spChg>
        <pc:spChg chg="add del">
          <ac:chgData name="Jakub Rybacki" userId="71160f026d85cc38" providerId="LiveId" clId="{8F4D4017-B8CF-4BF6-9786-52F391083E13}" dt="2023-04-26T19:33:27.112" v="1809" actId="26606"/>
          <ac:spMkLst>
            <pc:docMk/>
            <pc:sldMk cId="3218560023" sldId="264"/>
            <ac:spMk id="15" creationId="{3BCB5F6A-9EB0-40B0-9D13-3023E9A20508}"/>
          </ac:spMkLst>
        </pc:spChg>
        <pc:spChg chg="add">
          <ac:chgData name="Jakub Rybacki" userId="71160f026d85cc38" providerId="LiveId" clId="{8F4D4017-B8CF-4BF6-9786-52F391083E13}" dt="2023-04-26T19:33:27.121" v="1810" actId="26606"/>
          <ac:spMkLst>
            <pc:docMk/>
            <pc:sldMk cId="3218560023" sldId="264"/>
            <ac:spMk id="18" creationId="{518E5A25-92C5-4F27-8E26-0AAAB0CDC85E}"/>
          </ac:spMkLst>
        </pc:spChg>
        <pc:picChg chg="add del">
          <ac:chgData name="Jakub Rybacki" userId="71160f026d85cc38" providerId="LiveId" clId="{8F4D4017-B8CF-4BF6-9786-52F391083E13}" dt="2023-04-26T19:33:25.495" v="1805" actId="26606"/>
          <ac:picMkLst>
            <pc:docMk/>
            <pc:sldMk cId="3218560023" sldId="264"/>
            <ac:picMk id="5" creationId="{6782FADC-3988-D9E1-B66F-E3C8915D8C62}"/>
          </ac:picMkLst>
        </pc:picChg>
        <pc:picChg chg="add del">
          <ac:chgData name="Jakub Rybacki" userId="71160f026d85cc38" providerId="LiveId" clId="{8F4D4017-B8CF-4BF6-9786-52F391083E13}" dt="2023-04-26T19:33:26.105" v="1807" actId="26606"/>
          <ac:picMkLst>
            <pc:docMk/>
            <pc:sldMk cId="3218560023" sldId="264"/>
            <ac:picMk id="11" creationId="{AA24FEE0-B601-DD44-0710-02D5B361CDDB}"/>
          </ac:picMkLst>
        </pc:picChg>
        <pc:picChg chg="add del">
          <ac:chgData name="Jakub Rybacki" userId="71160f026d85cc38" providerId="LiveId" clId="{8F4D4017-B8CF-4BF6-9786-52F391083E13}" dt="2023-04-26T19:33:27.112" v="1809" actId="26606"/>
          <ac:picMkLst>
            <pc:docMk/>
            <pc:sldMk cId="3218560023" sldId="264"/>
            <ac:picMk id="14" creationId="{CA1F4BD5-B0D4-7588-8ADB-FC2F82B7918C}"/>
          </ac:picMkLst>
        </pc:picChg>
        <pc:picChg chg="add">
          <ac:chgData name="Jakub Rybacki" userId="71160f026d85cc38" providerId="LiveId" clId="{8F4D4017-B8CF-4BF6-9786-52F391083E13}" dt="2023-04-26T19:33:27.121" v="1810" actId="26606"/>
          <ac:picMkLst>
            <pc:docMk/>
            <pc:sldMk cId="3218560023" sldId="264"/>
            <ac:picMk id="17" creationId="{AA24FEE0-B601-DD44-0710-02D5B361CDDB}"/>
          </ac:picMkLst>
        </pc:picChg>
      </pc:sldChg>
      <pc:sldChg chg="addSp modSp new mod setBg">
        <pc:chgData name="Jakub Rybacki" userId="71160f026d85cc38" providerId="LiveId" clId="{8F4D4017-B8CF-4BF6-9786-52F391083E13}" dt="2023-04-26T20:04:14.660" v="2450" actId="20577"/>
        <pc:sldMkLst>
          <pc:docMk/>
          <pc:sldMk cId="3657093454" sldId="265"/>
        </pc:sldMkLst>
        <pc:spChg chg="mod">
          <ac:chgData name="Jakub Rybacki" userId="71160f026d85cc38" providerId="LiveId" clId="{8F4D4017-B8CF-4BF6-9786-52F391083E13}" dt="2023-04-26T19:37:17.740" v="2366" actId="26606"/>
          <ac:spMkLst>
            <pc:docMk/>
            <pc:sldMk cId="3657093454" sldId="265"/>
            <ac:spMk id="2" creationId="{3BE55A23-825F-D5F0-0371-2585A54C7CE3}"/>
          </ac:spMkLst>
        </pc:spChg>
        <pc:spChg chg="mod">
          <ac:chgData name="Jakub Rybacki" userId="71160f026d85cc38" providerId="LiveId" clId="{8F4D4017-B8CF-4BF6-9786-52F391083E13}" dt="2023-04-26T20:04:14.660" v="2450" actId="20577"/>
          <ac:spMkLst>
            <pc:docMk/>
            <pc:sldMk cId="3657093454" sldId="265"/>
            <ac:spMk id="3" creationId="{4EA3C2CF-25B1-055D-CE7C-9754C8D16845}"/>
          </ac:spMkLst>
        </pc:spChg>
        <pc:spChg chg="add">
          <ac:chgData name="Jakub Rybacki" userId="71160f026d85cc38" providerId="LiveId" clId="{8F4D4017-B8CF-4BF6-9786-52F391083E13}" dt="2023-04-26T19:37:17.740" v="2366" actId="26606"/>
          <ac:spMkLst>
            <pc:docMk/>
            <pc:sldMk cId="3657093454" sldId="265"/>
            <ac:spMk id="9" creationId="{3BCB5F6A-9EB0-40B0-9D13-3023E9A20508}"/>
          </ac:spMkLst>
        </pc:spChg>
        <pc:picChg chg="add">
          <ac:chgData name="Jakub Rybacki" userId="71160f026d85cc38" providerId="LiveId" clId="{8F4D4017-B8CF-4BF6-9786-52F391083E13}" dt="2023-04-26T19:37:17.740" v="2366" actId="26606"/>
          <ac:picMkLst>
            <pc:docMk/>
            <pc:sldMk cId="3657093454" sldId="265"/>
            <ac:picMk id="5" creationId="{E1193262-A096-8FBA-C36D-DCDC91C2ACCF}"/>
          </ac:picMkLst>
        </pc:picChg>
      </pc:sldChg>
      <pc:sldChg chg="addSp modSp new mod setBg">
        <pc:chgData name="Jakub Rybacki" userId="71160f026d85cc38" providerId="LiveId" clId="{8F4D4017-B8CF-4BF6-9786-52F391083E13}" dt="2023-04-26T20:32:27.036" v="3356" actId="20577"/>
        <pc:sldMkLst>
          <pc:docMk/>
          <pc:sldMk cId="1551813715" sldId="266"/>
        </pc:sldMkLst>
        <pc:spChg chg="mod">
          <ac:chgData name="Jakub Rybacki" userId="71160f026d85cc38" providerId="LiveId" clId="{8F4D4017-B8CF-4BF6-9786-52F391083E13}" dt="2023-04-26T20:26:55.597" v="3020" actId="26606"/>
          <ac:spMkLst>
            <pc:docMk/>
            <pc:sldMk cId="1551813715" sldId="266"/>
            <ac:spMk id="2" creationId="{E370F5B3-9DE2-0CA8-591C-ABE566B03F22}"/>
          </ac:spMkLst>
        </pc:spChg>
        <pc:spChg chg="mod">
          <ac:chgData name="Jakub Rybacki" userId="71160f026d85cc38" providerId="LiveId" clId="{8F4D4017-B8CF-4BF6-9786-52F391083E13}" dt="2023-04-26T20:32:27.036" v="3356" actId="20577"/>
          <ac:spMkLst>
            <pc:docMk/>
            <pc:sldMk cId="1551813715" sldId="266"/>
            <ac:spMk id="3" creationId="{5AE314E2-A770-9224-82CF-3D49C1768AD2}"/>
          </ac:spMkLst>
        </pc:spChg>
        <pc:spChg chg="add">
          <ac:chgData name="Jakub Rybacki" userId="71160f026d85cc38" providerId="LiveId" clId="{8F4D4017-B8CF-4BF6-9786-52F391083E13}" dt="2023-04-26T20:26:55.597" v="3020" actId="26606"/>
          <ac:spMkLst>
            <pc:docMk/>
            <pc:sldMk cId="1551813715" sldId="266"/>
            <ac:spMk id="9" creationId="{EB6743CF-E74B-4A3C-A785-599069DB89DF}"/>
          </ac:spMkLst>
        </pc:spChg>
        <pc:picChg chg="add">
          <ac:chgData name="Jakub Rybacki" userId="71160f026d85cc38" providerId="LiveId" clId="{8F4D4017-B8CF-4BF6-9786-52F391083E13}" dt="2023-04-26T20:26:55.597" v="3020" actId="26606"/>
          <ac:picMkLst>
            <pc:docMk/>
            <pc:sldMk cId="1551813715" sldId="266"/>
            <ac:picMk id="5" creationId="{78C632E1-2F97-96D6-5671-C60225B8C83C}"/>
          </ac:picMkLst>
        </pc:picChg>
      </pc:sldChg>
      <pc:sldChg chg="addSp delSp modSp new mod setBg setClrOvrMap">
        <pc:chgData name="Jakub Rybacki" userId="71160f026d85cc38" providerId="LiveId" clId="{8F4D4017-B8CF-4BF6-9786-52F391083E13}" dt="2023-04-26T20:25:23.941" v="2978" actId="20577"/>
        <pc:sldMkLst>
          <pc:docMk/>
          <pc:sldMk cId="1671097591" sldId="267"/>
        </pc:sldMkLst>
        <pc:spChg chg="mod">
          <ac:chgData name="Jakub Rybacki" userId="71160f026d85cc38" providerId="LiveId" clId="{8F4D4017-B8CF-4BF6-9786-52F391083E13}" dt="2023-04-26T20:18:54.413" v="2792" actId="26606"/>
          <ac:spMkLst>
            <pc:docMk/>
            <pc:sldMk cId="1671097591" sldId="267"/>
            <ac:spMk id="2" creationId="{028C3B92-5D8E-83BF-2561-6AEDF01B7665}"/>
          </ac:spMkLst>
        </pc:spChg>
        <pc:spChg chg="mod ord">
          <ac:chgData name="Jakub Rybacki" userId="71160f026d85cc38" providerId="LiveId" clId="{8F4D4017-B8CF-4BF6-9786-52F391083E13}" dt="2023-04-26T20:25:23.941" v="2978" actId="20577"/>
          <ac:spMkLst>
            <pc:docMk/>
            <pc:sldMk cId="1671097591" sldId="267"/>
            <ac:spMk id="3" creationId="{427C62DB-7C15-A86D-73D0-AF830CC56D48}"/>
          </ac:spMkLst>
        </pc:spChg>
        <pc:spChg chg="add del">
          <ac:chgData name="Jakub Rybacki" userId="71160f026d85cc38" providerId="LiveId" clId="{8F4D4017-B8CF-4BF6-9786-52F391083E13}" dt="2023-04-26T20:18:54.413" v="2792" actId="26606"/>
          <ac:spMkLst>
            <pc:docMk/>
            <pc:sldMk cId="1671097591" sldId="267"/>
            <ac:spMk id="9" creationId="{3BCB5F6A-9EB0-40B0-9D13-3023E9A20508}"/>
          </ac:spMkLst>
        </pc:spChg>
        <pc:spChg chg="add">
          <ac:chgData name="Jakub Rybacki" userId="71160f026d85cc38" providerId="LiveId" clId="{8F4D4017-B8CF-4BF6-9786-52F391083E13}" dt="2023-04-26T20:18:54.413" v="2792" actId="26606"/>
          <ac:spMkLst>
            <pc:docMk/>
            <pc:sldMk cId="1671097591" sldId="267"/>
            <ac:spMk id="14" creationId="{EB6743CF-E74B-4A3C-A785-599069DB89DF}"/>
          </ac:spMkLst>
        </pc:spChg>
        <pc:picChg chg="add mod">
          <ac:chgData name="Jakub Rybacki" userId="71160f026d85cc38" providerId="LiveId" clId="{8F4D4017-B8CF-4BF6-9786-52F391083E13}" dt="2023-04-26T20:18:54.413" v="2792" actId="26606"/>
          <ac:picMkLst>
            <pc:docMk/>
            <pc:sldMk cId="1671097591" sldId="267"/>
            <ac:picMk id="5" creationId="{62AF8390-FBE3-DDC4-6555-AA7980916CBC}"/>
          </ac:picMkLst>
        </pc:picChg>
      </pc:sldChg>
      <pc:sldChg chg="addSp delSp modSp new mod setBg">
        <pc:chgData name="Jakub Rybacki" userId="71160f026d85cc38" providerId="LiveId" clId="{8F4D4017-B8CF-4BF6-9786-52F391083E13}" dt="2023-04-26T20:47:08.748" v="3731" actId="26606"/>
        <pc:sldMkLst>
          <pc:docMk/>
          <pc:sldMk cId="3725934008" sldId="268"/>
        </pc:sldMkLst>
        <pc:spChg chg="mod">
          <ac:chgData name="Jakub Rybacki" userId="71160f026d85cc38" providerId="LiveId" clId="{8F4D4017-B8CF-4BF6-9786-52F391083E13}" dt="2023-04-26T20:47:08.748" v="3731" actId="26606"/>
          <ac:spMkLst>
            <pc:docMk/>
            <pc:sldMk cId="3725934008" sldId="268"/>
            <ac:spMk id="2" creationId="{29173CE8-F02D-A0AD-A351-1A4D3F0E8CFB}"/>
          </ac:spMkLst>
        </pc:spChg>
        <pc:spChg chg="add del mod">
          <ac:chgData name="Jakub Rybacki" userId="71160f026d85cc38" providerId="LiveId" clId="{8F4D4017-B8CF-4BF6-9786-52F391083E13}" dt="2023-04-26T20:47:08.748" v="3731" actId="26606"/>
          <ac:spMkLst>
            <pc:docMk/>
            <pc:sldMk cId="3725934008" sldId="268"/>
            <ac:spMk id="3" creationId="{3F9978F4-F1C6-DF8C-714B-BC8CBA4D1490}"/>
          </ac:spMkLst>
        </pc:spChg>
        <pc:spChg chg="add del">
          <ac:chgData name="Jakub Rybacki" userId="71160f026d85cc38" providerId="LiveId" clId="{8F4D4017-B8CF-4BF6-9786-52F391083E13}" dt="2023-04-26T20:47:07.247" v="3728" actId="26606"/>
          <ac:spMkLst>
            <pc:docMk/>
            <pc:sldMk cId="3725934008" sldId="268"/>
            <ac:spMk id="9" creationId="{9F4444CE-BC8D-4D61-B303-4C05614E62AB}"/>
          </ac:spMkLst>
        </pc:spChg>
        <pc:spChg chg="add del">
          <ac:chgData name="Jakub Rybacki" userId="71160f026d85cc38" providerId="LiveId" clId="{8F4D4017-B8CF-4BF6-9786-52F391083E13}" dt="2023-04-26T20:47:07.247" v="3728" actId="26606"/>
          <ac:spMkLst>
            <pc:docMk/>
            <pc:sldMk cId="3725934008" sldId="268"/>
            <ac:spMk id="11" creationId="{73772B81-181F-48B7-8826-4D9686D15DF5}"/>
          </ac:spMkLst>
        </pc:spChg>
        <pc:spChg chg="add del">
          <ac:chgData name="Jakub Rybacki" userId="71160f026d85cc38" providerId="LiveId" clId="{8F4D4017-B8CF-4BF6-9786-52F391083E13}" dt="2023-04-26T20:47:07.247" v="3728" actId="26606"/>
          <ac:spMkLst>
            <pc:docMk/>
            <pc:sldMk cId="3725934008" sldId="268"/>
            <ac:spMk id="13" creationId="{B2205F6E-03C6-4E92-877C-E2482F6599AA}"/>
          </ac:spMkLst>
        </pc:spChg>
        <pc:spChg chg="add del">
          <ac:chgData name="Jakub Rybacki" userId="71160f026d85cc38" providerId="LiveId" clId="{8F4D4017-B8CF-4BF6-9786-52F391083E13}" dt="2023-04-26T20:47:08.705" v="3730" actId="26606"/>
          <ac:spMkLst>
            <pc:docMk/>
            <pc:sldMk cId="3725934008" sldId="268"/>
            <ac:spMk id="21" creationId="{655AE6B0-AC9E-4167-806F-E9DB135FC46B}"/>
          </ac:spMkLst>
        </pc:spChg>
        <pc:spChg chg="add del">
          <ac:chgData name="Jakub Rybacki" userId="71160f026d85cc38" providerId="LiveId" clId="{8F4D4017-B8CF-4BF6-9786-52F391083E13}" dt="2023-04-26T20:47:08.705" v="3730" actId="26606"/>
          <ac:spMkLst>
            <pc:docMk/>
            <pc:sldMk cId="3725934008" sldId="268"/>
            <ac:spMk id="22" creationId="{87BD1F4E-A66D-4C06-86DA-8D56CA7A3B41}"/>
          </ac:spMkLst>
        </pc:spChg>
        <pc:spChg chg="add">
          <ac:chgData name="Jakub Rybacki" userId="71160f026d85cc38" providerId="LiveId" clId="{8F4D4017-B8CF-4BF6-9786-52F391083E13}" dt="2023-04-26T20:47:08.748" v="3731" actId="26606"/>
          <ac:spMkLst>
            <pc:docMk/>
            <pc:sldMk cId="3725934008" sldId="268"/>
            <ac:spMk id="27" creationId="{9F4444CE-BC8D-4D61-B303-4C05614E62AB}"/>
          </ac:spMkLst>
        </pc:spChg>
        <pc:spChg chg="add">
          <ac:chgData name="Jakub Rybacki" userId="71160f026d85cc38" providerId="LiveId" clId="{8F4D4017-B8CF-4BF6-9786-52F391083E13}" dt="2023-04-26T20:47:08.748" v="3731" actId="26606"/>
          <ac:spMkLst>
            <pc:docMk/>
            <pc:sldMk cId="3725934008" sldId="268"/>
            <ac:spMk id="28" creationId="{73772B81-181F-48B7-8826-4D9686D15DF5}"/>
          </ac:spMkLst>
        </pc:spChg>
        <pc:spChg chg="add">
          <ac:chgData name="Jakub Rybacki" userId="71160f026d85cc38" providerId="LiveId" clId="{8F4D4017-B8CF-4BF6-9786-52F391083E13}" dt="2023-04-26T20:47:08.748" v="3731" actId="26606"/>
          <ac:spMkLst>
            <pc:docMk/>
            <pc:sldMk cId="3725934008" sldId="268"/>
            <ac:spMk id="29" creationId="{B2205F6E-03C6-4E92-877C-E2482F6599AA}"/>
          </ac:spMkLst>
        </pc:spChg>
        <pc:grpChg chg="add del">
          <ac:chgData name="Jakub Rybacki" userId="71160f026d85cc38" providerId="LiveId" clId="{8F4D4017-B8CF-4BF6-9786-52F391083E13}" dt="2023-04-26T20:47:08.705" v="3730" actId="26606"/>
          <ac:grpSpMkLst>
            <pc:docMk/>
            <pc:sldMk cId="3725934008" sldId="268"/>
            <ac:grpSpMk id="23" creationId="{3523416A-383B-4FDC-B4C9-D8EDDFE9C043}"/>
          </ac:grpSpMkLst>
        </pc:grpChg>
        <pc:graphicFrameChg chg="add del">
          <ac:chgData name="Jakub Rybacki" userId="71160f026d85cc38" providerId="LiveId" clId="{8F4D4017-B8CF-4BF6-9786-52F391083E13}" dt="2023-04-26T20:47:07.247" v="3728" actId="26606"/>
          <ac:graphicFrameMkLst>
            <pc:docMk/>
            <pc:sldMk cId="3725934008" sldId="268"/>
            <ac:graphicFrameMk id="5" creationId="{A8C15A7A-0E96-5124-372E-CE6CA30DC216}"/>
          </ac:graphicFrameMkLst>
        </pc:graphicFrameChg>
        <pc:graphicFrameChg chg="add del">
          <ac:chgData name="Jakub Rybacki" userId="71160f026d85cc38" providerId="LiveId" clId="{8F4D4017-B8CF-4BF6-9786-52F391083E13}" dt="2023-04-26T20:47:08.705" v="3730" actId="26606"/>
          <ac:graphicFrameMkLst>
            <pc:docMk/>
            <pc:sldMk cId="3725934008" sldId="268"/>
            <ac:graphicFrameMk id="25" creationId="{D9C9D6A2-5CAF-6A59-53BE-81D23D802272}"/>
          </ac:graphicFrameMkLst>
        </pc:graphicFrameChg>
        <pc:graphicFrameChg chg="add">
          <ac:chgData name="Jakub Rybacki" userId="71160f026d85cc38" providerId="LiveId" clId="{8F4D4017-B8CF-4BF6-9786-52F391083E13}" dt="2023-04-26T20:47:08.748" v="3731" actId="26606"/>
          <ac:graphicFrameMkLst>
            <pc:docMk/>
            <pc:sldMk cId="3725934008" sldId="268"/>
            <ac:graphicFrameMk id="30" creationId="{A8C15A7A-0E96-5124-372E-CE6CA30DC216}"/>
          </ac:graphicFrameMkLst>
        </pc:graphicFrameChg>
      </pc:sldChg>
      <pc:sldChg chg="addSp delSp modSp new mod setBg">
        <pc:chgData name="Jakub Rybacki" userId="71160f026d85cc38" providerId="LiveId" clId="{8F4D4017-B8CF-4BF6-9786-52F391083E13}" dt="2023-04-26T20:47:21.873" v="3766" actId="20577"/>
        <pc:sldMkLst>
          <pc:docMk/>
          <pc:sldMk cId="790218399" sldId="269"/>
        </pc:sldMkLst>
        <pc:spChg chg="mod">
          <ac:chgData name="Jakub Rybacki" userId="71160f026d85cc38" providerId="LiveId" clId="{8F4D4017-B8CF-4BF6-9786-52F391083E13}" dt="2023-04-26T20:47:21.873" v="3766" actId="20577"/>
          <ac:spMkLst>
            <pc:docMk/>
            <pc:sldMk cId="790218399" sldId="269"/>
            <ac:spMk id="2" creationId="{F01C5AED-6FF5-F740-DB8D-9275B2E14544}"/>
          </ac:spMkLst>
        </pc:spChg>
        <pc:spChg chg="del mod">
          <ac:chgData name="Jakub Rybacki" userId="71160f026d85cc38" providerId="LiveId" clId="{8F4D4017-B8CF-4BF6-9786-52F391083E13}" dt="2023-04-26T20:34:29.698" v="3467" actId="26606"/>
          <ac:spMkLst>
            <pc:docMk/>
            <pc:sldMk cId="790218399" sldId="269"/>
            <ac:spMk id="3" creationId="{BF653135-17F9-6C4C-6E86-A098DD2CC858}"/>
          </ac:spMkLst>
        </pc:spChg>
        <pc:spChg chg="add">
          <ac:chgData name="Jakub Rybacki" userId="71160f026d85cc38" providerId="LiveId" clId="{8F4D4017-B8CF-4BF6-9786-52F391083E13}" dt="2023-04-26T20:34:29.698" v="3467" actId="26606"/>
          <ac:spMkLst>
            <pc:docMk/>
            <pc:sldMk cId="790218399" sldId="269"/>
            <ac:spMk id="9" creationId="{9F4444CE-BC8D-4D61-B303-4C05614E62AB}"/>
          </ac:spMkLst>
        </pc:spChg>
        <pc:spChg chg="add">
          <ac:chgData name="Jakub Rybacki" userId="71160f026d85cc38" providerId="LiveId" clId="{8F4D4017-B8CF-4BF6-9786-52F391083E13}" dt="2023-04-26T20:34:29.698" v="3467" actId="26606"/>
          <ac:spMkLst>
            <pc:docMk/>
            <pc:sldMk cId="790218399" sldId="269"/>
            <ac:spMk id="11" creationId="{73772B81-181F-48B7-8826-4D9686D15DF5}"/>
          </ac:spMkLst>
        </pc:spChg>
        <pc:spChg chg="add">
          <ac:chgData name="Jakub Rybacki" userId="71160f026d85cc38" providerId="LiveId" clId="{8F4D4017-B8CF-4BF6-9786-52F391083E13}" dt="2023-04-26T20:34:29.698" v="3467" actId="26606"/>
          <ac:spMkLst>
            <pc:docMk/>
            <pc:sldMk cId="790218399" sldId="269"/>
            <ac:spMk id="13" creationId="{B2205F6E-03C6-4E92-877C-E2482F6599AA}"/>
          </ac:spMkLst>
        </pc:spChg>
        <pc:graphicFrameChg chg="add">
          <ac:chgData name="Jakub Rybacki" userId="71160f026d85cc38" providerId="LiveId" clId="{8F4D4017-B8CF-4BF6-9786-52F391083E13}" dt="2023-04-26T20:34:29.698" v="3467" actId="26606"/>
          <ac:graphicFrameMkLst>
            <pc:docMk/>
            <pc:sldMk cId="790218399" sldId="269"/>
            <ac:graphicFrameMk id="5" creationId="{6B6BAC21-149A-2600-465A-3D5F92C748DF}"/>
          </ac:graphicFrameMkLst>
        </pc:graphicFrameChg>
      </pc:sldChg>
      <pc:sldChg chg="add del">
        <pc:chgData name="Jakub Rybacki" userId="71160f026d85cc38" providerId="LiveId" clId="{8F4D4017-B8CF-4BF6-9786-52F391083E13}" dt="2023-04-26T20:47:27.675" v="3768" actId="2890"/>
        <pc:sldMkLst>
          <pc:docMk/>
          <pc:sldMk cId="2446263117" sldId="270"/>
        </pc:sldMkLst>
      </pc:sldChg>
      <pc:sldChg chg="addSp modSp new mod setBg setClrOvrMap">
        <pc:chgData name="Jakub Rybacki" userId="71160f026d85cc38" providerId="LiveId" clId="{8F4D4017-B8CF-4BF6-9786-52F391083E13}" dt="2023-04-26T20:49:29.288" v="4035" actId="20577"/>
        <pc:sldMkLst>
          <pc:docMk/>
          <pc:sldMk cId="3785178934" sldId="270"/>
        </pc:sldMkLst>
        <pc:spChg chg="mod">
          <ac:chgData name="Jakub Rybacki" userId="71160f026d85cc38" providerId="LiveId" clId="{8F4D4017-B8CF-4BF6-9786-52F391083E13}" dt="2023-04-26T20:48:40.022" v="3956" actId="26606"/>
          <ac:spMkLst>
            <pc:docMk/>
            <pc:sldMk cId="3785178934" sldId="270"/>
            <ac:spMk id="2" creationId="{A37BD102-4D77-4AD6-5BEB-B5CFD9FC661C}"/>
          </ac:spMkLst>
        </pc:spChg>
        <pc:spChg chg="mod">
          <ac:chgData name="Jakub Rybacki" userId="71160f026d85cc38" providerId="LiveId" clId="{8F4D4017-B8CF-4BF6-9786-52F391083E13}" dt="2023-04-26T20:49:29.288" v="4035" actId="20577"/>
          <ac:spMkLst>
            <pc:docMk/>
            <pc:sldMk cId="3785178934" sldId="270"/>
            <ac:spMk id="3" creationId="{86F6AA6D-B523-59F8-7787-A8A65AC29A32}"/>
          </ac:spMkLst>
        </pc:spChg>
        <pc:spChg chg="add">
          <ac:chgData name="Jakub Rybacki" userId="71160f026d85cc38" providerId="LiveId" clId="{8F4D4017-B8CF-4BF6-9786-52F391083E13}" dt="2023-04-26T20:48:40.022" v="3956" actId="26606"/>
          <ac:spMkLst>
            <pc:docMk/>
            <pc:sldMk cId="3785178934" sldId="270"/>
            <ac:spMk id="9" creationId="{3BCB5F6A-9EB0-40B0-9D13-3023E9A20508}"/>
          </ac:spMkLst>
        </pc:spChg>
        <pc:picChg chg="add">
          <ac:chgData name="Jakub Rybacki" userId="71160f026d85cc38" providerId="LiveId" clId="{8F4D4017-B8CF-4BF6-9786-52F391083E13}" dt="2023-04-26T20:48:40.022" v="3956" actId="26606"/>
          <ac:picMkLst>
            <pc:docMk/>
            <pc:sldMk cId="3785178934" sldId="270"/>
            <ac:picMk id="5" creationId="{4F12E506-890E-FE95-B7EF-4B042B84A15E}"/>
          </ac:picMkLst>
        </pc:picChg>
      </pc:sldChg>
    </pc:docChg>
  </pc:docChgLst>
  <pc:docChgLst>
    <pc:chgData name="Jakub Rybacki" userId="71160f026d85cc38" providerId="LiveId" clId="{88094606-8681-42B0-95F3-927232EFD6F9}"/>
    <pc:docChg chg="custSel addSld delSld modSld modSection">
      <pc:chgData name="Jakub Rybacki" userId="71160f026d85cc38" providerId="LiveId" clId="{88094606-8681-42B0-95F3-927232EFD6F9}" dt="2023-10-11T19:54:09.103" v="111" actId="20577"/>
      <pc:docMkLst>
        <pc:docMk/>
      </pc:docMkLst>
      <pc:sldChg chg="modSp mod">
        <pc:chgData name="Jakub Rybacki" userId="71160f026d85cc38" providerId="LiveId" clId="{88094606-8681-42B0-95F3-927232EFD6F9}" dt="2023-10-11T17:43:33.800" v="89" actId="20577"/>
        <pc:sldMkLst>
          <pc:docMk/>
          <pc:sldMk cId="2269013622" sldId="260"/>
        </pc:sldMkLst>
        <pc:spChg chg="mod">
          <ac:chgData name="Jakub Rybacki" userId="71160f026d85cc38" providerId="LiveId" clId="{88094606-8681-42B0-95F3-927232EFD6F9}" dt="2023-10-11T17:43:33.800" v="89" actId="20577"/>
          <ac:spMkLst>
            <pc:docMk/>
            <pc:sldMk cId="2269013622" sldId="260"/>
            <ac:spMk id="3" creationId="{77303A3E-BDD9-FF4D-82C8-4BBEC1AF35F1}"/>
          </ac:spMkLst>
        </pc:spChg>
      </pc:sldChg>
      <pc:sldChg chg="modSp mod">
        <pc:chgData name="Jakub Rybacki" userId="71160f026d85cc38" providerId="LiveId" clId="{88094606-8681-42B0-95F3-927232EFD6F9}" dt="2023-10-11T19:54:09.103" v="111" actId="20577"/>
        <pc:sldMkLst>
          <pc:docMk/>
          <pc:sldMk cId="1671097591" sldId="267"/>
        </pc:sldMkLst>
        <pc:spChg chg="mod">
          <ac:chgData name="Jakub Rybacki" userId="71160f026d85cc38" providerId="LiveId" clId="{88094606-8681-42B0-95F3-927232EFD6F9}" dt="2023-10-11T19:54:09.103" v="111" actId="20577"/>
          <ac:spMkLst>
            <pc:docMk/>
            <pc:sldMk cId="1671097591" sldId="267"/>
            <ac:spMk id="3" creationId="{427C62DB-7C15-A86D-73D0-AF830CC56D48}"/>
          </ac:spMkLst>
        </pc:spChg>
      </pc:sldChg>
      <pc:sldChg chg="del">
        <pc:chgData name="Jakub Rybacki" userId="71160f026d85cc38" providerId="LiveId" clId="{88094606-8681-42B0-95F3-927232EFD6F9}" dt="2023-10-11T17:35:28.341" v="14" actId="2696"/>
        <pc:sldMkLst>
          <pc:docMk/>
          <pc:sldMk cId="3725934008" sldId="268"/>
        </pc:sldMkLst>
      </pc:sldChg>
      <pc:sldChg chg="del">
        <pc:chgData name="Jakub Rybacki" userId="71160f026d85cc38" providerId="LiveId" clId="{88094606-8681-42B0-95F3-927232EFD6F9}" dt="2023-10-11T17:35:28.341" v="14" actId="2696"/>
        <pc:sldMkLst>
          <pc:docMk/>
          <pc:sldMk cId="790218399" sldId="269"/>
        </pc:sldMkLst>
      </pc:sldChg>
      <pc:sldChg chg="del">
        <pc:chgData name="Jakub Rybacki" userId="71160f026d85cc38" providerId="LiveId" clId="{88094606-8681-42B0-95F3-927232EFD6F9}" dt="2023-10-11T17:35:28.341" v="14" actId="2696"/>
        <pc:sldMkLst>
          <pc:docMk/>
          <pc:sldMk cId="3785178934" sldId="270"/>
        </pc:sldMkLst>
      </pc:sldChg>
      <pc:sldChg chg="addSp modSp new mod setBg">
        <pc:chgData name="Jakub Rybacki" userId="71160f026d85cc38" providerId="LiveId" clId="{88094606-8681-42B0-95F3-927232EFD6F9}" dt="2023-10-11T17:42:21.615" v="86" actId="20577"/>
        <pc:sldMkLst>
          <pc:docMk/>
          <pc:sldMk cId="3977855337" sldId="271"/>
        </pc:sldMkLst>
        <pc:spChg chg="mod">
          <ac:chgData name="Jakub Rybacki" userId="71160f026d85cc38" providerId="LiveId" clId="{88094606-8681-42B0-95F3-927232EFD6F9}" dt="2023-10-11T17:41:29.135" v="21" actId="26606"/>
          <ac:spMkLst>
            <pc:docMk/>
            <pc:sldMk cId="3977855337" sldId="271"/>
            <ac:spMk id="2" creationId="{77BF6F78-382C-A8C1-77CD-7142F5559BD6}"/>
          </ac:spMkLst>
        </pc:spChg>
        <pc:spChg chg="mod">
          <ac:chgData name="Jakub Rybacki" userId="71160f026d85cc38" providerId="LiveId" clId="{88094606-8681-42B0-95F3-927232EFD6F9}" dt="2023-10-11T17:42:21.615" v="86" actId="20577"/>
          <ac:spMkLst>
            <pc:docMk/>
            <pc:sldMk cId="3977855337" sldId="271"/>
            <ac:spMk id="3" creationId="{A64C8D77-8390-4B03-4AD0-A1C0CF046D27}"/>
          </ac:spMkLst>
        </pc:spChg>
        <pc:spChg chg="add">
          <ac:chgData name="Jakub Rybacki" userId="71160f026d85cc38" providerId="LiveId" clId="{88094606-8681-42B0-95F3-927232EFD6F9}" dt="2023-10-11T17:41:29.135" v="21" actId="26606"/>
          <ac:spMkLst>
            <pc:docMk/>
            <pc:sldMk cId="3977855337" sldId="271"/>
            <ac:spMk id="9" creationId="{3BCB5F6A-9EB0-40B0-9D13-3023E9A20508}"/>
          </ac:spMkLst>
        </pc:spChg>
        <pc:picChg chg="add">
          <ac:chgData name="Jakub Rybacki" userId="71160f026d85cc38" providerId="LiveId" clId="{88094606-8681-42B0-95F3-927232EFD6F9}" dt="2023-10-11T17:41:29.135" v="21" actId="26606"/>
          <ac:picMkLst>
            <pc:docMk/>
            <pc:sldMk cId="3977855337" sldId="271"/>
            <ac:picMk id="5" creationId="{89D5C532-73A9-0851-7B07-5C7547BB7499}"/>
          </ac:picMkLst>
        </pc:picChg>
      </pc:sldChg>
      <pc:sldChg chg="delSp add setBg delDesignElem">
        <pc:chgData name="Jakub Rybacki" userId="71160f026d85cc38" providerId="LiveId" clId="{88094606-8681-42B0-95F3-927232EFD6F9}" dt="2023-10-11T17:38:09.788" v="16"/>
        <pc:sldMkLst>
          <pc:docMk/>
          <pc:sldMk cId="2185680157" sldId="272"/>
        </pc:sldMkLst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71" creationId="{66D61E08-70C3-48D8-BEA0-787111DC30DA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73" creationId="{FC55298F-0AE5-478E-AD2B-03C2614C5833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75" creationId="{C180E4EA-0B63-4779-A895-7E90E71088F3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77" creationId="{CEE01D9D-3DE8-4EED-B0D3-8F3C79CC7673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79" creationId="{89AF5CE9-607F-43F4-8983-DCD6DA4051FD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81" creationId="{6EEA2DBD-9E1E-4521-8C01-F32AD18A89E3}"/>
          </ac:spMkLst>
        </pc:spChg>
        <pc:spChg chg="del">
          <ac:chgData name="Jakub Rybacki" userId="71160f026d85cc38" providerId="LiveId" clId="{88094606-8681-42B0-95F3-927232EFD6F9}" dt="2023-10-11T17:38:09.788" v="16"/>
          <ac:spMkLst>
            <pc:docMk/>
            <pc:sldMk cId="2185680157" sldId="272"/>
            <ac:spMk id="2083" creationId="{15BBD2C1-BA9B-46A9-A27A-33498B169272}"/>
          </ac:spMkLst>
        </pc:spChg>
        <pc:grpChg chg="del">
          <ac:chgData name="Jakub Rybacki" userId="71160f026d85cc38" providerId="LiveId" clId="{88094606-8681-42B0-95F3-927232EFD6F9}" dt="2023-10-11T17:38:09.788" v="16"/>
          <ac:grpSpMkLst>
            <pc:docMk/>
            <pc:sldMk cId="2185680157" sldId="272"/>
            <ac:grpSpMk id="2055" creationId="{88C9B83F-64CD-41C1-925F-A08801FFD0BD}"/>
          </ac:grpSpMkLst>
        </pc:grpChg>
        <pc:cxnChg chg="del">
          <ac:chgData name="Jakub Rybacki" userId="71160f026d85cc38" providerId="LiveId" clId="{88094606-8681-42B0-95F3-927232EFD6F9}" dt="2023-10-11T17:38:09.788" v="16"/>
          <ac:cxnSpMkLst>
            <pc:docMk/>
            <pc:sldMk cId="2185680157" sldId="272"/>
            <ac:cxnSpMk id="2067" creationId="{A57C1A16-B8AB-4D99-A195-A38F556A6486}"/>
          </ac:cxnSpMkLst>
        </pc:cxnChg>
        <pc:cxnChg chg="del">
          <ac:chgData name="Jakub Rybacki" userId="71160f026d85cc38" providerId="LiveId" clId="{88094606-8681-42B0-95F3-927232EFD6F9}" dt="2023-10-11T17:38:09.788" v="16"/>
          <ac:cxnSpMkLst>
            <pc:docMk/>
            <pc:sldMk cId="2185680157" sldId="272"/>
            <ac:cxnSpMk id="2069" creationId="{F8A9B20B-D1DD-4573-B5EC-558029519236}"/>
          </ac:cxnSpMkLst>
        </pc:cxnChg>
      </pc:sldChg>
      <pc:sldChg chg="addSp delSp add del setBg delDesignElem">
        <pc:chgData name="Jakub Rybacki" userId="71160f026d85cc38" providerId="LiveId" clId="{88094606-8681-42B0-95F3-927232EFD6F9}" dt="2023-10-11T17:40:10.506" v="19"/>
        <pc:sldMkLst>
          <pc:docMk/>
          <pc:sldMk cId="1516590275" sldId="273"/>
        </pc:sldMkLst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71" creationId="{66D61E08-70C3-48D8-BEA0-787111DC30DA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73" creationId="{FC55298F-0AE5-478E-AD2B-03C2614C5833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75" creationId="{C180E4EA-0B63-4779-A895-7E90E71088F3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77" creationId="{CEE01D9D-3DE8-4EED-B0D3-8F3C79CC7673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79" creationId="{89AF5CE9-607F-43F4-8983-DCD6DA4051FD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81" creationId="{6EEA2DBD-9E1E-4521-8C01-F32AD18A89E3}"/>
          </ac:spMkLst>
        </pc:spChg>
        <pc:spChg chg="add del">
          <ac:chgData name="Jakub Rybacki" userId="71160f026d85cc38" providerId="LiveId" clId="{88094606-8681-42B0-95F3-927232EFD6F9}" dt="2023-10-11T17:40:10.506" v="19"/>
          <ac:spMkLst>
            <pc:docMk/>
            <pc:sldMk cId="1516590275" sldId="273"/>
            <ac:spMk id="2083" creationId="{15BBD2C1-BA9B-46A9-A27A-33498B169272}"/>
          </ac:spMkLst>
        </pc:spChg>
        <pc:grpChg chg="add del">
          <ac:chgData name="Jakub Rybacki" userId="71160f026d85cc38" providerId="LiveId" clId="{88094606-8681-42B0-95F3-927232EFD6F9}" dt="2023-10-11T17:40:10.506" v="19"/>
          <ac:grpSpMkLst>
            <pc:docMk/>
            <pc:sldMk cId="1516590275" sldId="273"/>
            <ac:grpSpMk id="2055" creationId="{88C9B83F-64CD-41C1-925F-A08801FFD0BD}"/>
          </ac:grpSpMkLst>
        </pc:grpChg>
        <pc:cxnChg chg="add del">
          <ac:chgData name="Jakub Rybacki" userId="71160f026d85cc38" providerId="LiveId" clId="{88094606-8681-42B0-95F3-927232EFD6F9}" dt="2023-10-11T17:40:10.506" v="19"/>
          <ac:cxnSpMkLst>
            <pc:docMk/>
            <pc:sldMk cId="1516590275" sldId="273"/>
            <ac:cxnSpMk id="2067" creationId="{A57C1A16-B8AB-4D99-A195-A38F556A6486}"/>
          </ac:cxnSpMkLst>
        </pc:cxnChg>
        <pc:cxnChg chg="add del">
          <ac:chgData name="Jakub Rybacki" userId="71160f026d85cc38" providerId="LiveId" clId="{88094606-8681-42B0-95F3-927232EFD6F9}" dt="2023-10-11T17:40:10.506" v="19"/>
          <ac:cxnSpMkLst>
            <pc:docMk/>
            <pc:sldMk cId="1516590275" sldId="273"/>
            <ac:cxnSpMk id="2069" creationId="{F8A9B20B-D1DD-4573-B5EC-55802951923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26840-7C8E-42E1-A438-9E104FB98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33BCC9-D215-4517-BABE-3A9DD056DB9E}">
      <dgm:prSet/>
      <dgm:spPr/>
      <dgm:t>
        <a:bodyPr/>
        <a:lstStyle/>
        <a:p>
          <a:r>
            <a:rPr lang="pl-PL"/>
            <a:t>Teoretyczne zasady:</a:t>
          </a:r>
          <a:endParaRPr lang="en-US"/>
        </a:p>
      </dgm:t>
    </dgm:pt>
    <dgm:pt modelId="{0CEBDAB1-347C-48EA-8EC6-47E46093CBCB}" type="parTrans" cxnId="{D68650F0-D5EE-49CE-A4CC-331ADB1DF598}">
      <dgm:prSet/>
      <dgm:spPr/>
      <dgm:t>
        <a:bodyPr/>
        <a:lstStyle/>
        <a:p>
          <a:endParaRPr lang="en-US"/>
        </a:p>
      </dgm:t>
    </dgm:pt>
    <dgm:pt modelId="{29A2155B-3FA1-43C7-ADEB-ED94981DAC20}" type="sibTrans" cxnId="{D68650F0-D5EE-49CE-A4CC-331ADB1DF598}">
      <dgm:prSet/>
      <dgm:spPr/>
      <dgm:t>
        <a:bodyPr/>
        <a:lstStyle/>
        <a:p>
          <a:endParaRPr lang="en-US"/>
        </a:p>
      </dgm:t>
    </dgm:pt>
    <dgm:pt modelId="{FFD736B9-74D5-4F6F-89FD-5BDE06504A0F}">
      <dgm:prSet/>
      <dgm:spPr/>
      <dgm:t>
        <a:bodyPr/>
        <a:lstStyle/>
        <a:p>
          <a:r>
            <a:rPr lang="pl-PL"/>
            <a:t>Dobrowolny udział </a:t>
          </a:r>
          <a:endParaRPr lang="en-US"/>
        </a:p>
      </dgm:t>
    </dgm:pt>
    <dgm:pt modelId="{76D6BADB-52CA-4D37-992A-9649A176ABFC}" type="parTrans" cxnId="{BFD740AF-F935-47DF-BA0E-227AD6DC74D6}">
      <dgm:prSet/>
      <dgm:spPr/>
      <dgm:t>
        <a:bodyPr/>
        <a:lstStyle/>
        <a:p>
          <a:endParaRPr lang="en-US"/>
        </a:p>
      </dgm:t>
    </dgm:pt>
    <dgm:pt modelId="{85A1E507-2C5F-44A2-8D01-40EDC30BE242}" type="sibTrans" cxnId="{BFD740AF-F935-47DF-BA0E-227AD6DC74D6}">
      <dgm:prSet/>
      <dgm:spPr/>
      <dgm:t>
        <a:bodyPr/>
        <a:lstStyle/>
        <a:p>
          <a:endParaRPr lang="en-US"/>
        </a:p>
      </dgm:t>
    </dgm:pt>
    <dgm:pt modelId="{C6D11F49-BCEF-41D4-AE62-6C5FCBA471CA}">
      <dgm:prSet/>
      <dgm:spPr/>
      <dgm:t>
        <a:bodyPr/>
        <a:lstStyle/>
        <a:p>
          <a:r>
            <a:rPr lang="pl-PL"/>
            <a:t>Bez krzywdy w badaniach</a:t>
          </a:r>
          <a:endParaRPr lang="en-US"/>
        </a:p>
      </dgm:t>
    </dgm:pt>
    <dgm:pt modelId="{BBE15170-F5C9-444D-BEC2-FB39143BAFED}" type="parTrans" cxnId="{C542AB3C-A115-4508-83D1-B8A0C27B1D2A}">
      <dgm:prSet/>
      <dgm:spPr/>
      <dgm:t>
        <a:bodyPr/>
        <a:lstStyle/>
        <a:p>
          <a:endParaRPr lang="en-US"/>
        </a:p>
      </dgm:t>
    </dgm:pt>
    <dgm:pt modelId="{25922EA1-BF8F-4B99-B0B9-AACE183A518C}" type="sibTrans" cxnId="{C542AB3C-A115-4508-83D1-B8A0C27B1D2A}">
      <dgm:prSet/>
      <dgm:spPr/>
      <dgm:t>
        <a:bodyPr/>
        <a:lstStyle/>
        <a:p>
          <a:endParaRPr lang="en-US"/>
        </a:p>
      </dgm:t>
    </dgm:pt>
    <dgm:pt modelId="{D3E61DEA-D09E-4A1B-9197-B809CAC8E20A}">
      <dgm:prSet/>
      <dgm:spPr/>
      <dgm:t>
        <a:bodyPr/>
        <a:lstStyle/>
        <a:p>
          <a:r>
            <a:rPr lang="pl-PL"/>
            <a:t>Dopuszczalne oszukiwanie badanych – podstawa w eksperymentach. </a:t>
          </a:r>
          <a:endParaRPr lang="en-US"/>
        </a:p>
      </dgm:t>
    </dgm:pt>
    <dgm:pt modelId="{9BF8F94E-1AB3-4E34-A5E8-6F1D4CBAD331}" type="parTrans" cxnId="{79E2D5EC-5CC2-4123-A251-F6F0AB9E9529}">
      <dgm:prSet/>
      <dgm:spPr/>
      <dgm:t>
        <a:bodyPr/>
        <a:lstStyle/>
        <a:p>
          <a:endParaRPr lang="en-US"/>
        </a:p>
      </dgm:t>
    </dgm:pt>
    <dgm:pt modelId="{54EF35D7-44FE-4FC1-A3A9-C9C1CA409ECC}" type="sibTrans" cxnId="{79E2D5EC-5CC2-4123-A251-F6F0AB9E9529}">
      <dgm:prSet/>
      <dgm:spPr/>
      <dgm:t>
        <a:bodyPr/>
        <a:lstStyle/>
        <a:p>
          <a:endParaRPr lang="en-US"/>
        </a:p>
      </dgm:t>
    </dgm:pt>
    <dgm:pt modelId="{CBC99754-32D0-4719-918C-4A2BD1C3890E}" type="pres">
      <dgm:prSet presAssocID="{31D26840-7C8E-42E1-A438-9E104FB9878D}" presName="root" presStyleCnt="0">
        <dgm:presLayoutVars>
          <dgm:dir/>
          <dgm:resizeHandles val="exact"/>
        </dgm:presLayoutVars>
      </dgm:prSet>
      <dgm:spPr/>
    </dgm:pt>
    <dgm:pt modelId="{3D2989BD-90CD-4691-A715-476CACBFFBD3}" type="pres">
      <dgm:prSet presAssocID="{2733BCC9-D215-4517-BABE-3A9DD056DB9E}" presName="compNode" presStyleCnt="0"/>
      <dgm:spPr/>
    </dgm:pt>
    <dgm:pt modelId="{88A28462-AC79-44AD-B994-B126A53E8B2C}" type="pres">
      <dgm:prSet presAssocID="{2733BCC9-D215-4517-BABE-3A9DD056DB9E}" presName="bgRect" presStyleLbl="bgShp" presStyleIdx="0" presStyleCnt="2"/>
      <dgm:spPr/>
    </dgm:pt>
    <dgm:pt modelId="{B6360F15-D85A-46D8-BB1B-7ADF4131BB29}" type="pres">
      <dgm:prSet presAssocID="{2733BCC9-D215-4517-BABE-3A9DD056DB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B30B864-CA99-4712-A513-23F8041B05FD}" type="pres">
      <dgm:prSet presAssocID="{2733BCC9-D215-4517-BABE-3A9DD056DB9E}" presName="spaceRect" presStyleCnt="0"/>
      <dgm:spPr/>
    </dgm:pt>
    <dgm:pt modelId="{815EAF65-CA7D-4583-B7AE-97BDCECC749E}" type="pres">
      <dgm:prSet presAssocID="{2733BCC9-D215-4517-BABE-3A9DD056DB9E}" presName="parTx" presStyleLbl="revTx" presStyleIdx="0" presStyleCnt="3">
        <dgm:presLayoutVars>
          <dgm:chMax val="0"/>
          <dgm:chPref val="0"/>
        </dgm:presLayoutVars>
      </dgm:prSet>
      <dgm:spPr/>
    </dgm:pt>
    <dgm:pt modelId="{B3248FB6-8FBF-44B6-A7B2-5C8ED86A8388}" type="pres">
      <dgm:prSet presAssocID="{2733BCC9-D215-4517-BABE-3A9DD056DB9E}" presName="desTx" presStyleLbl="revTx" presStyleIdx="1" presStyleCnt="3">
        <dgm:presLayoutVars/>
      </dgm:prSet>
      <dgm:spPr/>
    </dgm:pt>
    <dgm:pt modelId="{8EBE7848-AF6D-4735-8703-EEA4F212DDBA}" type="pres">
      <dgm:prSet presAssocID="{29A2155B-3FA1-43C7-ADEB-ED94981DAC20}" presName="sibTrans" presStyleCnt="0"/>
      <dgm:spPr/>
    </dgm:pt>
    <dgm:pt modelId="{1392D5F7-7527-4CCB-9685-981701CA8F4B}" type="pres">
      <dgm:prSet presAssocID="{D3E61DEA-D09E-4A1B-9197-B809CAC8E20A}" presName="compNode" presStyleCnt="0"/>
      <dgm:spPr/>
    </dgm:pt>
    <dgm:pt modelId="{C45ED393-C32B-4FE4-80B2-8DBAD3EFC406}" type="pres">
      <dgm:prSet presAssocID="{D3E61DEA-D09E-4A1B-9197-B809CAC8E20A}" presName="bgRect" presStyleLbl="bgShp" presStyleIdx="1" presStyleCnt="2"/>
      <dgm:spPr/>
    </dgm:pt>
    <dgm:pt modelId="{D631E99A-5B3E-493E-9E5A-C8821FBF40E5}" type="pres">
      <dgm:prSet presAssocID="{D3E61DEA-D09E-4A1B-9197-B809CAC8E2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2BC6C42-5D63-491A-B2BB-0BFE2F1B000D}" type="pres">
      <dgm:prSet presAssocID="{D3E61DEA-D09E-4A1B-9197-B809CAC8E20A}" presName="spaceRect" presStyleCnt="0"/>
      <dgm:spPr/>
    </dgm:pt>
    <dgm:pt modelId="{75948776-AA98-4268-A012-C96B0233A441}" type="pres">
      <dgm:prSet presAssocID="{D3E61DEA-D09E-4A1B-9197-B809CAC8E2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2E0219-EB81-4DB9-8090-0AC1BC5B63C7}" type="presOf" srcId="{FFD736B9-74D5-4F6F-89FD-5BDE06504A0F}" destId="{B3248FB6-8FBF-44B6-A7B2-5C8ED86A8388}" srcOrd="0" destOrd="0" presId="urn:microsoft.com/office/officeart/2018/2/layout/IconVerticalSolidList"/>
    <dgm:cxn modelId="{C542AB3C-A115-4508-83D1-B8A0C27B1D2A}" srcId="{2733BCC9-D215-4517-BABE-3A9DD056DB9E}" destId="{C6D11F49-BCEF-41D4-AE62-6C5FCBA471CA}" srcOrd="1" destOrd="0" parTransId="{BBE15170-F5C9-444D-BEC2-FB39143BAFED}" sibTransId="{25922EA1-BF8F-4B99-B0B9-AACE183A518C}"/>
    <dgm:cxn modelId="{82DC5059-47C7-4E79-B350-905C664FC188}" type="presOf" srcId="{C6D11F49-BCEF-41D4-AE62-6C5FCBA471CA}" destId="{B3248FB6-8FBF-44B6-A7B2-5C8ED86A8388}" srcOrd="0" destOrd="1" presId="urn:microsoft.com/office/officeart/2018/2/layout/IconVerticalSolidList"/>
    <dgm:cxn modelId="{1D67A185-4024-4DA4-A59F-F5D1F87954A2}" type="presOf" srcId="{31D26840-7C8E-42E1-A438-9E104FB9878D}" destId="{CBC99754-32D0-4719-918C-4A2BD1C3890E}" srcOrd="0" destOrd="0" presId="urn:microsoft.com/office/officeart/2018/2/layout/IconVerticalSolidList"/>
    <dgm:cxn modelId="{045238AA-EAB9-41B3-BBA9-D28E28167BD4}" type="presOf" srcId="{D3E61DEA-D09E-4A1B-9197-B809CAC8E20A}" destId="{75948776-AA98-4268-A012-C96B0233A441}" srcOrd="0" destOrd="0" presId="urn:microsoft.com/office/officeart/2018/2/layout/IconVerticalSolidList"/>
    <dgm:cxn modelId="{BFD740AF-F935-47DF-BA0E-227AD6DC74D6}" srcId="{2733BCC9-D215-4517-BABE-3A9DD056DB9E}" destId="{FFD736B9-74D5-4F6F-89FD-5BDE06504A0F}" srcOrd="0" destOrd="0" parTransId="{76D6BADB-52CA-4D37-992A-9649A176ABFC}" sibTransId="{85A1E507-2C5F-44A2-8D01-40EDC30BE242}"/>
    <dgm:cxn modelId="{ED1E68C6-86DC-4C9C-ACF4-B3CE72EC5EEE}" type="presOf" srcId="{2733BCC9-D215-4517-BABE-3A9DD056DB9E}" destId="{815EAF65-CA7D-4583-B7AE-97BDCECC749E}" srcOrd="0" destOrd="0" presId="urn:microsoft.com/office/officeart/2018/2/layout/IconVerticalSolidList"/>
    <dgm:cxn modelId="{79E2D5EC-5CC2-4123-A251-F6F0AB9E9529}" srcId="{31D26840-7C8E-42E1-A438-9E104FB9878D}" destId="{D3E61DEA-D09E-4A1B-9197-B809CAC8E20A}" srcOrd="1" destOrd="0" parTransId="{9BF8F94E-1AB3-4E34-A5E8-6F1D4CBAD331}" sibTransId="{54EF35D7-44FE-4FC1-A3A9-C9C1CA409ECC}"/>
    <dgm:cxn modelId="{D68650F0-D5EE-49CE-A4CC-331ADB1DF598}" srcId="{31D26840-7C8E-42E1-A438-9E104FB9878D}" destId="{2733BCC9-D215-4517-BABE-3A9DD056DB9E}" srcOrd="0" destOrd="0" parTransId="{0CEBDAB1-347C-48EA-8EC6-47E46093CBCB}" sibTransId="{29A2155B-3FA1-43C7-ADEB-ED94981DAC20}"/>
    <dgm:cxn modelId="{343F4C7F-6C11-4C70-8CD2-BF02961EBBCA}" type="presParOf" srcId="{CBC99754-32D0-4719-918C-4A2BD1C3890E}" destId="{3D2989BD-90CD-4691-A715-476CACBFFBD3}" srcOrd="0" destOrd="0" presId="urn:microsoft.com/office/officeart/2018/2/layout/IconVerticalSolidList"/>
    <dgm:cxn modelId="{A052568B-7AB9-4CBA-9858-59AFAF36628F}" type="presParOf" srcId="{3D2989BD-90CD-4691-A715-476CACBFFBD3}" destId="{88A28462-AC79-44AD-B994-B126A53E8B2C}" srcOrd="0" destOrd="0" presId="urn:microsoft.com/office/officeart/2018/2/layout/IconVerticalSolidList"/>
    <dgm:cxn modelId="{3AC37EC5-BAEE-4287-9BC6-FD79513929DD}" type="presParOf" srcId="{3D2989BD-90CD-4691-A715-476CACBFFBD3}" destId="{B6360F15-D85A-46D8-BB1B-7ADF4131BB29}" srcOrd="1" destOrd="0" presId="urn:microsoft.com/office/officeart/2018/2/layout/IconVerticalSolidList"/>
    <dgm:cxn modelId="{8C1CCCC4-E9DF-4B2E-9745-92FF257EF6AC}" type="presParOf" srcId="{3D2989BD-90CD-4691-A715-476CACBFFBD3}" destId="{9B30B864-CA99-4712-A513-23F8041B05FD}" srcOrd="2" destOrd="0" presId="urn:microsoft.com/office/officeart/2018/2/layout/IconVerticalSolidList"/>
    <dgm:cxn modelId="{2B55BA6A-FF8B-4CEA-9AA5-381D50E42ADF}" type="presParOf" srcId="{3D2989BD-90CD-4691-A715-476CACBFFBD3}" destId="{815EAF65-CA7D-4583-B7AE-97BDCECC749E}" srcOrd="3" destOrd="0" presId="urn:microsoft.com/office/officeart/2018/2/layout/IconVerticalSolidList"/>
    <dgm:cxn modelId="{05CC6DA9-45C4-4136-A3B5-38ED32E45949}" type="presParOf" srcId="{3D2989BD-90CD-4691-A715-476CACBFFBD3}" destId="{B3248FB6-8FBF-44B6-A7B2-5C8ED86A8388}" srcOrd="4" destOrd="0" presId="urn:microsoft.com/office/officeart/2018/2/layout/IconVerticalSolidList"/>
    <dgm:cxn modelId="{8CCA8F06-8683-4826-BC19-E427A305F440}" type="presParOf" srcId="{CBC99754-32D0-4719-918C-4A2BD1C3890E}" destId="{8EBE7848-AF6D-4735-8703-EEA4F212DDBA}" srcOrd="1" destOrd="0" presId="urn:microsoft.com/office/officeart/2018/2/layout/IconVerticalSolidList"/>
    <dgm:cxn modelId="{F66C69D5-4AD5-466D-9557-F98043BC99A0}" type="presParOf" srcId="{CBC99754-32D0-4719-918C-4A2BD1C3890E}" destId="{1392D5F7-7527-4CCB-9685-981701CA8F4B}" srcOrd="2" destOrd="0" presId="urn:microsoft.com/office/officeart/2018/2/layout/IconVerticalSolidList"/>
    <dgm:cxn modelId="{F47E09DA-0789-4280-BA37-10A8FD1B353E}" type="presParOf" srcId="{1392D5F7-7527-4CCB-9685-981701CA8F4B}" destId="{C45ED393-C32B-4FE4-80B2-8DBAD3EFC406}" srcOrd="0" destOrd="0" presId="urn:microsoft.com/office/officeart/2018/2/layout/IconVerticalSolidList"/>
    <dgm:cxn modelId="{141D9985-D42A-4F22-B500-39D3504B4904}" type="presParOf" srcId="{1392D5F7-7527-4CCB-9685-981701CA8F4B}" destId="{D631E99A-5B3E-493E-9E5A-C8821FBF40E5}" srcOrd="1" destOrd="0" presId="urn:microsoft.com/office/officeart/2018/2/layout/IconVerticalSolidList"/>
    <dgm:cxn modelId="{D26DD3CB-6495-4029-B51E-CAE4351A5A53}" type="presParOf" srcId="{1392D5F7-7527-4CCB-9685-981701CA8F4B}" destId="{D2BC6C42-5D63-491A-B2BB-0BFE2F1B000D}" srcOrd="2" destOrd="0" presId="urn:microsoft.com/office/officeart/2018/2/layout/IconVerticalSolidList"/>
    <dgm:cxn modelId="{C41A4F7C-32AB-465A-97C3-6B3F5BF6FD1F}" type="presParOf" srcId="{1392D5F7-7527-4CCB-9685-981701CA8F4B}" destId="{75948776-AA98-4268-A012-C96B0233A4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53D06-2BF5-4AB0-8F1A-89107DC83F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18E31B-2192-44CA-8F16-8E759ED7E5AA}">
      <dgm:prSet/>
      <dgm:spPr/>
      <dgm:t>
        <a:bodyPr/>
        <a:lstStyle/>
        <a:p>
          <a:r>
            <a:rPr lang="en-GB"/>
            <a:t>Eksperyment Ascha</a:t>
          </a:r>
          <a:r>
            <a:rPr lang="pl-PL"/>
            <a:t> (1955) – komformizm</a:t>
          </a:r>
          <a:endParaRPr lang="en-US"/>
        </a:p>
      </dgm:t>
    </dgm:pt>
    <dgm:pt modelId="{5976B578-594C-4006-B8B1-84BC0B139AC7}" type="parTrans" cxnId="{D053CD9F-5B5E-47D8-BCA7-CC5190F3C95C}">
      <dgm:prSet/>
      <dgm:spPr/>
      <dgm:t>
        <a:bodyPr/>
        <a:lstStyle/>
        <a:p>
          <a:endParaRPr lang="en-US"/>
        </a:p>
      </dgm:t>
    </dgm:pt>
    <dgm:pt modelId="{6A1D9CC5-CD97-486C-A227-80740B826075}" type="sibTrans" cxnId="{D053CD9F-5B5E-47D8-BCA7-CC5190F3C95C}">
      <dgm:prSet/>
      <dgm:spPr/>
      <dgm:t>
        <a:bodyPr/>
        <a:lstStyle/>
        <a:p>
          <a:endParaRPr lang="en-US"/>
        </a:p>
      </dgm:t>
    </dgm:pt>
    <dgm:pt modelId="{DF8F6E05-3CA2-450A-A11A-A63BD9EF28F0}">
      <dgm:prSet/>
      <dgm:spPr/>
      <dgm:t>
        <a:bodyPr/>
        <a:lstStyle/>
        <a:p>
          <a:r>
            <a:rPr lang="pl-PL"/>
            <a:t>Eksperyment Milgrama (1961-1962) – zasada autorytetu</a:t>
          </a:r>
          <a:endParaRPr lang="en-US"/>
        </a:p>
      </dgm:t>
    </dgm:pt>
    <dgm:pt modelId="{BE66FF37-F6D6-4A28-A0F7-BF12155C1C0A}" type="parTrans" cxnId="{39F0E5B1-C34C-4966-A709-3A6D01BB1626}">
      <dgm:prSet/>
      <dgm:spPr/>
      <dgm:t>
        <a:bodyPr/>
        <a:lstStyle/>
        <a:p>
          <a:endParaRPr lang="en-US"/>
        </a:p>
      </dgm:t>
    </dgm:pt>
    <dgm:pt modelId="{0B38D2C3-1A10-4D38-99DD-C9432518C72C}" type="sibTrans" cxnId="{39F0E5B1-C34C-4966-A709-3A6D01BB1626}">
      <dgm:prSet/>
      <dgm:spPr/>
      <dgm:t>
        <a:bodyPr/>
        <a:lstStyle/>
        <a:p>
          <a:endParaRPr lang="en-US"/>
        </a:p>
      </dgm:t>
    </dgm:pt>
    <dgm:pt modelId="{9E7F8721-4E24-4322-A4B4-18C1C8B7849E}">
      <dgm:prSet/>
      <dgm:spPr/>
      <dgm:t>
        <a:bodyPr/>
        <a:lstStyle/>
        <a:p>
          <a:r>
            <a:rPr lang="pl-PL"/>
            <a:t>Eksperyment Zimbardo (1971)</a:t>
          </a:r>
          <a:endParaRPr lang="en-US"/>
        </a:p>
      </dgm:t>
    </dgm:pt>
    <dgm:pt modelId="{DA3F8EE3-93D2-4186-ADD3-208CD001C992}" type="parTrans" cxnId="{E93B8635-A27F-4AC6-A11A-F4C306E3FF2D}">
      <dgm:prSet/>
      <dgm:spPr/>
      <dgm:t>
        <a:bodyPr/>
        <a:lstStyle/>
        <a:p>
          <a:endParaRPr lang="en-US"/>
        </a:p>
      </dgm:t>
    </dgm:pt>
    <dgm:pt modelId="{0F2901C6-17A6-4D26-AE68-D0AB1668FE58}" type="sibTrans" cxnId="{E93B8635-A27F-4AC6-A11A-F4C306E3FF2D}">
      <dgm:prSet/>
      <dgm:spPr/>
      <dgm:t>
        <a:bodyPr/>
        <a:lstStyle/>
        <a:p>
          <a:endParaRPr lang="en-US"/>
        </a:p>
      </dgm:t>
    </dgm:pt>
    <dgm:pt modelId="{C7089321-1431-4D04-BF99-4090F7C2BAF7}" type="pres">
      <dgm:prSet presAssocID="{35F53D06-2BF5-4AB0-8F1A-89107DC83FDB}" presName="root" presStyleCnt="0">
        <dgm:presLayoutVars>
          <dgm:dir/>
          <dgm:resizeHandles val="exact"/>
        </dgm:presLayoutVars>
      </dgm:prSet>
      <dgm:spPr/>
    </dgm:pt>
    <dgm:pt modelId="{C1DEE968-E129-45B5-A18A-54A5296AAB0C}" type="pres">
      <dgm:prSet presAssocID="{B518E31B-2192-44CA-8F16-8E759ED7E5AA}" presName="compNode" presStyleCnt="0"/>
      <dgm:spPr/>
    </dgm:pt>
    <dgm:pt modelId="{DA1A0C10-0319-46FA-ADEA-91E36B6CD4E0}" type="pres">
      <dgm:prSet presAssocID="{B518E31B-2192-44CA-8F16-8E759ED7E5AA}" presName="bgRect" presStyleLbl="bgShp" presStyleIdx="0" presStyleCnt="3"/>
      <dgm:spPr/>
    </dgm:pt>
    <dgm:pt modelId="{DB2EE27B-C5CC-459D-A55B-0914A8504F88}" type="pres">
      <dgm:prSet presAssocID="{B518E31B-2192-44CA-8F16-8E759ED7E5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E1AD72B7-C1C8-4322-B2FB-DD0400D152BB}" type="pres">
      <dgm:prSet presAssocID="{B518E31B-2192-44CA-8F16-8E759ED7E5AA}" presName="spaceRect" presStyleCnt="0"/>
      <dgm:spPr/>
    </dgm:pt>
    <dgm:pt modelId="{A3CD00F3-1770-443A-ABFB-9D65AB2B2F93}" type="pres">
      <dgm:prSet presAssocID="{B518E31B-2192-44CA-8F16-8E759ED7E5AA}" presName="parTx" presStyleLbl="revTx" presStyleIdx="0" presStyleCnt="3">
        <dgm:presLayoutVars>
          <dgm:chMax val="0"/>
          <dgm:chPref val="0"/>
        </dgm:presLayoutVars>
      </dgm:prSet>
      <dgm:spPr/>
    </dgm:pt>
    <dgm:pt modelId="{27E02DF7-6C02-4775-9184-5BAA7DDDD415}" type="pres">
      <dgm:prSet presAssocID="{6A1D9CC5-CD97-486C-A227-80740B826075}" presName="sibTrans" presStyleCnt="0"/>
      <dgm:spPr/>
    </dgm:pt>
    <dgm:pt modelId="{257BE324-C328-4692-90E6-47F554E30CAB}" type="pres">
      <dgm:prSet presAssocID="{DF8F6E05-3CA2-450A-A11A-A63BD9EF28F0}" presName="compNode" presStyleCnt="0"/>
      <dgm:spPr/>
    </dgm:pt>
    <dgm:pt modelId="{90E54F4C-6F99-4929-9366-F19450F1DC61}" type="pres">
      <dgm:prSet presAssocID="{DF8F6E05-3CA2-450A-A11A-A63BD9EF28F0}" presName="bgRect" presStyleLbl="bgShp" presStyleIdx="1" presStyleCnt="3"/>
      <dgm:spPr/>
    </dgm:pt>
    <dgm:pt modelId="{F46F5034-1C4D-4BA0-82C2-1E57C0949B02}" type="pres">
      <dgm:prSet presAssocID="{DF8F6E05-3CA2-450A-A11A-A63BD9EF28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0C7DD8E-F199-44FC-8B49-C39FF43E480E}" type="pres">
      <dgm:prSet presAssocID="{DF8F6E05-3CA2-450A-A11A-A63BD9EF28F0}" presName="spaceRect" presStyleCnt="0"/>
      <dgm:spPr/>
    </dgm:pt>
    <dgm:pt modelId="{694D5B08-7E7F-4309-AD72-375C3A94C801}" type="pres">
      <dgm:prSet presAssocID="{DF8F6E05-3CA2-450A-A11A-A63BD9EF28F0}" presName="parTx" presStyleLbl="revTx" presStyleIdx="1" presStyleCnt="3">
        <dgm:presLayoutVars>
          <dgm:chMax val="0"/>
          <dgm:chPref val="0"/>
        </dgm:presLayoutVars>
      </dgm:prSet>
      <dgm:spPr/>
    </dgm:pt>
    <dgm:pt modelId="{F7CC4CEA-5C11-4F28-ABBB-C6AAB9266788}" type="pres">
      <dgm:prSet presAssocID="{0B38D2C3-1A10-4D38-99DD-C9432518C72C}" presName="sibTrans" presStyleCnt="0"/>
      <dgm:spPr/>
    </dgm:pt>
    <dgm:pt modelId="{3BB47475-20B4-4F48-98B7-03BEB9C4032B}" type="pres">
      <dgm:prSet presAssocID="{9E7F8721-4E24-4322-A4B4-18C1C8B7849E}" presName="compNode" presStyleCnt="0"/>
      <dgm:spPr/>
    </dgm:pt>
    <dgm:pt modelId="{7C949E65-E3BB-4E2E-A5DD-DC9E5D0C324C}" type="pres">
      <dgm:prSet presAssocID="{9E7F8721-4E24-4322-A4B4-18C1C8B7849E}" presName="bgRect" presStyleLbl="bgShp" presStyleIdx="2" presStyleCnt="3"/>
      <dgm:spPr/>
    </dgm:pt>
    <dgm:pt modelId="{1744C7A2-C400-4C6E-8FB7-06F49735D53B}" type="pres">
      <dgm:prSet presAssocID="{9E7F8721-4E24-4322-A4B4-18C1C8B784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59B157A-0DC6-4026-8938-7B98F27A0B4B}" type="pres">
      <dgm:prSet presAssocID="{9E7F8721-4E24-4322-A4B4-18C1C8B7849E}" presName="spaceRect" presStyleCnt="0"/>
      <dgm:spPr/>
    </dgm:pt>
    <dgm:pt modelId="{C11EB397-F2E7-41BD-B7FE-DE52DEC19828}" type="pres">
      <dgm:prSet presAssocID="{9E7F8721-4E24-4322-A4B4-18C1C8B784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3B8635-A27F-4AC6-A11A-F4C306E3FF2D}" srcId="{35F53D06-2BF5-4AB0-8F1A-89107DC83FDB}" destId="{9E7F8721-4E24-4322-A4B4-18C1C8B7849E}" srcOrd="2" destOrd="0" parTransId="{DA3F8EE3-93D2-4186-ADD3-208CD001C992}" sibTransId="{0F2901C6-17A6-4D26-AE68-D0AB1668FE58}"/>
    <dgm:cxn modelId="{BF07F93D-B3D3-4F0B-90A9-BF9AD571AF31}" type="presOf" srcId="{DF8F6E05-3CA2-450A-A11A-A63BD9EF28F0}" destId="{694D5B08-7E7F-4309-AD72-375C3A94C801}" srcOrd="0" destOrd="0" presId="urn:microsoft.com/office/officeart/2018/2/layout/IconVerticalSolidList"/>
    <dgm:cxn modelId="{C2E61963-56A6-4D9A-89D8-0FA5CA4D9113}" type="presOf" srcId="{35F53D06-2BF5-4AB0-8F1A-89107DC83FDB}" destId="{C7089321-1431-4D04-BF99-4090F7C2BAF7}" srcOrd="0" destOrd="0" presId="urn:microsoft.com/office/officeart/2018/2/layout/IconVerticalSolidList"/>
    <dgm:cxn modelId="{D053CD9F-5B5E-47D8-BCA7-CC5190F3C95C}" srcId="{35F53D06-2BF5-4AB0-8F1A-89107DC83FDB}" destId="{B518E31B-2192-44CA-8F16-8E759ED7E5AA}" srcOrd="0" destOrd="0" parTransId="{5976B578-594C-4006-B8B1-84BC0B139AC7}" sibTransId="{6A1D9CC5-CD97-486C-A227-80740B826075}"/>
    <dgm:cxn modelId="{39F0E5B1-C34C-4966-A709-3A6D01BB1626}" srcId="{35F53D06-2BF5-4AB0-8F1A-89107DC83FDB}" destId="{DF8F6E05-3CA2-450A-A11A-A63BD9EF28F0}" srcOrd="1" destOrd="0" parTransId="{BE66FF37-F6D6-4A28-A0F7-BF12155C1C0A}" sibTransId="{0B38D2C3-1A10-4D38-99DD-C9432518C72C}"/>
    <dgm:cxn modelId="{1A461DD7-477D-4606-8C1B-76AA5110EB82}" type="presOf" srcId="{9E7F8721-4E24-4322-A4B4-18C1C8B7849E}" destId="{C11EB397-F2E7-41BD-B7FE-DE52DEC19828}" srcOrd="0" destOrd="0" presId="urn:microsoft.com/office/officeart/2018/2/layout/IconVerticalSolidList"/>
    <dgm:cxn modelId="{AE54AEE5-CF06-4A5C-B7C7-8F837C9E2558}" type="presOf" srcId="{B518E31B-2192-44CA-8F16-8E759ED7E5AA}" destId="{A3CD00F3-1770-443A-ABFB-9D65AB2B2F93}" srcOrd="0" destOrd="0" presId="urn:microsoft.com/office/officeart/2018/2/layout/IconVerticalSolidList"/>
    <dgm:cxn modelId="{5707AB32-D28F-4487-A613-7DD7CBA95A62}" type="presParOf" srcId="{C7089321-1431-4D04-BF99-4090F7C2BAF7}" destId="{C1DEE968-E129-45B5-A18A-54A5296AAB0C}" srcOrd="0" destOrd="0" presId="urn:microsoft.com/office/officeart/2018/2/layout/IconVerticalSolidList"/>
    <dgm:cxn modelId="{DF29D786-A6D0-45E4-A9FA-C9DD781C5409}" type="presParOf" srcId="{C1DEE968-E129-45B5-A18A-54A5296AAB0C}" destId="{DA1A0C10-0319-46FA-ADEA-91E36B6CD4E0}" srcOrd="0" destOrd="0" presId="urn:microsoft.com/office/officeart/2018/2/layout/IconVerticalSolidList"/>
    <dgm:cxn modelId="{570E6D54-4A81-4A57-A847-2679CFCD9E1E}" type="presParOf" srcId="{C1DEE968-E129-45B5-A18A-54A5296AAB0C}" destId="{DB2EE27B-C5CC-459D-A55B-0914A8504F88}" srcOrd="1" destOrd="0" presId="urn:microsoft.com/office/officeart/2018/2/layout/IconVerticalSolidList"/>
    <dgm:cxn modelId="{03A55E74-A4F9-4407-B621-E561AECAE4A3}" type="presParOf" srcId="{C1DEE968-E129-45B5-A18A-54A5296AAB0C}" destId="{E1AD72B7-C1C8-4322-B2FB-DD0400D152BB}" srcOrd="2" destOrd="0" presId="urn:microsoft.com/office/officeart/2018/2/layout/IconVerticalSolidList"/>
    <dgm:cxn modelId="{6AE08EBA-623E-4592-94BF-D06BE36B4EBD}" type="presParOf" srcId="{C1DEE968-E129-45B5-A18A-54A5296AAB0C}" destId="{A3CD00F3-1770-443A-ABFB-9D65AB2B2F93}" srcOrd="3" destOrd="0" presId="urn:microsoft.com/office/officeart/2018/2/layout/IconVerticalSolidList"/>
    <dgm:cxn modelId="{62EE9700-54BD-4585-B012-BA945EB8889D}" type="presParOf" srcId="{C7089321-1431-4D04-BF99-4090F7C2BAF7}" destId="{27E02DF7-6C02-4775-9184-5BAA7DDDD415}" srcOrd="1" destOrd="0" presId="urn:microsoft.com/office/officeart/2018/2/layout/IconVerticalSolidList"/>
    <dgm:cxn modelId="{84BDA6D7-4E6C-4116-B09A-D2E0F4353C6B}" type="presParOf" srcId="{C7089321-1431-4D04-BF99-4090F7C2BAF7}" destId="{257BE324-C328-4692-90E6-47F554E30CAB}" srcOrd="2" destOrd="0" presId="urn:microsoft.com/office/officeart/2018/2/layout/IconVerticalSolidList"/>
    <dgm:cxn modelId="{40F754F1-5CEF-4A59-94A0-920F31F9A2DF}" type="presParOf" srcId="{257BE324-C328-4692-90E6-47F554E30CAB}" destId="{90E54F4C-6F99-4929-9366-F19450F1DC61}" srcOrd="0" destOrd="0" presId="urn:microsoft.com/office/officeart/2018/2/layout/IconVerticalSolidList"/>
    <dgm:cxn modelId="{77D6B67A-770C-4F6E-929E-B8A76497D97E}" type="presParOf" srcId="{257BE324-C328-4692-90E6-47F554E30CAB}" destId="{F46F5034-1C4D-4BA0-82C2-1E57C0949B02}" srcOrd="1" destOrd="0" presId="urn:microsoft.com/office/officeart/2018/2/layout/IconVerticalSolidList"/>
    <dgm:cxn modelId="{3F24D254-8DCC-4D37-B0A2-E623881319A3}" type="presParOf" srcId="{257BE324-C328-4692-90E6-47F554E30CAB}" destId="{50C7DD8E-F199-44FC-8B49-C39FF43E480E}" srcOrd="2" destOrd="0" presId="urn:microsoft.com/office/officeart/2018/2/layout/IconVerticalSolidList"/>
    <dgm:cxn modelId="{09E8B207-7E9C-474A-B766-89AAB137C029}" type="presParOf" srcId="{257BE324-C328-4692-90E6-47F554E30CAB}" destId="{694D5B08-7E7F-4309-AD72-375C3A94C801}" srcOrd="3" destOrd="0" presId="urn:microsoft.com/office/officeart/2018/2/layout/IconVerticalSolidList"/>
    <dgm:cxn modelId="{AE17B3A7-BBD7-4AB0-9C15-7AE791FBC853}" type="presParOf" srcId="{C7089321-1431-4D04-BF99-4090F7C2BAF7}" destId="{F7CC4CEA-5C11-4F28-ABBB-C6AAB9266788}" srcOrd="3" destOrd="0" presId="urn:microsoft.com/office/officeart/2018/2/layout/IconVerticalSolidList"/>
    <dgm:cxn modelId="{8D07A670-E74D-4863-BB91-B487FDC380FD}" type="presParOf" srcId="{C7089321-1431-4D04-BF99-4090F7C2BAF7}" destId="{3BB47475-20B4-4F48-98B7-03BEB9C4032B}" srcOrd="4" destOrd="0" presId="urn:microsoft.com/office/officeart/2018/2/layout/IconVerticalSolidList"/>
    <dgm:cxn modelId="{E42FFFFD-A2E0-4C53-B439-D14729E0255D}" type="presParOf" srcId="{3BB47475-20B4-4F48-98B7-03BEB9C4032B}" destId="{7C949E65-E3BB-4E2E-A5DD-DC9E5D0C324C}" srcOrd="0" destOrd="0" presId="urn:microsoft.com/office/officeart/2018/2/layout/IconVerticalSolidList"/>
    <dgm:cxn modelId="{FB139E9C-4A21-4C76-A068-321261A11EC7}" type="presParOf" srcId="{3BB47475-20B4-4F48-98B7-03BEB9C4032B}" destId="{1744C7A2-C400-4C6E-8FB7-06F49735D53B}" srcOrd="1" destOrd="0" presId="urn:microsoft.com/office/officeart/2018/2/layout/IconVerticalSolidList"/>
    <dgm:cxn modelId="{E7EE9D33-528E-4B67-87BB-CE63B717EED4}" type="presParOf" srcId="{3BB47475-20B4-4F48-98B7-03BEB9C4032B}" destId="{459B157A-0DC6-4026-8938-7B98F27A0B4B}" srcOrd="2" destOrd="0" presId="urn:microsoft.com/office/officeart/2018/2/layout/IconVerticalSolidList"/>
    <dgm:cxn modelId="{7A7E01AE-6281-4393-801A-D1C76FC36620}" type="presParOf" srcId="{3BB47475-20B4-4F48-98B7-03BEB9C4032B}" destId="{C11EB397-F2E7-41BD-B7FE-DE52DEC198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8462-AC79-44AD-B994-B126A53E8B2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60F15-D85A-46D8-BB1B-7ADF4131BB29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EAF65-CA7D-4583-B7AE-97BDCECC749E}">
      <dsp:nvSpPr>
        <dsp:cNvPr id="0" name=""/>
        <dsp:cNvSpPr/>
      </dsp:nvSpPr>
      <dsp:spPr>
        <a:xfrm>
          <a:off x="1725424" y="809181"/>
          <a:ext cx="2982961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Teoretyczne zasady:</a:t>
          </a:r>
          <a:endParaRPr lang="en-US" sz="2500" kern="1200"/>
        </a:p>
      </dsp:txBody>
      <dsp:txXfrm>
        <a:off x="1725424" y="809181"/>
        <a:ext cx="2982961" cy="1493874"/>
      </dsp:txXfrm>
    </dsp:sp>
    <dsp:sp modelId="{B3248FB6-8FBF-44B6-A7B2-5C8ED86A8388}">
      <dsp:nvSpPr>
        <dsp:cNvPr id="0" name=""/>
        <dsp:cNvSpPr/>
      </dsp:nvSpPr>
      <dsp:spPr>
        <a:xfrm>
          <a:off x="4708386" y="809181"/>
          <a:ext cx="1920417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Dobrowolny udział 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Bez krzywdy w badaniach</a:t>
          </a:r>
          <a:endParaRPr lang="en-US" sz="1800" kern="1200"/>
        </a:p>
      </dsp:txBody>
      <dsp:txXfrm>
        <a:off x="4708386" y="809181"/>
        <a:ext cx="1920417" cy="1493874"/>
      </dsp:txXfrm>
    </dsp:sp>
    <dsp:sp modelId="{C45ED393-C32B-4FE4-80B2-8DBAD3EFC406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1E99A-5B3E-493E-9E5A-C8821FBF40E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48776-AA98-4268-A012-C96B0233A441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Dopuszczalne oszukiwanie badanych – podstawa w eksperymentach.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A0C10-0319-46FA-ADEA-91E36B6CD4E0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EE27B-C5CC-459D-A55B-0914A8504F88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D00F3-1770-443A-ABFB-9D65AB2B2F93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Eksperyment Ascha</a:t>
          </a:r>
          <a:r>
            <a:rPr lang="pl-PL" sz="2500" kern="1200"/>
            <a:t> (1955) – komformizm</a:t>
          </a:r>
          <a:endParaRPr lang="en-US" sz="2500" kern="1200"/>
        </a:p>
      </dsp:txBody>
      <dsp:txXfrm>
        <a:off x="1642860" y="607"/>
        <a:ext cx="4985943" cy="1422390"/>
      </dsp:txXfrm>
    </dsp:sp>
    <dsp:sp modelId="{90E54F4C-6F99-4929-9366-F19450F1DC61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5034-1C4D-4BA0-82C2-1E57C0949B02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D5B08-7E7F-4309-AD72-375C3A94C801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Eksperyment Milgrama (1961-1962) – zasada autorytetu</a:t>
          </a:r>
          <a:endParaRPr lang="en-US" sz="2500" kern="1200"/>
        </a:p>
      </dsp:txBody>
      <dsp:txXfrm>
        <a:off x="1642860" y="1778595"/>
        <a:ext cx="4985943" cy="1422390"/>
      </dsp:txXfrm>
    </dsp:sp>
    <dsp:sp modelId="{7C949E65-E3BB-4E2E-A5DD-DC9E5D0C324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4C7A2-C400-4C6E-8FB7-06F49735D53B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EB397-F2E7-41BD-B7FE-DE52DEC19828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Eksperyment Zimbardo (1971)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9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99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4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41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4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6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2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2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6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4274-F437-4D02-B384-87D112F9F50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B83FA-DF51-45BD-9D5D-1B20B82E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news/2022/jul/12/uber-paid-academics-six-figure-sums-for-research-to-feed-to-the-medi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web.ucsd.edu/~rcarson/papers/ExxonERE.pdf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ticreview.no/index.php/arctic/article/download/55/55/1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12.org/psychological-treatments/treatments/psychological-debriefing-for-post-traumatic-stress-disorder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.org/ethics/code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s.uw.edu.pl/badania/komisja-etyki-ds-badan/" TargetMode="External"/><Relationship Id="rId2" Type="http://schemas.openxmlformats.org/officeDocument/2006/relationships/hyperlink" Target="https://ws.uw.edu.pl/wp-content/uploads/2022/02/11_uchwala_RD__standardy-etyczn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uw.edu.pl/uniwersytet/wladze-i-administracja/komisje-i-zespoly/komisja-rektorska-ds-etyki-badan-naukowych-z-udzialem-czlowiek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ving_Jani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5364-2332-36D0-21B0-91766FA65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Badania sondażowe – problemy etyczne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AC27A-F19A-948A-C606-AB2105BF7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B4FC6E-084D-BD48-F2AC-3545C154C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t="9095" r="8013" b="29323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43715-2ACB-6BCA-DBAD-75FEFAD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191846"/>
            <a:ext cx="4088190" cy="4846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dirty="0"/>
              <a:t>Czy poprawna metodologia jest decydująca?</a:t>
            </a:r>
            <a:br>
              <a:rPr lang="pl-PL" sz="4800"/>
            </a:br>
            <a:br>
              <a:rPr lang="pl-PL" sz="4800" dirty="0"/>
            </a:br>
            <a:r>
              <a:rPr lang="pl-PL" sz="4800" dirty="0"/>
              <a:t>Alfred </a:t>
            </a:r>
            <a:r>
              <a:rPr lang="pl-PL" sz="4800" dirty="0" err="1"/>
              <a:t>Kinsley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568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5A23-825F-D5F0-0371-2585A54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Rozwiązania w nauce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C2CF-25B1-055D-CE7C-9754C8D1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Ujawnianie:</a:t>
            </a:r>
          </a:p>
          <a:p>
            <a:pPr lvl="1"/>
            <a:r>
              <a:rPr lang="pl-PL" dirty="0"/>
              <a:t>potencjalnych konfliktów interesu</a:t>
            </a:r>
          </a:p>
          <a:p>
            <a:pPr lvl="1"/>
            <a:r>
              <a:rPr lang="pl-PL" dirty="0"/>
              <a:t>Źródeł finansowania dla badania. </a:t>
            </a:r>
          </a:p>
          <a:p>
            <a:endParaRPr lang="pl-PL" dirty="0"/>
          </a:p>
          <a:p>
            <a:r>
              <a:rPr lang="pl-PL" dirty="0"/>
              <a:t>Faktycznie: problem z monitorowaniem. </a:t>
            </a:r>
          </a:p>
        </p:txBody>
      </p:sp>
      <p:pic>
        <p:nvPicPr>
          <p:cNvPr id="5" name="Picture 4" descr="Zlewki z roztworem na półce w laboratorium">
            <a:extLst>
              <a:ext uri="{FF2B5EF4-FFF2-40B4-BE49-F238E27FC236}">
                <a16:creationId xmlns:a16="http://schemas.microsoft.com/office/drawing/2014/main" id="{E1193262-A096-8FBA-C36D-DCDC91C2A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3" r="1776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09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3B92-5D8E-83BF-2561-6AEDF01B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/>
              <a:t>Wykorzystanie badań do celów politycznych</a:t>
            </a:r>
            <a:endParaRPr lang="en-GB"/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62AF8390-FBE3-DDC4-6555-AA798091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93" t="142" r="12559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62DB-7C15-A86D-73D0-AF830CC5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Popularny przykład: Projekt Camelot</a:t>
            </a:r>
          </a:p>
          <a:p>
            <a:pPr lvl="1"/>
            <a:r>
              <a:rPr lang="pl-PL" dirty="0"/>
              <a:t>Amerykańskie władze w latach 60-tych podjęły program analiz sytuacji społecznej w niestabilnych krajach bliskiego wschodu</a:t>
            </a:r>
          </a:p>
          <a:p>
            <a:pPr lvl="1"/>
            <a:r>
              <a:rPr lang="pl-PL" dirty="0"/>
              <a:t>Odpowiednik projektu Manhattan w badaniach społecznych – jak powodować przewrót za granicami. </a:t>
            </a:r>
          </a:p>
          <a:p>
            <a:pPr lvl="1"/>
            <a:r>
              <a:rPr lang="pl-PL" dirty="0"/>
              <a:t>Zakończony bezskutecznie – wywołało powołanie RAND Corporation.</a:t>
            </a:r>
          </a:p>
          <a:p>
            <a:pPr lvl="1"/>
            <a:endParaRPr lang="pl-PL" dirty="0"/>
          </a:p>
          <a:p>
            <a:r>
              <a:rPr lang="pl-PL" dirty="0"/>
              <a:t>Bardziej przyziemne problemy.</a:t>
            </a:r>
          </a:p>
          <a:p>
            <a:pPr lvl="1"/>
            <a:r>
              <a:rPr lang="pl-PL" dirty="0"/>
              <a:t>Uber - </a:t>
            </a:r>
            <a:r>
              <a:rPr lang="pl-PL" dirty="0">
                <a:hlinkClick r:id="rId3"/>
              </a:rPr>
              <a:t>lobbing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109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C8BF-BBA9-F5FE-3539-4742A225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Ochrona danych – zobowiązania</a:t>
            </a:r>
            <a:endParaRPr lang="en-GB" dirty="0"/>
          </a:p>
        </p:txBody>
      </p:sp>
      <p:pic>
        <p:nvPicPr>
          <p:cNvPr id="11" name="Picture 4" descr="Pióro umieszczone na górze wiersza podpisu">
            <a:extLst>
              <a:ext uri="{FF2B5EF4-FFF2-40B4-BE49-F238E27FC236}">
                <a16:creationId xmlns:a16="http://schemas.microsoft.com/office/drawing/2014/main" id="{43C85F0E-1A42-4580-07E9-F540780E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 r="841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801-9677-2E3C-F28B-6023F9EB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Anonimowość – fizyczny brak danych o respondentach</a:t>
            </a:r>
          </a:p>
          <a:p>
            <a:endParaRPr lang="pl-PL" dirty="0"/>
          </a:p>
          <a:p>
            <a:r>
              <a:rPr lang="pl-PL" dirty="0"/>
              <a:t>Poufność – prowadzący dysponuje danymi odpowiadającego</a:t>
            </a:r>
          </a:p>
          <a:p>
            <a:endParaRPr lang="pl-PL" dirty="0"/>
          </a:p>
          <a:p>
            <a:r>
              <a:rPr lang="pl-PL" dirty="0"/>
              <a:t>Różnica istotna przy sprawach sądowych: czy można odtajnić formularz?</a:t>
            </a:r>
          </a:p>
          <a:p>
            <a:pPr lvl="1"/>
            <a:r>
              <a:rPr lang="pl-PL" dirty="0"/>
              <a:t>Dylemat: Rzetelność vs. Potencjalne problemy </a:t>
            </a:r>
          </a:p>
        </p:txBody>
      </p:sp>
    </p:spTree>
    <p:extLst>
      <p:ext uri="{BB962C8B-B14F-4D97-AF65-F5344CB8AC3E}">
        <p14:creationId xmlns:p14="http://schemas.microsoft.com/office/powerpoint/2010/main" val="346552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F5B3-9DE2-0CA8-591C-ABE566B0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Przykład: Tankowiec </a:t>
            </a:r>
            <a:r>
              <a:rPr lang="pl-PL" dirty="0" err="1"/>
              <a:t>Exxon</a:t>
            </a:r>
            <a:r>
              <a:rPr lang="pl-PL" dirty="0"/>
              <a:t> </a:t>
            </a:r>
            <a:r>
              <a:rPr lang="pl-PL" dirty="0" err="1"/>
              <a:t>Valdez</a:t>
            </a:r>
            <a:endParaRPr lang="en-GB" dirty="0"/>
          </a:p>
        </p:txBody>
      </p:sp>
      <p:pic>
        <p:nvPicPr>
          <p:cNvPr id="5" name="Picture 4" descr="Morski szyb wiertniczy">
            <a:extLst>
              <a:ext uri="{FF2B5EF4-FFF2-40B4-BE49-F238E27FC236}">
                <a16:creationId xmlns:a16="http://schemas.microsoft.com/office/drawing/2014/main" id="{78C632E1-2F97-96D6-5671-C60225B8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39" r="36096" b="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14E2-A770-9224-82CF-3D49C176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Badania dotyczące kosztów katastrofy związanej z awarią tankowca np. </a:t>
            </a:r>
            <a:r>
              <a:rPr lang="pl-PL" dirty="0">
                <a:hlinkClick r:id="rId3"/>
              </a:rPr>
              <a:t>Carson et al. 2003</a:t>
            </a:r>
            <a:r>
              <a:rPr lang="pl-PL" dirty="0"/>
              <a:t>, </a:t>
            </a:r>
            <a:r>
              <a:rPr lang="pl-PL" dirty="0" err="1">
                <a:hlinkClick r:id="rId4"/>
              </a:rPr>
              <a:t>Duffield</a:t>
            </a:r>
            <a:r>
              <a:rPr lang="pl-PL" dirty="0">
                <a:hlinkClick r:id="rId4"/>
              </a:rPr>
              <a:t> et al. 2004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Wyniki badań mogły wygenerować koszty dla amerykańskiego giganta. </a:t>
            </a:r>
          </a:p>
          <a:p>
            <a:endParaRPr lang="pl-PL" dirty="0"/>
          </a:p>
          <a:p>
            <a:r>
              <a:rPr lang="pl-PL" dirty="0"/>
              <a:t>Linia obrony koncernu: Podważyć prawo do wykorzystania danych.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81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9D44C-FA51-5630-2E5C-9E2C147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 dirty="0"/>
              <a:t>Ogólne założenia partycypacji:</a:t>
            </a:r>
            <a:endParaRPr lang="en-GB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6D435-4910-9DBF-9315-A5E9D6B5D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8285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B7AC-7A1D-A15F-F1F7-3E9CAA8F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Głośne badania naruszają zasady etyczne</a:t>
            </a:r>
            <a:endParaRPr lang="en-GB" sz="4400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AA7C65D-BA05-FFC8-116B-5933D7433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6923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77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0F9-265F-A3E0-4714-3866EE87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Laud </a:t>
            </a:r>
            <a:r>
              <a:rPr lang="pl-PL" dirty="0" err="1"/>
              <a:t>Humphreys</a:t>
            </a:r>
            <a:r>
              <a:rPr lang="pl-PL" dirty="0"/>
              <a:t> - </a:t>
            </a:r>
            <a:r>
              <a:rPr lang="pl-PL" dirty="0" err="1"/>
              <a:t>Tearoom</a:t>
            </a:r>
            <a:r>
              <a:rPr lang="pl-PL" dirty="0"/>
              <a:t> trade (1975)</a:t>
            </a:r>
            <a:endParaRPr lang="en-GB" dirty="0"/>
          </a:p>
        </p:txBody>
      </p:sp>
      <p:pic>
        <p:nvPicPr>
          <p:cNvPr id="5" name="Picture 4" descr="Duża grupa skoczków spadochronowych w powietrzu">
            <a:extLst>
              <a:ext uri="{FF2B5EF4-FFF2-40B4-BE49-F238E27FC236}">
                <a16:creationId xmlns:a16="http://schemas.microsoft.com/office/drawing/2014/main" id="{A0E6232F-CA20-9A84-52E4-B976733F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7363" r="36196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6AC-2D4D-F1F6-6571-860CC51B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Socjolog badający zachowania seksualne homoseksualistów.</a:t>
            </a:r>
          </a:p>
          <a:p>
            <a:endParaRPr lang="pl-PL" dirty="0"/>
          </a:p>
          <a:p>
            <a:r>
              <a:rPr lang="pl-PL" dirty="0"/>
              <a:t>Schemat działania: </a:t>
            </a:r>
          </a:p>
          <a:p>
            <a:pPr lvl="1"/>
            <a:r>
              <a:rPr lang="pl-PL" dirty="0"/>
              <a:t>Analizował (podglądał) przygodny seks w publicznych toaletach. </a:t>
            </a:r>
          </a:p>
          <a:p>
            <a:pPr lvl="1"/>
            <a:r>
              <a:rPr lang="pl-PL" dirty="0"/>
              <a:t>Zdobywał poufne dane adresowe przez znajomych w policji.</a:t>
            </a:r>
          </a:p>
          <a:p>
            <a:pPr lvl="1"/>
            <a:r>
              <a:rPr lang="pl-PL" dirty="0"/>
              <a:t>Wykorzystywał je do przeprowadzenia ankiet.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0FB3-B11C-4C7E-23E6-1F440A0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 err="1"/>
              <a:t>Debriefing</a:t>
            </a:r>
            <a:endParaRPr lang="en-GB" dirty="0"/>
          </a:p>
        </p:txBody>
      </p:sp>
      <p:pic>
        <p:nvPicPr>
          <p:cNvPr id="5" name="Picture 4" descr="Pochylony pochylony pióro na wykresie">
            <a:extLst>
              <a:ext uri="{FF2B5EF4-FFF2-40B4-BE49-F238E27FC236}">
                <a16:creationId xmlns:a16="http://schemas.microsoft.com/office/drawing/2014/main" id="{9FF21B3D-390A-FF27-DAFF-2FFD9DC0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6" r="5209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3A3E-BDD9-FF4D-82C8-4BBEC1AF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Sesja po eksperymentalna po traumatycznym przeżyciu. </a:t>
            </a:r>
          </a:p>
          <a:p>
            <a:pPr lvl="1"/>
            <a:r>
              <a:rPr lang="pl-PL" dirty="0"/>
              <a:t>Ma zmniejszyć negatywne skutki.</a:t>
            </a:r>
          </a:p>
          <a:p>
            <a:pPr lvl="1"/>
            <a:r>
              <a:rPr lang="pl-PL"/>
              <a:t>Zwykle to </a:t>
            </a:r>
            <a:r>
              <a:rPr lang="pl-PL" dirty="0"/>
              <a:t>terapia grupowa. </a:t>
            </a:r>
          </a:p>
          <a:p>
            <a:endParaRPr lang="pl-PL" dirty="0"/>
          </a:p>
          <a:p>
            <a:r>
              <a:rPr lang="pl-PL" dirty="0"/>
              <a:t>7 etapów: Początkowo analiza faktów, następnie emocji. Koniec ma nauczyć pożądanego zachowania</a:t>
            </a:r>
          </a:p>
          <a:p>
            <a:endParaRPr lang="pl-PL" dirty="0"/>
          </a:p>
          <a:p>
            <a:r>
              <a:rPr lang="pl-PL" dirty="0"/>
              <a:t>Skuteczność kontestowana - </a:t>
            </a:r>
            <a:r>
              <a:rPr lang="pl-PL" dirty="0">
                <a:hlinkClick r:id="rId3"/>
              </a:rPr>
              <a:t>Link</a:t>
            </a:r>
            <a:r>
              <a:rPr lang="pl-PL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01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azyn od zewnątrz">
            <a:extLst>
              <a:ext uri="{FF2B5EF4-FFF2-40B4-BE49-F238E27FC236}">
                <a16:creationId xmlns:a16="http://schemas.microsoft.com/office/drawing/2014/main" id="{E7ED5EDC-D21F-05DC-6DB0-66A04AC1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8" r="1716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13424-E211-BB32-703A-334F3F06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Kodeksy etyki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22D2-CADD-E3C6-3FF6-7B2D85CE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Stowarzyszenia branżowe dążą do samoregulacji </a:t>
            </a:r>
            <a:endParaRPr lang="pl-PL" dirty="0">
              <a:hlinkClick r:id="rId3"/>
            </a:endParaRPr>
          </a:p>
          <a:p>
            <a:pPr lvl="1"/>
            <a:r>
              <a:rPr lang="pl-PL" dirty="0">
                <a:hlinkClick r:id="rId3"/>
              </a:rPr>
              <a:t>https://aapor.org/standards-and-ethics/</a:t>
            </a:r>
          </a:p>
          <a:p>
            <a:pPr lvl="1"/>
            <a:r>
              <a:rPr lang="en-GB" dirty="0">
                <a:hlinkClick r:id="rId3"/>
              </a:rPr>
              <a:t>https://www.apa.org/ethics/code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Skuteczność często dyskusyjna </a:t>
            </a:r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3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F78-382C-A8C1-77CD-7142F555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Instytucje UW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8D77-8390-4B03-4AD0-A1C0CF04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b="0" i="0" dirty="0">
                <a:effectLst/>
                <a:latin typeface="Arial" panose="020B0604020202020204" pitchFamily="34" charset="0"/>
              </a:rPr>
              <a:t>Reguluje </a:t>
            </a:r>
            <a:r>
              <a:rPr lang="pl-PL" b="0" i="0" dirty="0">
                <a:effectLst/>
                <a:latin typeface="Arial" panose="020B0604020202020204" pitchFamily="34" charset="0"/>
                <a:hlinkClick r:id="rId2"/>
              </a:rPr>
              <a:t>Uchwała Rady Dydaktycznej</a:t>
            </a:r>
            <a:r>
              <a:rPr lang="pl-PL" b="0" i="0" dirty="0">
                <a:effectLst/>
                <a:latin typeface="Arial" panose="020B0604020202020204" pitchFamily="34" charset="0"/>
              </a:rPr>
              <a:t>  </a:t>
            </a:r>
          </a:p>
          <a:p>
            <a:pPr>
              <a:lnSpc>
                <a:spcPct val="90000"/>
              </a:lnSpc>
            </a:pPr>
            <a:endParaRPr lang="pl-PL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pl-PL" dirty="0">
                <a:latin typeface="Arial" panose="020B0604020202020204" pitchFamily="34" charset="0"/>
              </a:rPr>
              <a:t>Wdraża działanie</a:t>
            </a:r>
            <a:r>
              <a:rPr lang="pl-PL" b="0" i="0" dirty="0">
                <a:effectLst/>
                <a:latin typeface="Arial" panose="020B0604020202020204" pitchFamily="34" charset="0"/>
              </a:rPr>
              <a:t> </a:t>
            </a:r>
            <a:r>
              <a:rPr lang="pl-PL" b="0" i="0" dirty="0">
                <a:effectLst/>
                <a:latin typeface="Arial" panose="020B0604020202020204" pitchFamily="34" charset="0"/>
                <a:hlinkClick r:id="rId3"/>
              </a:rPr>
              <a:t>Wydziałowej Komisji ds. etyki badań</a:t>
            </a:r>
            <a:endParaRPr lang="pl-PL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pl-PL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pl-PL" b="0" i="0" dirty="0">
                <a:effectLst/>
                <a:latin typeface="Arial" panose="020B0604020202020204" pitchFamily="34" charset="0"/>
              </a:rPr>
              <a:t>Na UW działa też </a:t>
            </a:r>
            <a:r>
              <a:rPr lang="pl-PL" b="0" i="0" dirty="0">
                <a:effectLst/>
                <a:latin typeface="Arial" panose="020B0604020202020204" pitchFamily="34" charset="0"/>
                <a:hlinkClick r:id="rId4"/>
              </a:rPr>
              <a:t>Komisja Rektorska</a:t>
            </a:r>
            <a:endParaRPr lang="en-GB" dirty="0"/>
          </a:p>
        </p:txBody>
      </p:sp>
      <p:pic>
        <p:nvPicPr>
          <p:cNvPr id="5" name="Picture 4" descr="Dwie osoby sprawujące swoje ręce">
            <a:extLst>
              <a:ext uri="{FF2B5EF4-FFF2-40B4-BE49-F238E27FC236}">
                <a16:creationId xmlns:a16="http://schemas.microsoft.com/office/drawing/2014/main" id="{89D5C532-73A9-0851-7B07-5C7547BB7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91" r="26798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8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D345-C54A-269C-8C79-B1B1CEB1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Konflikty interesów.</a:t>
            </a:r>
            <a:endParaRPr lang="en-GB" dirty="0"/>
          </a:p>
        </p:txBody>
      </p:sp>
      <p:pic>
        <p:nvPicPr>
          <p:cNvPr id="5" name="Picture 4" descr="Okulary na wierzchu książki">
            <a:extLst>
              <a:ext uri="{FF2B5EF4-FFF2-40B4-BE49-F238E27FC236}">
                <a16:creationId xmlns:a16="http://schemas.microsoft.com/office/drawing/2014/main" id="{88163E9C-C2BD-DCF5-FA32-46F51B3A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8" r="46148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1407-8906-5C89-07A1-987FD143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Analitycy teoretycznie powinni być niezaangażowani w obiekt badania</a:t>
            </a:r>
          </a:p>
          <a:p>
            <a:endParaRPr lang="pl-PL" dirty="0"/>
          </a:p>
          <a:p>
            <a:r>
              <a:rPr lang="pl-PL" dirty="0"/>
              <a:t>Praktyka: </a:t>
            </a:r>
          </a:p>
          <a:p>
            <a:pPr lvl="1"/>
            <a:r>
              <a:rPr lang="pl-PL" dirty="0"/>
              <a:t>Analitycy to czasem aktywiści zaangażowani ideologicznie.</a:t>
            </a:r>
          </a:p>
          <a:p>
            <a:pPr lvl="1"/>
            <a:r>
              <a:rPr lang="pl-PL" dirty="0"/>
              <a:t>Błędy specyficzne dla afiliacji</a:t>
            </a:r>
            <a:endParaRPr lang="pl-PL" i="1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Problem: Badania mają swoje oddziaływania.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67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173-CCD1-3E47-F26D-865B14C8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Błędy związane z afiliacją</a:t>
            </a:r>
            <a:endParaRPr lang="en-GB" dirty="0"/>
          </a:p>
        </p:txBody>
      </p:sp>
      <p:pic>
        <p:nvPicPr>
          <p:cNvPr id="17" name="Picture 4" descr="Wiele znaków zapytania na czarnym tle">
            <a:extLst>
              <a:ext uri="{FF2B5EF4-FFF2-40B4-BE49-F238E27FC236}">
                <a16:creationId xmlns:a16="http://schemas.microsoft.com/office/drawing/2014/main" id="{AA24FEE0-B601-DD44-0710-02D5B361C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446C-F2BE-6E95-337F-4677ED88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Myślenie grupowe – </a:t>
            </a:r>
            <a:r>
              <a:rPr lang="pl-PL" i="1" dirty="0" err="1"/>
              <a:t>Groupthink</a:t>
            </a:r>
            <a:r>
              <a:rPr lang="pl-PL" i="1" dirty="0"/>
              <a:t> (1982) - 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Irving Janis"/>
              </a:rPr>
              <a:t>Irving Janis</a:t>
            </a:r>
            <a:r>
              <a:rPr lang="pl-PL" dirty="0">
                <a:latin typeface="Arial" panose="020B0604020202020204" pitchFamily="34" charset="0"/>
              </a:rPr>
              <a:t>:</a:t>
            </a:r>
            <a:r>
              <a:rPr lang="pl-PL" u="none" strike="noStrike" dirty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pl-PL" u="none" strike="noStrike" dirty="0">
                <a:latin typeface="Arial" panose="020B0604020202020204" pitchFamily="34" charset="0"/>
              </a:rPr>
              <a:t>Ważne </a:t>
            </a:r>
            <a:r>
              <a:rPr lang="pl-PL" dirty="0">
                <a:latin typeface="Arial" panose="020B0604020202020204" pitchFamily="34" charset="0"/>
              </a:rPr>
              <a:t>decyzje podejmują wąskie grupy osób.</a:t>
            </a:r>
          </a:p>
          <a:p>
            <a:pPr lvl="1"/>
            <a:r>
              <a:rPr lang="pl-PL" dirty="0">
                <a:latin typeface="Arial" panose="020B0604020202020204" pitchFamily="34" charset="0"/>
              </a:rPr>
              <a:t>Występuje duża zbieżność karier, zależność od własnych losów </a:t>
            </a:r>
          </a:p>
          <a:p>
            <a:pPr lvl="1"/>
            <a:r>
              <a:rPr lang="pl-PL" dirty="0"/>
              <a:t>Skutek: wzajemne utwierdzanie się w błędnych postawach</a:t>
            </a:r>
          </a:p>
          <a:p>
            <a:pPr lvl="1"/>
            <a:endParaRPr lang="pl-PL" dirty="0"/>
          </a:p>
          <a:p>
            <a:r>
              <a:rPr lang="pl-PL" dirty="0"/>
              <a:t>Problemy współistniejące: </a:t>
            </a:r>
          </a:p>
          <a:p>
            <a:pPr lvl="1"/>
            <a:r>
              <a:rPr lang="pl-PL" dirty="0"/>
              <a:t>Awans analitycznych kadr zależny od konformizmu </a:t>
            </a:r>
          </a:p>
          <a:p>
            <a:pPr lvl="1"/>
            <a:r>
              <a:rPr lang="pl-PL" dirty="0" err="1"/>
              <a:t>Klastrowanie</a:t>
            </a:r>
            <a:r>
              <a:rPr lang="pl-PL" dirty="0"/>
              <a:t> się postaw: Wspólne wykształcenie osób pracujących w instytucjach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560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432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Badania sondażowe – problemy etyczne</vt:lpstr>
      <vt:lpstr>Ogólne założenia partycypacji:</vt:lpstr>
      <vt:lpstr>Głośne badania naruszają zasady etyczne</vt:lpstr>
      <vt:lpstr>Laud Humphreys - Tearoom trade (1975)</vt:lpstr>
      <vt:lpstr>Debriefing</vt:lpstr>
      <vt:lpstr>Kodeksy etyki </vt:lpstr>
      <vt:lpstr>Instytucje UW</vt:lpstr>
      <vt:lpstr>Konflikty interesów.</vt:lpstr>
      <vt:lpstr>Błędy związane z afiliacją</vt:lpstr>
      <vt:lpstr>Czy poprawna metodologia jest decydująca?  Alfred Kinsley</vt:lpstr>
      <vt:lpstr>Rozwiązania w nauce</vt:lpstr>
      <vt:lpstr>Wykorzystanie badań do celów politycznych</vt:lpstr>
      <vt:lpstr>Ochrona danych – zobowiązania</vt:lpstr>
      <vt:lpstr>Przykład: Tankowiec Exxon Valdez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2023-04-26T18:36:46Z</dcterms:created>
  <dcterms:modified xsi:type="dcterms:W3CDTF">2023-10-11T19:54:12Z</dcterms:modified>
</cp:coreProperties>
</file>