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58" r:id="rId4"/>
    <p:sldId id="277" r:id="rId5"/>
    <p:sldId id="257" r:id="rId6"/>
    <p:sldId id="259" r:id="rId7"/>
    <p:sldId id="260" r:id="rId8"/>
    <p:sldId id="263" r:id="rId9"/>
    <p:sldId id="264" r:id="rId10"/>
    <p:sldId id="266" r:id="rId11"/>
    <p:sldId id="262" r:id="rId12"/>
    <p:sldId id="268" r:id="rId13"/>
    <p:sldId id="273" r:id="rId14"/>
    <p:sldId id="276" r:id="rId15"/>
    <p:sldId id="279" r:id="rId16"/>
    <p:sldId id="274" r:id="rId17"/>
    <p:sldId id="270" r:id="rId18"/>
    <p:sldId id="271" r:id="rId19"/>
    <p:sldId id="272" r:id="rId20"/>
    <p:sldId id="275" r:id="rId21"/>
    <p:sldId id="267" r:id="rId22"/>
    <p:sldId id="278" r:id="rId23"/>
    <p:sldId id="265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8A5DBB-172B-4FB6-ACBB-E5A350BB4196}">
          <p14:sldIdLst>
            <p14:sldId id="256"/>
          </p14:sldIdLst>
        </p14:section>
        <p14:section name="Rynek sondaży" id="{3EA91EF3-997F-4C66-BE7B-CD995A013AB6}">
          <p14:sldIdLst>
            <p14:sldId id="261"/>
            <p14:sldId id="258"/>
            <p14:sldId id="277"/>
            <p14:sldId id="257"/>
            <p14:sldId id="259"/>
            <p14:sldId id="260"/>
            <p14:sldId id="263"/>
            <p14:sldId id="264"/>
            <p14:sldId id="266"/>
          </p14:sldIdLst>
        </p14:section>
        <p14:section name="Technika pomiarów" id="{814C7A2B-6C4A-42CD-B340-19265709056D}">
          <p14:sldIdLst>
            <p14:sldId id="262"/>
            <p14:sldId id="268"/>
            <p14:sldId id="273"/>
            <p14:sldId id="276"/>
            <p14:sldId id="279"/>
          </p14:sldIdLst>
        </p14:section>
        <p14:section name="Herding" id="{F955A7C1-824D-471F-A553-85F18942D177}">
          <p14:sldIdLst>
            <p14:sldId id="274"/>
            <p14:sldId id="270"/>
            <p14:sldId id="271"/>
            <p14:sldId id="272"/>
          </p14:sldIdLst>
        </p14:section>
        <p14:section name="Pomniejsze problemy" id="{9E65A09D-07E1-4041-A7C1-670A4DDA714D}">
          <p14:sldIdLst>
            <p14:sldId id="275"/>
            <p14:sldId id="267"/>
            <p14:sldId id="278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4FD5F-4D8F-4DD0-BF83-2818F33EFFBE}" v="139" dt="2023-10-11T17:50:53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F324FD5F-4D8F-4DD0-BF83-2818F33EFFBE}"/>
    <pc:docChg chg="undo custSel addSld delSld modSld sldOrd addSection modSection">
      <pc:chgData name="Jakub Rybacki" userId="71160f026d85cc38" providerId="LiveId" clId="{F324FD5F-4D8F-4DD0-BF83-2818F33EFFBE}" dt="2023-10-11T17:50:46.344" v="3911" actId="20577"/>
      <pc:docMkLst>
        <pc:docMk/>
      </pc:docMkLst>
      <pc:sldChg chg="modSp mod">
        <pc:chgData name="Jakub Rybacki" userId="71160f026d85cc38" providerId="LiveId" clId="{F324FD5F-4D8F-4DD0-BF83-2818F33EFFBE}" dt="2023-10-08T15:04:11.290" v="83" actId="20577"/>
        <pc:sldMkLst>
          <pc:docMk/>
          <pc:sldMk cId="3048696392" sldId="256"/>
        </pc:sldMkLst>
        <pc:spChg chg="mod">
          <ac:chgData name="Jakub Rybacki" userId="71160f026d85cc38" providerId="LiveId" clId="{F324FD5F-4D8F-4DD0-BF83-2818F33EFFBE}" dt="2023-10-08T15:04:11.290" v="83" actId="20577"/>
          <ac:spMkLst>
            <pc:docMk/>
            <pc:sldMk cId="3048696392" sldId="256"/>
            <ac:spMk id="2" creationId="{238C49D1-3CD4-105E-C012-30857DA56F61}"/>
          </ac:spMkLst>
        </pc:spChg>
      </pc:sldChg>
      <pc:sldChg chg="addSp modSp mod">
        <pc:chgData name="Jakub Rybacki" userId="71160f026d85cc38" providerId="LiveId" clId="{F324FD5F-4D8F-4DD0-BF83-2818F33EFFBE}" dt="2023-10-08T16:18:28.829" v="2105" actId="27918"/>
        <pc:sldMkLst>
          <pc:docMk/>
          <pc:sldMk cId="3105742400" sldId="257"/>
        </pc:sldMkLst>
        <pc:spChg chg="add mod">
          <ac:chgData name="Jakub Rybacki" userId="71160f026d85cc38" providerId="LiveId" clId="{F324FD5F-4D8F-4DD0-BF83-2818F33EFFBE}" dt="2023-10-08T14:57:23.238" v="11" actId="20577"/>
          <ac:spMkLst>
            <pc:docMk/>
            <pc:sldMk cId="3105742400" sldId="257"/>
            <ac:spMk id="8" creationId="{7F9CF163-C3FB-5444-C6C5-F02DADEEE35C}"/>
          </ac:spMkLst>
        </pc:spChg>
      </pc:sldChg>
      <pc:sldChg chg="addSp delSp modSp new mod ord">
        <pc:chgData name="Jakub Rybacki" userId="71160f026d85cc38" providerId="LiveId" clId="{F324FD5F-4D8F-4DD0-BF83-2818F33EFFBE}" dt="2023-10-08T15:03:17.846" v="65" actId="20577"/>
        <pc:sldMkLst>
          <pc:docMk/>
          <pc:sldMk cId="805228394" sldId="258"/>
        </pc:sldMkLst>
        <pc:spChg chg="mod">
          <ac:chgData name="Jakub Rybacki" userId="71160f026d85cc38" providerId="LiveId" clId="{F324FD5F-4D8F-4DD0-BF83-2818F33EFFBE}" dt="2023-10-08T15:02:52.872" v="28"/>
          <ac:spMkLst>
            <pc:docMk/>
            <pc:sldMk cId="805228394" sldId="258"/>
            <ac:spMk id="2" creationId="{E051E642-D2ED-09B7-4E42-527FE6B7CEC5}"/>
          </ac:spMkLst>
        </pc:spChg>
        <pc:spChg chg="del">
          <ac:chgData name="Jakub Rybacki" userId="71160f026d85cc38" providerId="LiveId" clId="{F324FD5F-4D8F-4DD0-BF83-2818F33EFFBE}" dt="2023-10-08T15:02:41.227" v="26"/>
          <ac:spMkLst>
            <pc:docMk/>
            <pc:sldMk cId="805228394" sldId="258"/>
            <ac:spMk id="3" creationId="{510EED08-80D0-1EC8-688F-3C3A5BD9E829}"/>
          </ac:spMkLst>
        </pc:spChg>
        <pc:spChg chg="add mod">
          <ac:chgData name="Jakub Rybacki" userId="71160f026d85cc38" providerId="LiveId" clId="{F324FD5F-4D8F-4DD0-BF83-2818F33EFFBE}" dt="2023-10-08T15:03:17.846" v="65" actId="20577"/>
          <ac:spMkLst>
            <pc:docMk/>
            <pc:sldMk cId="805228394" sldId="258"/>
            <ac:spMk id="5" creationId="{811021CA-2E45-3C41-14DC-C9704828A4D2}"/>
          </ac:spMkLst>
        </pc:spChg>
        <pc:graphicFrameChg chg="add mod">
          <ac:chgData name="Jakub Rybacki" userId="71160f026d85cc38" providerId="LiveId" clId="{F324FD5F-4D8F-4DD0-BF83-2818F33EFFBE}" dt="2023-10-08T15:02:58.063" v="29" actId="14100"/>
          <ac:graphicFrameMkLst>
            <pc:docMk/>
            <pc:sldMk cId="805228394" sldId="258"/>
            <ac:graphicFrameMk id="4" creationId="{61896FDF-6C98-0EFA-03F7-D1CB52C651CB}"/>
          </ac:graphicFrameMkLst>
        </pc:graphicFrameChg>
      </pc:sldChg>
      <pc:sldChg chg="addSp delSp modSp add del mod ord">
        <pc:chgData name="Jakub Rybacki" userId="71160f026d85cc38" providerId="LiveId" clId="{F324FD5F-4D8F-4DD0-BF83-2818F33EFFBE}" dt="2023-10-08T15:02:37.102" v="21" actId="47"/>
        <pc:sldMkLst>
          <pc:docMk/>
          <pc:sldMk cId="2221341606" sldId="258"/>
        </pc:sldMkLst>
        <pc:graphicFrameChg chg="add mod">
          <ac:chgData name="Jakub Rybacki" userId="71160f026d85cc38" providerId="LiveId" clId="{F324FD5F-4D8F-4DD0-BF83-2818F33EFFBE}" dt="2023-10-08T15:02:34.829" v="19"/>
          <ac:graphicFrameMkLst>
            <pc:docMk/>
            <pc:sldMk cId="2221341606" sldId="258"/>
            <ac:graphicFrameMk id="2" creationId="{61896FDF-6C98-0EFA-03F7-D1CB52C651CB}"/>
          </ac:graphicFrameMkLst>
        </pc:graphicFrameChg>
        <pc:graphicFrameChg chg="add del">
          <ac:chgData name="Jakub Rybacki" userId="71160f026d85cc38" providerId="LiveId" clId="{F324FD5F-4D8F-4DD0-BF83-2818F33EFFBE}" dt="2023-10-08T15:02:35.289" v="20" actId="478"/>
          <ac:graphicFrameMkLst>
            <pc:docMk/>
            <pc:sldMk cId="2221341606" sldId="258"/>
            <ac:graphicFrameMk id="7" creationId="{7C32238A-AE1F-126C-FDD1-46804FC360A0}"/>
          </ac:graphicFrameMkLst>
        </pc:graphicFrameChg>
      </pc:sldChg>
      <pc:sldChg chg="addSp modSp new mod setBg">
        <pc:chgData name="Jakub Rybacki" userId="71160f026d85cc38" providerId="LiveId" clId="{F324FD5F-4D8F-4DD0-BF83-2818F33EFFBE}" dt="2023-10-08T17:38:41.994" v="3588" actId="20577"/>
        <pc:sldMkLst>
          <pc:docMk/>
          <pc:sldMk cId="3044817454" sldId="259"/>
        </pc:sldMkLst>
        <pc:spChg chg="mod">
          <ac:chgData name="Jakub Rybacki" userId="71160f026d85cc38" providerId="LiveId" clId="{F324FD5F-4D8F-4DD0-BF83-2818F33EFFBE}" dt="2023-10-08T15:10:18.700" v="195" actId="26606"/>
          <ac:spMkLst>
            <pc:docMk/>
            <pc:sldMk cId="3044817454" sldId="259"/>
            <ac:spMk id="2" creationId="{4598F15F-8912-8448-33F3-9F82BE5C8A75}"/>
          </ac:spMkLst>
        </pc:spChg>
        <pc:spChg chg="mod">
          <ac:chgData name="Jakub Rybacki" userId="71160f026d85cc38" providerId="LiveId" clId="{F324FD5F-4D8F-4DD0-BF83-2818F33EFFBE}" dt="2023-10-08T17:38:41.994" v="3588" actId="20577"/>
          <ac:spMkLst>
            <pc:docMk/>
            <pc:sldMk cId="3044817454" sldId="259"/>
            <ac:spMk id="3" creationId="{81A84E2F-751E-6C90-94EC-2F7F134005F0}"/>
          </ac:spMkLst>
        </pc:spChg>
        <pc:spChg chg="add">
          <ac:chgData name="Jakub Rybacki" userId="71160f026d85cc38" providerId="LiveId" clId="{F324FD5F-4D8F-4DD0-BF83-2818F33EFFBE}" dt="2023-10-08T15:10:18.700" v="195" actId="26606"/>
          <ac:spMkLst>
            <pc:docMk/>
            <pc:sldMk cId="3044817454" sldId="259"/>
            <ac:spMk id="9" creationId="{A65AC7D1-EAA9-48F5-B509-60A7F50BF703}"/>
          </ac:spMkLst>
        </pc:spChg>
        <pc:spChg chg="add">
          <ac:chgData name="Jakub Rybacki" userId="71160f026d85cc38" providerId="LiveId" clId="{F324FD5F-4D8F-4DD0-BF83-2818F33EFFBE}" dt="2023-10-08T15:10:18.700" v="195" actId="26606"/>
          <ac:spMkLst>
            <pc:docMk/>
            <pc:sldMk cId="3044817454" sldId="259"/>
            <ac:spMk id="11" creationId="{D6320AF9-619A-4175-865B-5663E1AEF4C5}"/>
          </ac:spMkLst>
        </pc:spChg>
        <pc:spChg chg="add">
          <ac:chgData name="Jakub Rybacki" userId="71160f026d85cc38" providerId="LiveId" clId="{F324FD5F-4D8F-4DD0-BF83-2818F33EFFBE}" dt="2023-10-08T15:10:18.700" v="195" actId="26606"/>
          <ac:spMkLst>
            <pc:docMk/>
            <pc:sldMk cId="3044817454" sldId="259"/>
            <ac:spMk id="17" creationId="{7E018740-5C2B-4A41-AC1A-7E68D1EC1954}"/>
          </ac:spMkLst>
        </pc:spChg>
        <pc:spChg chg="add">
          <ac:chgData name="Jakub Rybacki" userId="71160f026d85cc38" providerId="LiveId" clId="{F324FD5F-4D8F-4DD0-BF83-2818F33EFFBE}" dt="2023-10-08T15:10:18.700" v="195" actId="26606"/>
          <ac:spMkLst>
            <pc:docMk/>
            <pc:sldMk cId="3044817454" sldId="259"/>
            <ac:spMk id="19" creationId="{166F75A4-C475-4941-8EE2-B80A06A2C1BB}"/>
          </ac:spMkLst>
        </pc:spChg>
        <pc:spChg chg="add">
          <ac:chgData name="Jakub Rybacki" userId="71160f026d85cc38" providerId="LiveId" clId="{F324FD5F-4D8F-4DD0-BF83-2818F33EFFBE}" dt="2023-10-08T15:10:18.700" v="195" actId="26606"/>
          <ac:spMkLst>
            <pc:docMk/>
            <pc:sldMk cId="3044817454" sldId="259"/>
            <ac:spMk id="21" creationId="{A032553A-72E8-4B0D-8405-FF9771C9AF05}"/>
          </ac:spMkLst>
        </pc:spChg>
        <pc:spChg chg="add">
          <ac:chgData name="Jakub Rybacki" userId="71160f026d85cc38" providerId="LiveId" clId="{F324FD5F-4D8F-4DD0-BF83-2818F33EFFBE}" dt="2023-10-08T15:10:18.700" v="195" actId="26606"/>
          <ac:spMkLst>
            <pc:docMk/>
            <pc:sldMk cId="3044817454" sldId="259"/>
            <ac:spMk id="23" creationId="{765800AC-C3B9-498E-87BC-29FAE4C76B21}"/>
          </ac:spMkLst>
        </pc:spChg>
        <pc:spChg chg="add">
          <ac:chgData name="Jakub Rybacki" userId="71160f026d85cc38" providerId="LiveId" clId="{F324FD5F-4D8F-4DD0-BF83-2818F33EFFBE}" dt="2023-10-08T15:10:18.700" v="195" actId="26606"/>
          <ac:spMkLst>
            <pc:docMk/>
            <pc:sldMk cId="3044817454" sldId="259"/>
            <ac:spMk id="25" creationId="{1F9D6ACB-2FF4-49F9-978A-E0D5327FC635}"/>
          </ac:spMkLst>
        </pc:spChg>
        <pc:spChg chg="add">
          <ac:chgData name="Jakub Rybacki" userId="71160f026d85cc38" providerId="LiveId" clId="{F324FD5F-4D8F-4DD0-BF83-2818F33EFFBE}" dt="2023-10-08T15:10:18.700" v="195" actId="26606"/>
          <ac:spMkLst>
            <pc:docMk/>
            <pc:sldMk cId="3044817454" sldId="259"/>
            <ac:spMk id="27" creationId="{A5EC319D-0FEA-4B95-A3EA-01E35672C95B}"/>
          </ac:spMkLst>
        </pc:spChg>
        <pc:graphicFrameChg chg="add mod">
          <ac:chgData name="Jakub Rybacki" userId="71160f026d85cc38" providerId="LiveId" clId="{F324FD5F-4D8F-4DD0-BF83-2818F33EFFBE}" dt="2023-10-08T15:10:32.916" v="205" actId="14100"/>
          <ac:graphicFrameMkLst>
            <pc:docMk/>
            <pc:sldMk cId="3044817454" sldId="259"/>
            <ac:graphicFrameMk id="4" creationId="{2949D2BE-90D2-DBCE-F161-939F04847260}"/>
          </ac:graphicFrameMkLst>
        </pc:graphicFrameChg>
        <pc:cxnChg chg="add">
          <ac:chgData name="Jakub Rybacki" userId="71160f026d85cc38" providerId="LiveId" clId="{F324FD5F-4D8F-4DD0-BF83-2818F33EFFBE}" dt="2023-10-08T15:10:18.700" v="195" actId="26606"/>
          <ac:cxnSpMkLst>
            <pc:docMk/>
            <pc:sldMk cId="3044817454" sldId="259"/>
            <ac:cxnSpMk id="13" creationId="{063B6EC6-D752-4EE7-908B-F8F19E8C7FEA}"/>
          </ac:cxnSpMkLst>
        </pc:cxnChg>
        <pc:cxnChg chg="add">
          <ac:chgData name="Jakub Rybacki" userId="71160f026d85cc38" providerId="LiveId" clId="{F324FD5F-4D8F-4DD0-BF83-2818F33EFFBE}" dt="2023-10-08T15:10:18.700" v="195" actId="26606"/>
          <ac:cxnSpMkLst>
            <pc:docMk/>
            <pc:sldMk cId="3044817454" sldId="259"/>
            <ac:cxnSpMk id="15" creationId="{EFECD4E8-AD3E-4228-82A2-9461958EA94D}"/>
          </ac:cxnSpMkLst>
        </pc:cxnChg>
      </pc:sldChg>
      <pc:sldChg chg="addSp delSp modSp new mod setBg delDesignElem chgLayout modNotesTx">
        <pc:chgData name="Jakub Rybacki" userId="71160f026d85cc38" providerId="LiveId" clId="{F324FD5F-4D8F-4DD0-BF83-2818F33EFFBE}" dt="2023-10-08T15:39:47.185" v="815" actId="20577"/>
        <pc:sldMkLst>
          <pc:docMk/>
          <pc:sldMk cId="3182181514" sldId="260"/>
        </pc:sldMkLst>
        <pc:spChg chg="mod ord">
          <ac:chgData name="Jakub Rybacki" userId="71160f026d85cc38" providerId="LiveId" clId="{F324FD5F-4D8F-4DD0-BF83-2818F33EFFBE}" dt="2023-10-08T15:15:53.368" v="508" actId="27636"/>
          <ac:spMkLst>
            <pc:docMk/>
            <pc:sldMk cId="3182181514" sldId="260"/>
            <ac:spMk id="2" creationId="{97DB42CB-C749-8485-6706-7B0035CB7227}"/>
          </ac:spMkLst>
        </pc:spChg>
        <pc:spChg chg="add del mod ord">
          <ac:chgData name="Jakub Rybacki" userId="71160f026d85cc38" providerId="LiveId" clId="{F324FD5F-4D8F-4DD0-BF83-2818F33EFFBE}" dt="2023-10-08T15:13:55.833" v="441" actId="26606"/>
          <ac:spMkLst>
            <pc:docMk/>
            <pc:sldMk cId="3182181514" sldId="260"/>
            <ac:spMk id="3" creationId="{5FD57C44-1EFF-55BC-84EB-17B9936A9639}"/>
          </ac:spMkLst>
        </pc:spChg>
        <pc:spChg chg="add del mod">
          <ac:chgData name="Jakub Rybacki" userId="71160f026d85cc38" providerId="LiveId" clId="{F324FD5F-4D8F-4DD0-BF83-2818F33EFFBE}" dt="2023-10-08T15:15:16.513" v="476" actId="700"/>
          <ac:spMkLst>
            <pc:docMk/>
            <pc:sldMk cId="3182181514" sldId="260"/>
            <ac:spMk id="9" creationId="{CF51F9BB-77AE-8E37-0FF9-2E108101B10D}"/>
          </ac:spMkLst>
        </pc:spChg>
        <pc:spChg chg="add mod ord">
          <ac:chgData name="Jakub Rybacki" userId="71160f026d85cc38" providerId="LiveId" clId="{F324FD5F-4D8F-4DD0-BF83-2818F33EFFBE}" dt="2023-10-08T15:17:23.473" v="592" actId="20577"/>
          <ac:spMkLst>
            <pc:docMk/>
            <pc:sldMk cId="3182181514" sldId="260"/>
            <ac:spMk id="10" creationId="{6710DA72-D972-307E-C30D-32F41E6D76BA}"/>
          </ac:spMkLst>
        </pc:spChg>
        <pc:grpChg chg="add del">
          <ac:chgData name="Jakub Rybacki" userId="71160f026d85cc38" providerId="LiveId" clId="{F324FD5F-4D8F-4DD0-BF83-2818F33EFFBE}" dt="2023-10-08T15:13:54.575" v="438" actId="26606"/>
          <ac:grpSpMkLst>
            <pc:docMk/>
            <pc:sldMk cId="3182181514" sldId="260"/>
            <ac:grpSpMk id="12" creationId="{B4DE830A-B531-4A3B-96F6-0ECE88B08555}"/>
          </ac:grpSpMkLst>
        </pc:grpChg>
        <pc:grpChg chg="add del">
          <ac:chgData name="Jakub Rybacki" userId="71160f026d85cc38" providerId="LiveId" clId="{F324FD5F-4D8F-4DD0-BF83-2818F33EFFBE}" dt="2023-10-08T15:13:55.830" v="440" actId="26606"/>
          <ac:grpSpMkLst>
            <pc:docMk/>
            <pc:sldMk cId="3182181514" sldId="260"/>
            <ac:grpSpMk id="24" creationId="{B4DE830A-B531-4A3B-96F6-0ECE88B08555}"/>
          </ac:grpSpMkLst>
        </pc:grpChg>
        <pc:grpChg chg="add del">
          <ac:chgData name="Jakub Rybacki" userId="71160f026d85cc38" providerId="LiveId" clId="{F324FD5F-4D8F-4DD0-BF83-2818F33EFFBE}" dt="2023-10-08T15:15:16.513" v="476" actId="700"/>
          <ac:grpSpMkLst>
            <pc:docMk/>
            <pc:sldMk cId="3182181514" sldId="260"/>
            <ac:grpSpMk id="26" creationId="{B4DE830A-B531-4A3B-96F6-0ECE88B08555}"/>
          </ac:grpSpMkLst>
        </pc:grpChg>
        <pc:picChg chg="add del">
          <ac:chgData name="Jakub Rybacki" userId="71160f026d85cc38" providerId="LiveId" clId="{F324FD5F-4D8F-4DD0-BF83-2818F33EFFBE}" dt="2023-10-08T15:13:31.908" v="394" actId="22"/>
          <ac:picMkLst>
            <pc:docMk/>
            <pc:sldMk cId="3182181514" sldId="260"/>
            <ac:picMk id="5" creationId="{E69E1C3E-6618-8D73-4660-8554D6B19DD3}"/>
          </ac:picMkLst>
        </pc:picChg>
        <pc:picChg chg="add del mod">
          <ac:chgData name="Jakub Rybacki" userId="71160f026d85cc38" providerId="LiveId" clId="{F324FD5F-4D8F-4DD0-BF83-2818F33EFFBE}" dt="2023-10-08T15:14:55.682" v="471" actId="478"/>
          <ac:picMkLst>
            <pc:docMk/>
            <pc:sldMk cId="3182181514" sldId="260"/>
            <ac:picMk id="7" creationId="{F2450CD1-2D8F-D788-5DA1-42CACEE3F584}"/>
          </ac:picMkLst>
        </pc:picChg>
      </pc:sldChg>
      <pc:sldChg chg="addSp delSp modSp new mod ord setBg modClrScheme chgLayout">
        <pc:chgData name="Jakub Rybacki" userId="71160f026d85cc38" providerId="LiveId" clId="{F324FD5F-4D8F-4DD0-BF83-2818F33EFFBE}" dt="2023-10-08T15:19:45.794" v="640" actId="26606"/>
        <pc:sldMkLst>
          <pc:docMk/>
          <pc:sldMk cId="3539501357" sldId="261"/>
        </pc:sldMkLst>
        <pc:spChg chg="del mod ord">
          <ac:chgData name="Jakub Rybacki" userId="71160f026d85cc38" providerId="LiveId" clId="{F324FD5F-4D8F-4DD0-BF83-2818F33EFFBE}" dt="2023-10-08T15:19:31.836" v="597" actId="700"/>
          <ac:spMkLst>
            <pc:docMk/>
            <pc:sldMk cId="3539501357" sldId="261"/>
            <ac:spMk id="2" creationId="{2D360AD0-74AA-11CE-2CAB-1DED997152DD}"/>
          </ac:spMkLst>
        </pc:spChg>
        <pc:spChg chg="del mod ord">
          <ac:chgData name="Jakub Rybacki" userId="71160f026d85cc38" providerId="LiveId" clId="{F324FD5F-4D8F-4DD0-BF83-2818F33EFFBE}" dt="2023-10-08T15:19:31.836" v="597" actId="700"/>
          <ac:spMkLst>
            <pc:docMk/>
            <pc:sldMk cId="3539501357" sldId="261"/>
            <ac:spMk id="3" creationId="{3931228A-196C-7513-BD6D-D773798F1FD3}"/>
          </ac:spMkLst>
        </pc:spChg>
        <pc:spChg chg="add mod ord">
          <ac:chgData name="Jakub Rybacki" userId="71160f026d85cc38" providerId="LiveId" clId="{F324FD5F-4D8F-4DD0-BF83-2818F33EFFBE}" dt="2023-10-08T15:19:45.794" v="640" actId="26606"/>
          <ac:spMkLst>
            <pc:docMk/>
            <pc:sldMk cId="3539501357" sldId="261"/>
            <ac:spMk id="4" creationId="{AA57B9C2-68CC-634C-B930-0C210A193BC5}"/>
          </ac:spMkLst>
        </pc:spChg>
        <pc:spChg chg="add mod ord">
          <ac:chgData name="Jakub Rybacki" userId="71160f026d85cc38" providerId="LiveId" clId="{F324FD5F-4D8F-4DD0-BF83-2818F33EFFBE}" dt="2023-10-08T15:19:45.794" v="640" actId="26606"/>
          <ac:spMkLst>
            <pc:docMk/>
            <pc:sldMk cId="3539501357" sldId="261"/>
            <ac:spMk id="5" creationId="{CA56F805-90E0-3AA1-AF3E-30C4EE90EF53}"/>
          </ac:spMkLst>
        </pc:spChg>
        <pc:grpChg chg="add">
          <ac:chgData name="Jakub Rybacki" userId="71160f026d85cc38" providerId="LiveId" clId="{F324FD5F-4D8F-4DD0-BF83-2818F33EFFBE}" dt="2023-10-08T15:19:45.794" v="640" actId="26606"/>
          <ac:grpSpMkLst>
            <pc:docMk/>
            <pc:sldMk cId="3539501357" sldId="261"/>
            <ac:grpSpMk id="11" creationId="{88C9B83F-64CD-41C1-925F-A08801FFD0BD}"/>
          </ac:grpSpMkLst>
        </pc:grpChg>
        <pc:picChg chg="add">
          <ac:chgData name="Jakub Rybacki" userId="71160f026d85cc38" providerId="LiveId" clId="{F324FD5F-4D8F-4DD0-BF83-2818F33EFFBE}" dt="2023-10-08T15:19:45.794" v="640" actId="26606"/>
          <ac:picMkLst>
            <pc:docMk/>
            <pc:sldMk cId="3539501357" sldId="261"/>
            <ac:picMk id="7" creationId="{232BBDDC-706D-78CB-590A-4897DBAF21D4}"/>
          </ac:picMkLst>
        </pc:picChg>
      </pc:sldChg>
      <pc:sldChg chg="addSp delSp modSp new mod setBg">
        <pc:chgData name="Jakub Rybacki" userId="71160f026d85cc38" providerId="LiveId" clId="{F324FD5F-4D8F-4DD0-BF83-2818F33EFFBE}" dt="2023-10-08T16:54:20.430" v="2983" actId="20577"/>
        <pc:sldMkLst>
          <pc:docMk/>
          <pc:sldMk cId="843210248" sldId="262"/>
        </pc:sldMkLst>
        <pc:spChg chg="mod">
          <ac:chgData name="Jakub Rybacki" userId="71160f026d85cc38" providerId="LiveId" clId="{F324FD5F-4D8F-4DD0-BF83-2818F33EFFBE}" dt="2023-10-08T16:54:20.430" v="2983" actId="20577"/>
          <ac:spMkLst>
            <pc:docMk/>
            <pc:sldMk cId="843210248" sldId="262"/>
            <ac:spMk id="2" creationId="{E8894947-AF14-E7AF-CA64-976CE4D6DE53}"/>
          </ac:spMkLst>
        </pc:spChg>
        <pc:spChg chg="del">
          <ac:chgData name="Jakub Rybacki" userId="71160f026d85cc38" providerId="LiveId" clId="{F324FD5F-4D8F-4DD0-BF83-2818F33EFFBE}" dt="2023-10-08T15:24:35.769" v="675" actId="26606"/>
          <ac:spMkLst>
            <pc:docMk/>
            <pc:sldMk cId="843210248" sldId="262"/>
            <ac:spMk id="3" creationId="{CF46C2EC-D678-4438-A2EF-3C9F8420768E}"/>
          </ac:spMkLst>
        </pc:spChg>
        <pc:grpChg chg="add">
          <ac:chgData name="Jakub Rybacki" userId="71160f026d85cc38" providerId="LiveId" clId="{F324FD5F-4D8F-4DD0-BF83-2818F33EFFBE}" dt="2023-10-08T15:24:35.769" v="675" actId="26606"/>
          <ac:grpSpMkLst>
            <pc:docMk/>
            <pc:sldMk cId="843210248" sldId="262"/>
            <ac:grpSpMk id="9" creationId="{88C9B83F-64CD-41C1-925F-A08801FFD0BD}"/>
          </ac:grpSpMkLst>
        </pc:grpChg>
        <pc:picChg chg="add">
          <ac:chgData name="Jakub Rybacki" userId="71160f026d85cc38" providerId="LiveId" clId="{F324FD5F-4D8F-4DD0-BF83-2818F33EFFBE}" dt="2023-10-08T15:24:35.769" v="675" actId="26606"/>
          <ac:picMkLst>
            <pc:docMk/>
            <pc:sldMk cId="843210248" sldId="262"/>
            <ac:picMk id="5" creationId="{C4EEB159-5EE3-3806-7EC9-31257494D055}"/>
          </ac:picMkLst>
        </pc:picChg>
      </pc:sldChg>
      <pc:sldChg chg="addSp delSp modSp new mod modNotesTx">
        <pc:chgData name="Jakub Rybacki" userId="71160f026d85cc38" providerId="LiveId" clId="{F324FD5F-4D8F-4DD0-BF83-2818F33EFFBE}" dt="2023-10-08T15:39:50.031" v="816"/>
        <pc:sldMkLst>
          <pc:docMk/>
          <pc:sldMk cId="3649361773" sldId="263"/>
        </pc:sldMkLst>
        <pc:spChg chg="mod">
          <ac:chgData name="Jakub Rybacki" userId="71160f026d85cc38" providerId="LiveId" clId="{F324FD5F-4D8F-4DD0-BF83-2818F33EFFBE}" dt="2023-10-08T15:29:36.266" v="742" actId="313"/>
          <ac:spMkLst>
            <pc:docMk/>
            <pc:sldMk cId="3649361773" sldId="263"/>
            <ac:spMk id="2" creationId="{A551AF3C-B474-30C5-12B9-D5F383BFF79F}"/>
          </ac:spMkLst>
        </pc:spChg>
        <pc:spChg chg="del">
          <ac:chgData name="Jakub Rybacki" userId="71160f026d85cc38" providerId="LiveId" clId="{F324FD5F-4D8F-4DD0-BF83-2818F33EFFBE}" dt="2023-10-08T15:31:14.185" v="751"/>
          <ac:spMkLst>
            <pc:docMk/>
            <pc:sldMk cId="3649361773" sldId="263"/>
            <ac:spMk id="3" creationId="{4FE951B3-A87C-41C7-B89C-EDDF31C51106}"/>
          </ac:spMkLst>
        </pc:spChg>
        <pc:spChg chg="add del">
          <ac:chgData name="Jakub Rybacki" userId="71160f026d85cc38" providerId="LiveId" clId="{F324FD5F-4D8F-4DD0-BF83-2818F33EFFBE}" dt="2023-10-08T15:27:48.132" v="680" actId="22"/>
          <ac:spMkLst>
            <pc:docMk/>
            <pc:sldMk cId="3649361773" sldId="263"/>
            <ac:spMk id="5" creationId="{6B573915-E472-EFE1-42C0-1EE9D8384619}"/>
          </ac:spMkLst>
        </pc:spChg>
        <pc:spChg chg="add del">
          <ac:chgData name="Jakub Rybacki" userId="71160f026d85cc38" providerId="LiveId" clId="{F324FD5F-4D8F-4DD0-BF83-2818F33EFFBE}" dt="2023-10-08T15:30:21.461" v="750" actId="22"/>
          <ac:spMkLst>
            <pc:docMk/>
            <pc:sldMk cId="3649361773" sldId="263"/>
            <ac:spMk id="7" creationId="{5FDB9601-2BF6-BC74-EDB8-26AF4DEFF191}"/>
          </ac:spMkLst>
        </pc:spChg>
        <pc:spChg chg="add mod">
          <ac:chgData name="Jakub Rybacki" userId="71160f026d85cc38" providerId="LiveId" clId="{F324FD5F-4D8F-4DD0-BF83-2818F33EFFBE}" dt="2023-10-08T15:32:48.243" v="788" actId="1076"/>
          <ac:spMkLst>
            <pc:docMk/>
            <pc:sldMk cId="3649361773" sldId="263"/>
            <ac:spMk id="8" creationId="{5CA3D6E8-C2DF-07C6-B081-370582138E54}"/>
          </ac:spMkLst>
        </pc:spChg>
        <pc:picChg chg="add del">
          <ac:chgData name="Jakub Rybacki" userId="71160f026d85cc38" providerId="LiveId" clId="{F324FD5F-4D8F-4DD0-BF83-2818F33EFFBE}" dt="2023-10-08T15:29:07.280" v="682"/>
          <ac:picMkLst>
            <pc:docMk/>
            <pc:sldMk cId="3649361773" sldId="263"/>
            <ac:picMk id="1026" creationId="{A226E772-628C-D102-00C3-40C203907EA0}"/>
          </ac:picMkLst>
        </pc:picChg>
        <pc:picChg chg="add mod">
          <ac:chgData name="Jakub Rybacki" userId="71160f026d85cc38" providerId="LiveId" clId="{F324FD5F-4D8F-4DD0-BF83-2818F33EFFBE}" dt="2023-10-08T15:32:43.218" v="787" actId="1076"/>
          <ac:picMkLst>
            <pc:docMk/>
            <pc:sldMk cId="3649361773" sldId="263"/>
            <ac:picMk id="1028" creationId="{3D370368-B6D4-E027-58B2-0AFEA3756532}"/>
          </ac:picMkLst>
        </pc:picChg>
        <pc:picChg chg="add mod">
          <ac:chgData name="Jakub Rybacki" userId="71160f026d85cc38" providerId="LiveId" clId="{F324FD5F-4D8F-4DD0-BF83-2818F33EFFBE}" dt="2023-10-08T15:32:43.218" v="787" actId="1076"/>
          <ac:picMkLst>
            <pc:docMk/>
            <pc:sldMk cId="3649361773" sldId="263"/>
            <ac:picMk id="1030" creationId="{5CC006F4-CDB8-D96E-9810-5941B9112CBB}"/>
          </ac:picMkLst>
        </pc:picChg>
      </pc:sldChg>
      <pc:sldChg chg="addSp delSp modSp new mod setBg">
        <pc:chgData name="Jakub Rybacki" userId="71160f026d85cc38" providerId="LiveId" clId="{F324FD5F-4D8F-4DD0-BF83-2818F33EFFBE}" dt="2023-10-08T15:40:59.199" v="892" actId="20577"/>
        <pc:sldMkLst>
          <pc:docMk/>
          <pc:sldMk cId="3918830388" sldId="264"/>
        </pc:sldMkLst>
        <pc:spChg chg="mod">
          <ac:chgData name="Jakub Rybacki" userId="71160f026d85cc38" providerId="LiveId" clId="{F324FD5F-4D8F-4DD0-BF83-2818F33EFFBE}" dt="2023-10-08T15:40:59.199" v="892" actId="20577"/>
          <ac:spMkLst>
            <pc:docMk/>
            <pc:sldMk cId="3918830388" sldId="264"/>
            <ac:spMk id="2" creationId="{E15008EC-15F3-49F1-3298-9707CA23AC8A}"/>
          </ac:spMkLst>
        </pc:spChg>
        <pc:spChg chg="del">
          <ac:chgData name="Jakub Rybacki" userId="71160f026d85cc38" providerId="LiveId" clId="{F324FD5F-4D8F-4DD0-BF83-2818F33EFFBE}" dt="2023-10-08T15:34:17.875" v="792"/>
          <ac:spMkLst>
            <pc:docMk/>
            <pc:sldMk cId="3918830388" sldId="264"/>
            <ac:spMk id="3" creationId="{9DCB5AF8-9C52-1F24-0803-0AB114E8B1FA}"/>
          </ac:spMkLst>
        </pc:spChg>
        <pc:spChg chg="add del">
          <ac:chgData name="Jakub Rybacki" userId="71160f026d85cc38" providerId="LiveId" clId="{F324FD5F-4D8F-4DD0-BF83-2818F33EFFBE}" dt="2023-10-08T15:34:11.104" v="791" actId="22"/>
          <ac:spMkLst>
            <pc:docMk/>
            <pc:sldMk cId="3918830388" sldId="264"/>
            <ac:spMk id="5" creationId="{74D1BE3F-FBBB-1E5F-C955-24932BED043A}"/>
          </ac:spMkLst>
        </pc:spChg>
        <pc:spChg chg="add del mod">
          <ac:chgData name="Jakub Rybacki" userId="71160f026d85cc38" providerId="LiveId" clId="{F324FD5F-4D8F-4DD0-BF83-2818F33EFFBE}" dt="2023-10-08T15:39:22.306" v="810"/>
          <ac:spMkLst>
            <pc:docMk/>
            <pc:sldMk cId="3918830388" sldId="264"/>
            <ac:spMk id="6" creationId="{5A2D817C-42FB-A85A-9323-E03F8F30A851}"/>
          </ac:spMkLst>
        </pc:spChg>
        <pc:spChg chg="add">
          <ac:chgData name="Jakub Rybacki" userId="71160f026d85cc38" providerId="LiveId" clId="{F324FD5F-4D8F-4DD0-BF83-2818F33EFFBE}" dt="2023-10-08T15:39:24.690" v="811" actId="26606"/>
          <ac:spMkLst>
            <pc:docMk/>
            <pc:sldMk cId="3918830388" sldId="264"/>
            <ac:spMk id="14" creationId="{9F4444CE-BC8D-4D61-B303-4C05614E62AB}"/>
          </ac:spMkLst>
        </pc:spChg>
        <pc:spChg chg="add">
          <ac:chgData name="Jakub Rybacki" userId="71160f026d85cc38" providerId="LiveId" clId="{F324FD5F-4D8F-4DD0-BF83-2818F33EFFBE}" dt="2023-10-08T15:39:24.690" v="811" actId="26606"/>
          <ac:spMkLst>
            <pc:docMk/>
            <pc:sldMk cId="3918830388" sldId="264"/>
            <ac:spMk id="16" creationId="{73772B81-181F-48B7-8826-4D9686D15DF5}"/>
          </ac:spMkLst>
        </pc:spChg>
        <pc:spChg chg="add">
          <ac:chgData name="Jakub Rybacki" userId="71160f026d85cc38" providerId="LiveId" clId="{F324FD5F-4D8F-4DD0-BF83-2818F33EFFBE}" dt="2023-10-08T15:39:24.690" v="811" actId="26606"/>
          <ac:spMkLst>
            <pc:docMk/>
            <pc:sldMk cId="3918830388" sldId="264"/>
            <ac:spMk id="18" creationId="{B2205F6E-03C6-4E92-877C-E2482F6599AA}"/>
          </ac:spMkLst>
        </pc:spChg>
        <pc:graphicFrameChg chg="add mod">
          <ac:chgData name="Jakub Rybacki" userId="71160f026d85cc38" providerId="LiveId" clId="{F324FD5F-4D8F-4DD0-BF83-2818F33EFFBE}" dt="2023-10-08T15:38:43.526" v="805"/>
          <ac:graphicFrameMkLst>
            <pc:docMk/>
            <pc:sldMk cId="3918830388" sldId="264"/>
            <ac:graphicFrameMk id="7" creationId="{6B70A439-1921-63AB-5E53-9DDB3BC416E7}"/>
          </ac:graphicFrameMkLst>
        </pc:graphicFrameChg>
        <pc:graphicFrameChg chg="add del mod">
          <ac:chgData name="Jakub Rybacki" userId="71160f026d85cc38" providerId="LiveId" clId="{F324FD5F-4D8F-4DD0-BF83-2818F33EFFBE}" dt="2023-10-08T15:39:20.407" v="808" actId="478"/>
          <ac:graphicFrameMkLst>
            <pc:docMk/>
            <pc:sldMk cId="3918830388" sldId="264"/>
            <ac:graphicFrameMk id="8" creationId="{6B70A439-1921-63AB-5E53-9DDB3BC416E7}"/>
          </ac:graphicFrameMkLst>
        </pc:graphicFrameChg>
        <pc:graphicFrameChg chg="add mod">
          <ac:chgData name="Jakub Rybacki" userId="71160f026d85cc38" providerId="LiveId" clId="{F324FD5F-4D8F-4DD0-BF83-2818F33EFFBE}" dt="2023-10-08T15:39:24.690" v="811" actId="26606"/>
          <ac:graphicFrameMkLst>
            <pc:docMk/>
            <pc:sldMk cId="3918830388" sldId="264"/>
            <ac:graphicFrameMk id="9" creationId="{6B70A439-1921-63AB-5E53-9DDB3BC416E7}"/>
          </ac:graphicFrameMkLst>
        </pc:graphicFrameChg>
        <pc:picChg chg="add del mod">
          <ac:chgData name="Jakub Rybacki" userId="71160f026d85cc38" providerId="LiveId" clId="{F324FD5F-4D8F-4DD0-BF83-2818F33EFFBE}" dt="2023-10-08T15:34:46.870" v="802" actId="478"/>
          <ac:picMkLst>
            <pc:docMk/>
            <pc:sldMk cId="3918830388" sldId="264"/>
            <ac:picMk id="2050" creationId="{CD1FB3A6-D247-2D2D-D44C-A75C2AD1CE37}"/>
          </ac:picMkLst>
        </pc:picChg>
      </pc:sldChg>
      <pc:sldChg chg="addSp delSp modSp new mod setBg">
        <pc:chgData name="Jakub Rybacki" userId="71160f026d85cc38" providerId="LiveId" clId="{F324FD5F-4D8F-4DD0-BF83-2818F33EFFBE}" dt="2023-10-08T16:14:35.202" v="1740" actId="1076"/>
        <pc:sldMkLst>
          <pc:docMk/>
          <pc:sldMk cId="2815240867" sldId="265"/>
        </pc:sldMkLst>
        <pc:spChg chg="add del mod">
          <ac:chgData name="Jakub Rybacki" userId="71160f026d85cc38" providerId="LiveId" clId="{F324FD5F-4D8F-4DD0-BF83-2818F33EFFBE}" dt="2023-10-08T15:48:08.072" v="936" actId="26606"/>
          <ac:spMkLst>
            <pc:docMk/>
            <pc:sldMk cId="2815240867" sldId="265"/>
            <ac:spMk id="2" creationId="{3E4C4526-AA1E-D61D-A0E0-272DABE1EE39}"/>
          </ac:spMkLst>
        </pc:spChg>
        <pc:spChg chg="add del mod">
          <ac:chgData name="Jakub Rybacki" userId="71160f026d85cc38" providerId="LiveId" clId="{F324FD5F-4D8F-4DD0-BF83-2818F33EFFBE}" dt="2023-10-08T15:48:08.072" v="936" actId="26606"/>
          <ac:spMkLst>
            <pc:docMk/>
            <pc:sldMk cId="2815240867" sldId="265"/>
            <ac:spMk id="3" creationId="{801BDF69-8A95-621E-8173-84521CC5A7D9}"/>
          </ac:spMkLst>
        </pc:spChg>
        <pc:spChg chg="add del mod">
          <ac:chgData name="Jakub Rybacki" userId="71160f026d85cc38" providerId="LiveId" clId="{F324FD5F-4D8F-4DD0-BF83-2818F33EFFBE}" dt="2023-10-08T15:50:25.426" v="996"/>
          <ac:spMkLst>
            <pc:docMk/>
            <pc:sldMk cId="2815240867" sldId="265"/>
            <ac:spMk id="5" creationId="{4755FF6F-4450-8018-514A-FEAECBC9D4A8}"/>
          </ac:spMkLst>
        </pc:spChg>
        <pc:spChg chg="add mod">
          <ac:chgData name="Jakub Rybacki" userId="71160f026d85cc38" providerId="LiveId" clId="{F324FD5F-4D8F-4DD0-BF83-2818F33EFFBE}" dt="2023-10-08T15:49:34.010" v="994" actId="1076"/>
          <ac:spMkLst>
            <pc:docMk/>
            <pc:sldMk cId="2815240867" sldId="265"/>
            <ac:spMk id="6" creationId="{2306095C-4B10-0BD0-EAAD-99FE86C7E7FC}"/>
          </ac:spMkLst>
        </pc:spChg>
        <pc:spChg chg="add mod">
          <ac:chgData name="Jakub Rybacki" userId="71160f026d85cc38" providerId="LiveId" clId="{F324FD5F-4D8F-4DD0-BF83-2818F33EFFBE}" dt="2023-10-08T15:50:34.460" v="1006" actId="20577"/>
          <ac:spMkLst>
            <pc:docMk/>
            <pc:sldMk cId="2815240867" sldId="265"/>
            <ac:spMk id="7" creationId="{0228A38A-53D7-D060-782F-16D6F5ABA728}"/>
          </ac:spMkLst>
        </pc:spChg>
        <pc:spChg chg="add del">
          <ac:chgData name="Jakub Rybacki" userId="71160f026d85cc38" providerId="LiveId" clId="{F324FD5F-4D8F-4DD0-BF83-2818F33EFFBE}" dt="2023-10-08T15:47:52.551" v="928" actId="26606"/>
          <ac:spMkLst>
            <pc:docMk/>
            <pc:sldMk cId="2815240867" sldId="265"/>
            <ac:spMk id="3079" creationId="{9F4444CE-BC8D-4D61-B303-4C05614E62AB}"/>
          </ac:spMkLst>
        </pc:spChg>
        <pc:spChg chg="add del">
          <ac:chgData name="Jakub Rybacki" userId="71160f026d85cc38" providerId="LiveId" clId="{F324FD5F-4D8F-4DD0-BF83-2818F33EFFBE}" dt="2023-10-08T15:47:52.551" v="928" actId="26606"/>
          <ac:spMkLst>
            <pc:docMk/>
            <pc:sldMk cId="2815240867" sldId="265"/>
            <ac:spMk id="3081" creationId="{62423CA5-E2E1-4789-B759-9906C1C94063}"/>
          </ac:spMkLst>
        </pc:spChg>
        <pc:spChg chg="add del">
          <ac:chgData name="Jakub Rybacki" userId="71160f026d85cc38" providerId="LiveId" clId="{F324FD5F-4D8F-4DD0-BF83-2818F33EFFBE}" dt="2023-10-08T15:47:52.551" v="928" actId="26606"/>
          <ac:spMkLst>
            <pc:docMk/>
            <pc:sldMk cId="2815240867" sldId="265"/>
            <ac:spMk id="3083" creationId="{73772B81-181F-48B7-8826-4D9686D15DF5}"/>
          </ac:spMkLst>
        </pc:spChg>
        <pc:spChg chg="add del">
          <ac:chgData name="Jakub Rybacki" userId="71160f026d85cc38" providerId="LiveId" clId="{F324FD5F-4D8F-4DD0-BF83-2818F33EFFBE}" dt="2023-10-08T15:47:52.551" v="928" actId="26606"/>
          <ac:spMkLst>
            <pc:docMk/>
            <pc:sldMk cId="2815240867" sldId="265"/>
            <ac:spMk id="3085" creationId="{B2205F6E-03C6-4E92-877C-E2482F6599AA}"/>
          </ac:spMkLst>
        </pc:spChg>
        <pc:spChg chg="add del">
          <ac:chgData name="Jakub Rybacki" userId="71160f026d85cc38" providerId="LiveId" clId="{F324FD5F-4D8F-4DD0-BF83-2818F33EFFBE}" dt="2023-10-08T15:48:07.161" v="933" actId="26606"/>
          <ac:spMkLst>
            <pc:docMk/>
            <pc:sldMk cId="2815240867" sldId="265"/>
            <ac:spMk id="3091" creationId="{03E8462A-FEBA-4848-81CC-3F8DA3E477BE}"/>
          </ac:spMkLst>
        </pc:spChg>
        <pc:spChg chg="add del">
          <ac:chgData name="Jakub Rybacki" userId="71160f026d85cc38" providerId="LiveId" clId="{F324FD5F-4D8F-4DD0-BF83-2818F33EFFBE}" dt="2023-10-08T15:48:07.161" v="933" actId="26606"/>
          <ac:spMkLst>
            <pc:docMk/>
            <pc:sldMk cId="2815240867" sldId="265"/>
            <ac:spMk id="3104" creationId="{7941F9B1-B01B-4A84-89D9-B169AEB4E456}"/>
          </ac:spMkLst>
        </pc:spChg>
        <pc:spChg chg="add del">
          <ac:chgData name="Jakub Rybacki" userId="71160f026d85cc38" providerId="LiveId" clId="{F324FD5F-4D8F-4DD0-BF83-2818F33EFFBE}" dt="2023-10-08T15:48:08.065" v="935" actId="26606"/>
          <ac:spMkLst>
            <pc:docMk/>
            <pc:sldMk cId="2815240867" sldId="265"/>
            <ac:spMk id="3110" creationId="{377F545A-A4BF-4D23-B82E-2D33535D6006}"/>
          </ac:spMkLst>
        </pc:spChg>
        <pc:spChg chg="add">
          <ac:chgData name="Jakub Rybacki" userId="71160f026d85cc38" providerId="LiveId" clId="{F324FD5F-4D8F-4DD0-BF83-2818F33EFFBE}" dt="2023-10-08T15:48:08.072" v="936" actId="26606"/>
          <ac:spMkLst>
            <pc:docMk/>
            <pc:sldMk cId="2815240867" sldId="265"/>
            <ac:spMk id="3116" creationId="{03E8462A-FEBA-4848-81CC-3F8DA3E477BE}"/>
          </ac:spMkLst>
        </pc:spChg>
        <pc:spChg chg="add">
          <ac:chgData name="Jakub Rybacki" userId="71160f026d85cc38" providerId="LiveId" clId="{F324FD5F-4D8F-4DD0-BF83-2818F33EFFBE}" dt="2023-10-08T15:48:08.072" v="936" actId="26606"/>
          <ac:spMkLst>
            <pc:docMk/>
            <pc:sldMk cId="2815240867" sldId="265"/>
            <ac:spMk id="3118" creationId="{7941F9B1-B01B-4A84-89D9-B169AEB4E456}"/>
          </ac:spMkLst>
        </pc:spChg>
        <pc:grpChg chg="add del">
          <ac:chgData name="Jakub Rybacki" userId="71160f026d85cc38" providerId="LiveId" clId="{F324FD5F-4D8F-4DD0-BF83-2818F33EFFBE}" dt="2023-10-08T15:48:07.161" v="933" actId="26606"/>
          <ac:grpSpMkLst>
            <pc:docMk/>
            <pc:sldMk cId="2815240867" sldId="265"/>
            <ac:grpSpMk id="3076" creationId="{609316A9-990D-4EC3-A671-70EE5C1493A4}"/>
          </ac:grpSpMkLst>
        </pc:grpChg>
        <pc:grpChg chg="add del">
          <ac:chgData name="Jakub Rybacki" userId="71160f026d85cc38" providerId="LiveId" clId="{F324FD5F-4D8F-4DD0-BF83-2818F33EFFBE}" dt="2023-10-08T15:47:56.989" v="930" actId="26606"/>
          <ac:grpSpMkLst>
            <pc:docMk/>
            <pc:sldMk cId="2815240867" sldId="265"/>
            <ac:grpSpMk id="3090" creationId="{88C9B83F-64CD-41C1-925F-A08801FFD0BD}"/>
          </ac:grpSpMkLst>
        </pc:grpChg>
        <pc:grpChg chg="add del">
          <ac:chgData name="Jakub Rybacki" userId="71160f026d85cc38" providerId="LiveId" clId="{F324FD5F-4D8F-4DD0-BF83-2818F33EFFBE}" dt="2023-10-08T15:48:07.161" v="933" actId="26606"/>
          <ac:grpSpMkLst>
            <pc:docMk/>
            <pc:sldMk cId="2815240867" sldId="265"/>
            <ac:grpSpMk id="3093" creationId="{2109F83F-40FE-4DB3-84CC-09FB3340D06D}"/>
          </ac:grpSpMkLst>
        </pc:grpChg>
        <pc:grpChg chg="add del">
          <ac:chgData name="Jakub Rybacki" userId="71160f026d85cc38" providerId="LiveId" clId="{F324FD5F-4D8F-4DD0-BF83-2818F33EFFBE}" dt="2023-10-08T15:48:08.065" v="935" actId="26606"/>
          <ac:grpSpMkLst>
            <pc:docMk/>
            <pc:sldMk cId="2815240867" sldId="265"/>
            <ac:grpSpMk id="3106" creationId="{DDE8DE2B-61C1-46D5-BEB8-521321C182C4}"/>
          </ac:grpSpMkLst>
        </pc:grpChg>
        <pc:grpChg chg="add">
          <ac:chgData name="Jakub Rybacki" userId="71160f026d85cc38" providerId="LiveId" clId="{F324FD5F-4D8F-4DD0-BF83-2818F33EFFBE}" dt="2023-10-08T15:48:08.072" v="936" actId="26606"/>
          <ac:grpSpMkLst>
            <pc:docMk/>
            <pc:sldMk cId="2815240867" sldId="265"/>
            <ac:grpSpMk id="3112" creationId="{609316A9-990D-4EC3-A671-70EE5C1493A4}"/>
          </ac:grpSpMkLst>
        </pc:grpChg>
        <pc:grpChg chg="add">
          <ac:chgData name="Jakub Rybacki" userId="71160f026d85cc38" providerId="LiveId" clId="{F324FD5F-4D8F-4DD0-BF83-2818F33EFFBE}" dt="2023-10-08T15:48:08.072" v="936" actId="26606"/>
          <ac:grpSpMkLst>
            <pc:docMk/>
            <pc:sldMk cId="2815240867" sldId="265"/>
            <ac:grpSpMk id="3117" creationId="{2109F83F-40FE-4DB3-84CC-09FB3340D06D}"/>
          </ac:grpSpMkLst>
        </pc:grpChg>
        <pc:picChg chg="add mod">
          <ac:chgData name="Jakub Rybacki" userId="71160f026d85cc38" providerId="LiveId" clId="{F324FD5F-4D8F-4DD0-BF83-2818F33EFFBE}" dt="2023-10-08T16:14:35.202" v="1740" actId="1076"/>
          <ac:picMkLst>
            <pc:docMk/>
            <pc:sldMk cId="2815240867" sldId="265"/>
            <ac:picMk id="8" creationId="{22F1BA36-26B5-F73B-68EA-CC0A0D8C925E}"/>
          </ac:picMkLst>
        </pc:picChg>
        <pc:picChg chg="add mod">
          <ac:chgData name="Jakub Rybacki" userId="71160f026d85cc38" providerId="LiveId" clId="{F324FD5F-4D8F-4DD0-BF83-2818F33EFFBE}" dt="2023-10-08T16:14:27.730" v="1736" actId="1076"/>
          <ac:picMkLst>
            <pc:docMk/>
            <pc:sldMk cId="2815240867" sldId="265"/>
            <ac:picMk id="3074" creationId="{1B5D22F2-ADDF-6536-4BB1-83DAF76C5B4A}"/>
          </ac:picMkLst>
        </pc:picChg>
      </pc:sldChg>
      <pc:sldChg chg="addSp delSp modSp new mod">
        <pc:chgData name="Jakub Rybacki" userId="71160f026d85cc38" providerId="LiveId" clId="{F324FD5F-4D8F-4DD0-BF83-2818F33EFFBE}" dt="2023-10-08T17:39:04.151" v="3601" actId="1076"/>
        <pc:sldMkLst>
          <pc:docMk/>
          <pc:sldMk cId="2881852578" sldId="266"/>
        </pc:sldMkLst>
        <pc:spChg chg="mod">
          <ac:chgData name="Jakub Rybacki" userId="71160f026d85cc38" providerId="LiveId" clId="{F324FD5F-4D8F-4DD0-BF83-2818F33EFFBE}" dt="2023-10-08T17:39:00.410" v="3600" actId="20577"/>
          <ac:spMkLst>
            <pc:docMk/>
            <pc:sldMk cId="2881852578" sldId="266"/>
            <ac:spMk id="2" creationId="{9367AAE7-305A-E96B-AB20-B951DAD8B0AF}"/>
          </ac:spMkLst>
        </pc:spChg>
        <pc:spChg chg="del mod">
          <ac:chgData name="Jakub Rybacki" userId="71160f026d85cc38" providerId="LiveId" clId="{F324FD5F-4D8F-4DD0-BF83-2818F33EFFBE}" dt="2023-10-08T16:01:03.901" v="1016" actId="22"/>
          <ac:spMkLst>
            <pc:docMk/>
            <pc:sldMk cId="2881852578" sldId="266"/>
            <ac:spMk id="3" creationId="{5C91BDCC-06BE-2352-D008-273D22EB2342}"/>
          </ac:spMkLst>
        </pc:spChg>
        <pc:spChg chg="add del mod">
          <ac:chgData name="Jakub Rybacki" userId="71160f026d85cc38" providerId="LiveId" clId="{F324FD5F-4D8F-4DD0-BF83-2818F33EFFBE}" dt="2023-10-08T16:01:23.137" v="1020"/>
          <ac:spMkLst>
            <pc:docMk/>
            <pc:sldMk cId="2881852578" sldId="266"/>
            <ac:spMk id="11" creationId="{7FFC22F1-FFBA-B8E9-830D-0E6ED38E3CF7}"/>
          </ac:spMkLst>
        </pc:spChg>
        <pc:spChg chg="add mod">
          <ac:chgData name="Jakub Rybacki" userId="71160f026d85cc38" providerId="LiveId" clId="{F324FD5F-4D8F-4DD0-BF83-2818F33EFFBE}" dt="2023-10-08T17:39:04.151" v="3601" actId="1076"/>
          <ac:spMkLst>
            <pc:docMk/>
            <pc:sldMk cId="2881852578" sldId="266"/>
            <ac:spMk id="13" creationId="{126E5FE2-7358-94B2-06E8-7F43B7D66745}"/>
          </ac:spMkLst>
        </pc:spChg>
        <pc:picChg chg="add del mod">
          <ac:chgData name="Jakub Rybacki" userId="71160f026d85cc38" providerId="LiveId" clId="{F324FD5F-4D8F-4DD0-BF83-2818F33EFFBE}" dt="2023-10-08T16:00:51.147" v="1012" actId="478"/>
          <ac:picMkLst>
            <pc:docMk/>
            <pc:sldMk cId="2881852578" sldId="266"/>
            <ac:picMk id="5" creationId="{41AAF29E-E7A6-4A03-258D-BB00307FEF27}"/>
          </ac:picMkLst>
        </pc:picChg>
        <pc:picChg chg="add del">
          <ac:chgData name="Jakub Rybacki" userId="71160f026d85cc38" providerId="LiveId" clId="{F324FD5F-4D8F-4DD0-BF83-2818F33EFFBE}" dt="2023-10-08T16:01:02.114" v="1014" actId="22"/>
          <ac:picMkLst>
            <pc:docMk/>
            <pc:sldMk cId="2881852578" sldId="266"/>
            <ac:picMk id="7" creationId="{255225D5-CF1C-0D62-E504-EB4E507C9A1D}"/>
          </ac:picMkLst>
        </pc:picChg>
        <pc:picChg chg="add mod ord">
          <ac:chgData name="Jakub Rybacki" userId="71160f026d85cc38" providerId="LiveId" clId="{F324FD5F-4D8F-4DD0-BF83-2818F33EFFBE}" dt="2023-10-08T16:01:59.325" v="1083" actId="1076"/>
          <ac:picMkLst>
            <pc:docMk/>
            <pc:sldMk cId="2881852578" sldId="266"/>
            <ac:picMk id="9" creationId="{7C5ADCCA-1647-6FDD-0D3D-2F9001C0046B}"/>
          </ac:picMkLst>
        </pc:picChg>
      </pc:sldChg>
      <pc:sldChg chg="addSp delSp modSp new mod ord setBg">
        <pc:chgData name="Jakub Rybacki" userId="71160f026d85cc38" providerId="LiveId" clId="{F324FD5F-4D8F-4DD0-BF83-2818F33EFFBE}" dt="2023-10-11T17:46:50.043" v="3861" actId="5793"/>
        <pc:sldMkLst>
          <pc:docMk/>
          <pc:sldMk cId="3265567047" sldId="267"/>
        </pc:sldMkLst>
        <pc:spChg chg="mod">
          <ac:chgData name="Jakub Rybacki" userId="71160f026d85cc38" providerId="LiveId" clId="{F324FD5F-4D8F-4DD0-BF83-2818F33EFFBE}" dt="2023-10-08T16:16:51.550" v="2010" actId="26606"/>
          <ac:spMkLst>
            <pc:docMk/>
            <pc:sldMk cId="3265567047" sldId="267"/>
            <ac:spMk id="2" creationId="{6D68815A-6C60-D0C2-895A-A908EFB5BCED}"/>
          </ac:spMkLst>
        </pc:spChg>
        <pc:spChg chg="mod">
          <ac:chgData name="Jakub Rybacki" userId="71160f026d85cc38" providerId="LiveId" clId="{F324FD5F-4D8F-4DD0-BF83-2818F33EFFBE}" dt="2023-10-11T17:46:50.043" v="3861" actId="5793"/>
          <ac:spMkLst>
            <pc:docMk/>
            <pc:sldMk cId="3265567047" sldId="267"/>
            <ac:spMk id="3" creationId="{59FE39C3-6DD0-4B5F-AE13-43C4ED159E57}"/>
          </ac:spMkLst>
        </pc:spChg>
        <pc:spChg chg="add del">
          <ac:chgData name="Jakub Rybacki" userId="71160f026d85cc38" providerId="LiveId" clId="{F324FD5F-4D8F-4DD0-BF83-2818F33EFFBE}" dt="2023-10-08T16:16:51.549" v="2009" actId="26606"/>
          <ac:spMkLst>
            <pc:docMk/>
            <pc:sldMk cId="3265567047" sldId="267"/>
            <ac:spMk id="9" creationId="{3BCB5F6A-9EB0-40B0-9D13-3023E9A20508}"/>
          </ac:spMkLst>
        </pc:spChg>
        <pc:picChg chg="add del">
          <ac:chgData name="Jakub Rybacki" userId="71160f026d85cc38" providerId="LiveId" clId="{F324FD5F-4D8F-4DD0-BF83-2818F33EFFBE}" dt="2023-10-08T16:16:51.549" v="2009" actId="26606"/>
          <ac:picMkLst>
            <pc:docMk/>
            <pc:sldMk cId="3265567047" sldId="267"/>
            <ac:picMk id="5" creationId="{2A945D26-AFE9-8FFB-E868-20716EEB02A3}"/>
          </ac:picMkLst>
        </pc:picChg>
        <pc:cxnChg chg="add">
          <ac:chgData name="Jakub Rybacki" userId="71160f026d85cc38" providerId="LiveId" clId="{F324FD5F-4D8F-4DD0-BF83-2818F33EFFBE}" dt="2023-10-08T16:16:51.550" v="2010" actId="26606"/>
          <ac:cxnSpMkLst>
            <pc:docMk/>
            <pc:sldMk cId="3265567047" sldId="267"/>
            <ac:cxnSpMk id="8" creationId="{0B5F7E3B-C5F1-40E0-A491-558BAFBC1127}"/>
          </ac:cxnSpMkLst>
        </pc:cxnChg>
      </pc:sldChg>
      <pc:sldChg chg="addSp delSp modSp new mod ord setBg">
        <pc:chgData name="Jakub Rybacki" userId="71160f026d85cc38" providerId="LiveId" clId="{F324FD5F-4D8F-4DD0-BF83-2818F33EFFBE}" dt="2023-10-08T16:54:36.122" v="2999" actId="20577"/>
        <pc:sldMkLst>
          <pc:docMk/>
          <pc:sldMk cId="3287606334" sldId="268"/>
        </pc:sldMkLst>
        <pc:spChg chg="mod">
          <ac:chgData name="Jakub Rybacki" userId="71160f026d85cc38" providerId="LiveId" clId="{F324FD5F-4D8F-4DD0-BF83-2818F33EFFBE}" dt="2023-10-08T16:11:10.217" v="1418" actId="26606"/>
          <ac:spMkLst>
            <pc:docMk/>
            <pc:sldMk cId="3287606334" sldId="268"/>
            <ac:spMk id="2" creationId="{3455AC25-80B4-8F88-0569-9339F2EF56D0}"/>
          </ac:spMkLst>
        </pc:spChg>
        <pc:spChg chg="mod">
          <ac:chgData name="Jakub Rybacki" userId="71160f026d85cc38" providerId="LiveId" clId="{F324FD5F-4D8F-4DD0-BF83-2818F33EFFBE}" dt="2023-10-08T16:54:36.122" v="2999" actId="20577"/>
          <ac:spMkLst>
            <pc:docMk/>
            <pc:sldMk cId="3287606334" sldId="268"/>
            <ac:spMk id="3" creationId="{5D4DE78A-17F4-C787-DC4F-B61FAB707B35}"/>
          </ac:spMkLst>
        </pc:spChg>
        <pc:spChg chg="add del">
          <ac:chgData name="Jakub Rybacki" userId="71160f026d85cc38" providerId="LiveId" clId="{F324FD5F-4D8F-4DD0-BF83-2818F33EFFBE}" dt="2023-10-08T16:11:10.211" v="1417" actId="26606"/>
          <ac:spMkLst>
            <pc:docMk/>
            <pc:sldMk cId="3287606334" sldId="268"/>
            <ac:spMk id="6" creationId="{A65AC7D1-EAA9-48F5-B509-60A7F50BF703}"/>
          </ac:spMkLst>
        </pc:spChg>
        <pc:spChg chg="add del">
          <ac:chgData name="Jakub Rybacki" userId="71160f026d85cc38" providerId="LiveId" clId="{F324FD5F-4D8F-4DD0-BF83-2818F33EFFBE}" dt="2023-10-08T16:11:10.211" v="1417" actId="26606"/>
          <ac:spMkLst>
            <pc:docMk/>
            <pc:sldMk cId="3287606334" sldId="268"/>
            <ac:spMk id="7" creationId="{D6320AF9-619A-4175-865B-5663E1AEF4C5}"/>
          </ac:spMkLst>
        </pc:spChg>
        <pc:spChg chg="add del">
          <ac:chgData name="Jakub Rybacki" userId="71160f026d85cc38" providerId="LiveId" clId="{F324FD5F-4D8F-4DD0-BF83-2818F33EFFBE}" dt="2023-10-08T16:11:05.083" v="1415" actId="26606"/>
          <ac:spMkLst>
            <pc:docMk/>
            <pc:sldMk cId="3287606334" sldId="268"/>
            <ac:spMk id="9" creationId="{9F4444CE-BC8D-4D61-B303-4C05614E62AB}"/>
          </ac:spMkLst>
        </pc:spChg>
        <pc:spChg chg="add del">
          <ac:chgData name="Jakub Rybacki" userId="71160f026d85cc38" providerId="LiveId" clId="{F324FD5F-4D8F-4DD0-BF83-2818F33EFFBE}" dt="2023-10-08T16:11:05.083" v="1415" actId="26606"/>
          <ac:spMkLst>
            <pc:docMk/>
            <pc:sldMk cId="3287606334" sldId="268"/>
            <ac:spMk id="11" creationId="{62423CA5-E2E1-4789-B759-9906C1C94063}"/>
          </ac:spMkLst>
        </pc:spChg>
        <pc:spChg chg="add del">
          <ac:chgData name="Jakub Rybacki" userId="71160f026d85cc38" providerId="LiveId" clId="{F324FD5F-4D8F-4DD0-BF83-2818F33EFFBE}" dt="2023-10-08T16:11:05.083" v="1415" actId="26606"/>
          <ac:spMkLst>
            <pc:docMk/>
            <pc:sldMk cId="3287606334" sldId="268"/>
            <ac:spMk id="13" creationId="{73772B81-181F-48B7-8826-4D9686D15DF5}"/>
          </ac:spMkLst>
        </pc:spChg>
        <pc:spChg chg="add del">
          <ac:chgData name="Jakub Rybacki" userId="71160f026d85cc38" providerId="LiveId" clId="{F324FD5F-4D8F-4DD0-BF83-2818F33EFFBE}" dt="2023-10-08T16:11:05.083" v="1415" actId="26606"/>
          <ac:spMkLst>
            <pc:docMk/>
            <pc:sldMk cId="3287606334" sldId="268"/>
            <ac:spMk id="15" creationId="{B2205F6E-03C6-4E92-877C-E2482F6599AA}"/>
          </ac:spMkLst>
        </pc:spChg>
        <pc:spChg chg="add del">
          <ac:chgData name="Jakub Rybacki" userId="71160f026d85cc38" providerId="LiveId" clId="{F324FD5F-4D8F-4DD0-BF83-2818F33EFFBE}" dt="2023-10-08T16:11:10.211" v="1417" actId="26606"/>
          <ac:spMkLst>
            <pc:docMk/>
            <pc:sldMk cId="3287606334" sldId="268"/>
            <ac:spMk id="17" creationId="{7E018740-5C2B-4A41-AC1A-7E68D1EC1954}"/>
          </ac:spMkLst>
        </pc:spChg>
        <pc:spChg chg="add del">
          <ac:chgData name="Jakub Rybacki" userId="71160f026d85cc38" providerId="LiveId" clId="{F324FD5F-4D8F-4DD0-BF83-2818F33EFFBE}" dt="2023-10-08T16:11:10.211" v="1417" actId="26606"/>
          <ac:spMkLst>
            <pc:docMk/>
            <pc:sldMk cId="3287606334" sldId="268"/>
            <ac:spMk id="19" creationId="{166F75A4-C475-4941-8EE2-B80A06A2C1BB}"/>
          </ac:spMkLst>
        </pc:spChg>
        <pc:spChg chg="add del">
          <ac:chgData name="Jakub Rybacki" userId="71160f026d85cc38" providerId="LiveId" clId="{F324FD5F-4D8F-4DD0-BF83-2818F33EFFBE}" dt="2023-10-08T16:11:10.211" v="1417" actId="26606"/>
          <ac:spMkLst>
            <pc:docMk/>
            <pc:sldMk cId="3287606334" sldId="268"/>
            <ac:spMk id="21" creationId="{A032553A-72E8-4B0D-8405-FF9771C9AF05}"/>
          </ac:spMkLst>
        </pc:spChg>
        <pc:spChg chg="add del">
          <ac:chgData name="Jakub Rybacki" userId="71160f026d85cc38" providerId="LiveId" clId="{F324FD5F-4D8F-4DD0-BF83-2818F33EFFBE}" dt="2023-10-08T16:11:10.211" v="1417" actId="26606"/>
          <ac:spMkLst>
            <pc:docMk/>
            <pc:sldMk cId="3287606334" sldId="268"/>
            <ac:spMk id="23" creationId="{765800AC-C3B9-498E-87BC-29FAE4C76B21}"/>
          </ac:spMkLst>
        </pc:spChg>
        <pc:spChg chg="add del">
          <ac:chgData name="Jakub Rybacki" userId="71160f026d85cc38" providerId="LiveId" clId="{F324FD5F-4D8F-4DD0-BF83-2818F33EFFBE}" dt="2023-10-08T16:11:10.211" v="1417" actId="26606"/>
          <ac:spMkLst>
            <pc:docMk/>
            <pc:sldMk cId="3287606334" sldId="268"/>
            <ac:spMk id="25" creationId="{1F9D6ACB-2FF4-49F9-978A-E0D5327FC635}"/>
          </ac:spMkLst>
        </pc:spChg>
        <pc:spChg chg="add del">
          <ac:chgData name="Jakub Rybacki" userId="71160f026d85cc38" providerId="LiveId" clId="{F324FD5F-4D8F-4DD0-BF83-2818F33EFFBE}" dt="2023-10-08T16:11:10.211" v="1417" actId="26606"/>
          <ac:spMkLst>
            <pc:docMk/>
            <pc:sldMk cId="3287606334" sldId="268"/>
            <ac:spMk id="27" creationId="{A5EC319D-0FEA-4B95-A3EA-01E35672C95B}"/>
          </ac:spMkLst>
        </pc:spChg>
        <pc:graphicFrameChg chg="add mod">
          <ac:chgData name="Jakub Rybacki" userId="71160f026d85cc38" providerId="LiveId" clId="{F324FD5F-4D8F-4DD0-BF83-2818F33EFFBE}" dt="2023-10-08T16:11:10.217" v="1418" actId="26606"/>
          <ac:graphicFrameMkLst>
            <pc:docMk/>
            <pc:sldMk cId="3287606334" sldId="268"/>
            <ac:graphicFrameMk id="4" creationId="{C5509C3B-3D1C-229A-3FEA-13E1B0F64F92}"/>
          </ac:graphicFrameMkLst>
        </pc:graphicFrameChg>
        <pc:picChg chg="add del">
          <ac:chgData name="Jakub Rybacki" userId="71160f026d85cc38" providerId="LiveId" clId="{F324FD5F-4D8F-4DD0-BF83-2818F33EFFBE}" dt="2023-10-08T16:53:44.243" v="2943" actId="22"/>
          <ac:picMkLst>
            <pc:docMk/>
            <pc:sldMk cId="3287606334" sldId="268"/>
            <ac:picMk id="12" creationId="{45BABBEA-3E8A-FEE3-666C-68C931E7C3F0}"/>
          </ac:picMkLst>
        </pc:picChg>
        <pc:cxnChg chg="add del">
          <ac:chgData name="Jakub Rybacki" userId="71160f026d85cc38" providerId="LiveId" clId="{F324FD5F-4D8F-4DD0-BF83-2818F33EFFBE}" dt="2023-10-08T16:11:10.211" v="1417" actId="26606"/>
          <ac:cxnSpMkLst>
            <pc:docMk/>
            <pc:sldMk cId="3287606334" sldId="268"/>
            <ac:cxnSpMk id="8" creationId="{063B6EC6-D752-4EE7-908B-F8F19E8C7FEA}"/>
          </ac:cxnSpMkLst>
        </pc:cxnChg>
        <pc:cxnChg chg="add del">
          <ac:chgData name="Jakub Rybacki" userId="71160f026d85cc38" providerId="LiveId" clId="{F324FD5F-4D8F-4DD0-BF83-2818F33EFFBE}" dt="2023-10-08T16:11:10.211" v="1417" actId="26606"/>
          <ac:cxnSpMkLst>
            <pc:docMk/>
            <pc:sldMk cId="3287606334" sldId="268"/>
            <ac:cxnSpMk id="10" creationId="{EFECD4E8-AD3E-4228-82A2-9461958EA94D}"/>
          </ac:cxnSpMkLst>
        </pc:cxnChg>
      </pc:sldChg>
      <pc:sldChg chg="addSp delSp modSp new mod ord setBg">
        <pc:chgData name="Jakub Rybacki" userId="71160f026d85cc38" providerId="LiveId" clId="{F324FD5F-4D8F-4DD0-BF83-2818F33EFFBE}" dt="2023-10-11T17:48:48.913" v="3893" actId="1076"/>
        <pc:sldMkLst>
          <pc:docMk/>
          <pc:sldMk cId="3671807088" sldId="269"/>
        </pc:sldMkLst>
        <pc:spChg chg="del">
          <ac:chgData name="Jakub Rybacki" userId="71160f026d85cc38" providerId="LiveId" clId="{F324FD5F-4D8F-4DD0-BF83-2818F33EFFBE}" dt="2023-10-11T17:47:13.530" v="3862" actId="26606"/>
          <ac:spMkLst>
            <pc:docMk/>
            <pc:sldMk cId="3671807088" sldId="269"/>
            <ac:spMk id="2" creationId="{1933EE6D-AB28-FA10-E203-1BAF0C3534C4}"/>
          </ac:spMkLst>
        </pc:spChg>
        <pc:spChg chg="add del">
          <ac:chgData name="Jakub Rybacki" userId="71160f026d85cc38" providerId="LiveId" clId="{F324FD5F-4D8F-4DD0-BF83-2818F33EFFBE}" dt="2023-10-11T17:47:13.530" v="3862" actId="26606"/>
          <ac:spMkLst>
            <pc:docMk/>
            <pc:sldMk cId="3671807088" sldId="269"/>
            <ac:spMk id="3" creationId="{C26708D9-EACF-9ACB-5886-92CB41FA799C}"/>
          </ac:spMkLst>
        </pc:spChg>
        <pc:spChg chg="add mod">
          <ac:chgData name="Jakub Rybacki" userId="71160f026d85cc38" providerId="LiveId" clId="{F324FD5F-4D8F-4DD0-BF83-2818F33EFFBE}" dt="2023-10-11T17:48:23.250" v="3886" actId="20577"/>
          <ac:spMkLst>
            <pc:docMk/>
            <pc:sldMk cId="3671807088" sldId="269"/>
            <ac:spMk id="4" creationId="{B26CD0E6-722C-6AF7-2ABD-0EECADE992B7}"/>
          </ac:spMkLst>
        </pc:spChg>
        <pc:spChg chg="add">
          <ac:chgData name="Jakub Rybacki" userId="71160f026d85cc38" providerId="LiveId" clId="{F324FD5F-4D8F-4DD0-BF83-2818F33EFFBE}" dt="2023-10-11T17:47:13.530" v="3862" actId="26606"/>
          <ac:spMkLst>
            <pc:docMk/>
            <pc:sldMk cId="3671807088" sldId="269"/>
            <ac:spMk id="4117" creationId="{03E8462A-FEBA-4848-81CC-3F8DA3E477BE}"/>
          </ac:spMkLst>
        </pc:spChg>
        <pc:spChg chg="add">
          <ac:chgData name="Jakub Rybacki" userId="71160f026d85cc38" providerId="LiveId" clId="{F324FD5F-4D8F-4DD0-BF83-2818F33EFFBE}" dt="2023-10-11T17:47:13.530" v="3862" actId="26606"/>
          <ac:spMkLst>
            <pc:docMk/>
            <pc:sldMk cId="3671807088" sldId="269"/>
            <ac:spMk id="4130" creationId="{7941F9B1-B01B-4A84-89D9-B169AEB4E456}"/>
          </ac:spMkLst>
        </pc:spChg>
        <pc:grpChg chg="add">
          <ac:chgData name="Jakub Rybacki" userId="71160f026d85cc38" providerId="LiveId" clId="{F324FD5F-4D8F-4DD0-BF83-2818F33EFFBE}" dt="2023-10-11T17:47:13.530" v="3862" actId="26606"/>
          <ac:grpSpMkLst>
            <pc:docMk/>
            <pc:sldMk cId="3671807088" sldId="269"/>
            <ac:grpSpMk id="4105" creationId="{609316A9-990D-4EC3-A671-70EE5C1493A4}"/>
          </ac:grpSpMkLst>
        </pc:grpChg>
        <pc:grpChg chg="add">
          <ac:chgData name="Jakub Rybacki" userId="71160f026d85cc38" providerId="LiveId" clId="{F324FD5F-4D8F-4DD0-BF83-2818F33EFFBE}" dt="2023-10-11T17:47:13.530" v="3862" actId="26606"/>
          <ac:grpSpMkLst>
            <pc:docMk/>
            <pc:sldMk cId="3671807088" sldId="269"/>
            <ac:grpSpMk id="4119" creationId="{2109F83F-40FE-4DB3-84CC-09FB3340D06D}"/>
          </ac:grpSpMkLst>
        </pc:grpChg>
        <pc:picChg chg="add mod">
          <ac:chgData name="Jakub Rybacki" userId="71160f026d85cc38" providerId="LiveId" clId="{F324FD5F-4D8F-4DD0-BF83-2818F33EFFBE}" dt="2023-10-11T17:48:48.913" v="3893" actId="1076"/>
          <ac:picMkLst>
            <pc:docMk/>
            <pc:sldMk cId="3671807088" sldId="269"/>
            <ac:picMk id="1026" creationId="{4A5D7D98-487C-9CFF-88C7-FD2BCDDA271E}"/>
          </ac:picMkLst>
        </pc:picChg>
        <pc:picChg chg="add del mod">
          <ac:chgData name="Jakub Rybacki" userId="71160f026d85cc38" providerId="LiveId" clId="{F324FD5F-4D8F-4DD0-BF83-2818F33EFFBE}" dt="2023-10-08T16:18:30.983" v="2109"/>
          <ac:picMkLst>
            <pc:docMk/>
            <pc:sldMk cId="3671807088" sldId="269"/>
            <ac:picMk id="4098" creationId="{44B52EB9-C4CD-991D-97EE-F28442ABFA8D}"/>
          </ac:picMkLst>
        </pc:picChg>
        <pc:picChg chg="add mod">
          <ac:chgData name="Jakub Rybacki" userId="71160f026d85cc38" providerId="LiveId" clId="{F324FD5F-4D8F-4DD0-BF83-2818F33EFFBE}" dt="2023-10-11T17:47:13.530" v="3862" actId="26606"/>
          <ac:picMkLst>
            <pc:docMk/>
            <pc:sldMk cId="3671807088" sldId="269"/>
            <ac:picMk id="4100" creationId="{5DD3955F-191E-2E76-8302-665989A92C8B}"/>
          </ac:picMkLst>
        </pc:picChg>
      </pc:sldChg>
      <pc:sldChg chg="addSp delSp modSp new mod ord setBg">
        <pc:chgData name="Jakub Rybacki" userId="71160f026d85cc38" providerId="LiveId" clId="{F324FD5F-4D8F-4DD0-BF83-2818F33EFFBE}" dt="2023-10-08T16:30:07.866" v="2347" actId="20577"/>
        <pc:sldMkLst>
          <pc:docMk/>
          <pc:sldMk cId="2853307223" sldId="270"/>
        </pc:sldMkLst>
        <pc:spChg chg="mod">
          <ac:chgData name="Jakub Rybacki" userId="71160f026d85cc38" providerId="LiveId" clId="{F324FD5F-4D8F-4DD0-BF83-2818F33EFFBE}" dt="2023-10-08T16:29:25.169" v="2228" actId="26606"/>
          <ac:spMkLst>
            <pc:docMk/>
            <pc:sldMk cId="2853307223" sldId="270"/>
            <ac:spMk id="2" creationId="{5EB4400C-5977-F471-B5A6-0C5083554392}"/>
          </ac:spMkLst>
        </pc:spChg>
        <pc:spChg chg="add del mod">
          <ac:chgData name="Jakub Rybacki" userId="71160f026d85cc38" providerId="LiveId" clId="{F324FD5F-4D8F-4DD0-BF83-2818F33EFFBE}" dt="2023-10-08T16:30:07.866" v="2347" actId="20577"/>
          <ac:spMkLst>
            <pc:docMk/>
            <pc:sldMk cId="2853307223" sldId="270"/>
            <ac:spMk id="3" creationId="{2FBC081D-CED4-450E-7F23-E39CA9181B76}"/>
          </ac:spMkLst>
        </pc:spChg>
        <pc:spChg chg="add">
          <ac:chgData name="Jakub Rybacki" userId="71160f026d85cc38" providerId="LiveId" clId="{F324FD5F-4D8F-4DD0-BF83-2818F33EFFBE}" dt="2023-10-08T16:29:25.169" v="2228" actId="26606"/>
          <ac:spMkLst>
            <pc:docMk/>
            <pc:sldMk cId="2853307223" sldId="270"/>
            <ac:spMk id="5133" creationId="{9F4444CE-BC8D-4D61-B303-4C05614E62AB}"/>
          </ac:spMkLst>
        </pc:spChg>
        <pc:spChg chg="add">
          <ac:chgData name="Jakub Rybacki" userId="71160f026d85cc38" providerId="LiveId" clId="{F324FD5F-4D8F-4DD0-BF83-2818F33EFFBE}" dt="2023-10-08T16:29:25.169" v="2228" actId="26606"/>
          <ac:spMkLst>
            <pc:docMk/>
            <pc:sldMk cId="2853307223" sldId="270"/>
            <ac:spMk id="5135" creationId="{62423CA5-E2E1-4789-B759-9906C1C94063}"/>
          </ac:spMkLst>
        </pc:spChg>
        <pc:spChg chg="add">
          <ac:chgData name="Jakub Rybacki" userId="71160f026d85cc38" providerId="LiveId" clId="{F324FD5F-4D8F-4DD0-BF83-2818F33EFFBE}" dt="2023-10-08T16:29:25.169" v="2228" actId="26606"/>
          <ac:spMkLst>
            <pc:docMk/>
            <pc:sldMk cId="2853307223" sldId="270"/>
            <ac:spMk id="5137" creationId="{73772B81-181F-48B7-8826-4D9686D15DF5}"/>
          </ac:spMkLst>
        </pc:spChg>
        <pc:spChg chg="add">
          <ac:chgData name="Jakub Rybacki" userId="71160f026d85cc38" providerId="LiveId" clId="{F324FD5F-4D8F-4DD0-BF83-2818F33EFFBE}" dt="2023-10-08T16:29:25.169" v="2228" actId="26606"/>
          <ac:spMkLst>
            <pc:docMk/>
            <pc:sldMk cId="2853307223" sldId="270"/>
            <ac:spMk id="5139" creationId="{B2205F6E-03C6-4E92-877C-E2482F6599AA}"/>
          </ac:spMkLst>
        </pc:spChg>
        <pc:picChg chg="add del">
          <ac:chgData name="Jakub Rybacki" userId="71160f026d85cc38" providerId="LiveId" clId="{F324FD5F-4D8F-4DD0-BF83-2818F33EFFBE}" dt="2023-10-08T16:28:19.822" v="2119"/>
          <ac:picMkLst>
            <pc:docMk/>
            <pc:sldMk cId="2853307223" sldId="270"/>
            <ac:picMk id="5122" creationId="{CE607A16-CA25-2B21-8C51-C55C5D8D3CA0}"/>
          </ac:picMkLst>
        </pc:picChg>
        <pc:picChg chg="add del mod">
          <ac:chgData name="Jakub Rybacki" userId="71160f026d85cc38" providerId="LiveId" clId="{F324FD5F-4D8F-4DD0-BF83-2818F33EFFBE}" dt="2023-10-08T16:28:23.920" v="2121"/>
          <ac:picMkLst>
            <pc:docMk/>
            <pc:sldMk cId="2853307223" sldId="270"/>
            <ac:picMk id="5124" creationId="{0617AF12-AB4D-29EF-C688-795BFE889E23}"/>
          </ac:picMkLst>
        </pc:picChg>
        <pc:picChg chg="add del mod">
          <ac:chgData name="Jakub Rybacki" userId="71160f026d85cc38" providerId="LiveId" clId="{F324FD5F-4D8F-4DD0-BF83-2818F33EFFBE}" dt="2023-10-08T16:28:25.462" v="2123"/>
          <ac:picMkLst>
            <pc:docMk/>
            <pc:sldMk cId="2853307223" sldId="270"/>
            <ac:picMk id="5126" creationId="{8F0099A4-7DED-EF7D-BEB3-1B06DCC399A3}"/>
          </ac:picMkLst>
        </pc:picChg>
        <pc:picChg chg="add mod">
          <ac:chgData name="Jakub Rybacki" userId="71160f026d85cc38" providerId="LiveId" clId="{F324FD5F-4D8F-4DD0-BF83-2818F33EFFBE}" dt="2023-10-08T16:29:25.169" v="2228" actId="26606"/>
          <ac:picMkLst>
            <pc:docMk/>
            <pc:sldMk cId="2853307223" sldId="270"/>
            <ac:picMk id="5128" creationId="{2FC100DD-9C59-933A-3464-BC4273B27EC3}"/>
          </ac:picMkLst>
        </pc:picChg>
      </pc:sldChg>
      <pc:sldChg chg="addSp delSp modSp new mod">
        <pc:chgData name="Jakub Rybacki" userId="71160f026d85cc38" providerId="LiveId" clId="{F324FD5F-4D8F-4DD0-BF83-2818F33EFFBE}" dt="2023-10-08T16:34:21.086" v="2528" actId="1076"/>
        <pc:sldMkLst>
          <pc:docMk/>
          <pc:sldMk cId="2353585795" sldId="271"/>
        </pc:sldMkLst>
        <pc:spChg chg="mod">
          <ac:chgData name="Jakub Rybacki" userId="71160f026d85cc38" providerId="LiveId" clId="{F324FD5F-4D8F-4DD0-BF83-2818F33EFFBE}" dt="2023-10-08T16:32:33.946" v="2377" actId="20577"/>
          <ac:spMkLst>
            <pc:docMk/>
            <pc:sldMk cId="2353585795" sldId="271"/>
            <ac:spMk id="2" creationId="{5D2567E1-7D5E-AC39-DBD5-FF5558F1AE71}"/>
          </ac:spMkLst>
        </pc:spChg>
        <pc:spChg chg="del">
          <ac:chgData name="Jakub Rybacki" userId="71160f026d85cc38" providerId="LiveId" clId="{F324FD5F-4D8F-4DD0-BF83-2818F33EFFBE}" dt="2023-10-08T16:32:20.699" v="2353"/>
          <ac:spMkLst>
            <pc:docMk/>
            <pc:sldMk cId="2353585795" sldId="271"/>
            <ac:spMk id="3" creationId="{AE1A1C39-0F11-C32F-0BCF-0DEE57F50BE5}"/>
          </ac:spMkLst>
        </pc:spChg>
        <pc:spChg chg="add mod">
          <ac:chgData name="Jakub Rybacki" userId="71160f026d85cc38" providerId="LiveId" clId="{F324FD5F-4D8F-4DD0-BF83-2818F33EFFBE}" dt="2023-10-08T16:34:12.535" v="2525" actId="14100"/>
          <ac:spMkLst>
            <pc:docMk/>
            <pc:sldMk cId="2353585795" sldId="271"/>
            <ac:spMk id="4" creationId="{577223BE-8166-8F44-B6C7-4D8A0D267E86}"/>
          </ac:spMkLst>
        </pc:spChg>
        <pc:spChg chg="add mod">
          <ac:chgData name="Jakub Rybacki" userId="71160f026d85cc38" providerId="LiveId" clId="{F324FD5F-4D8F-4DD0-BF83-2818F33EFFBE}" dt="2023-10-08T16:34:21.086" v="2528" actId="1076"/>
          <ac:spMkLst>
            <pc:docMk/>
            <pc:sldMk cId="2353585795" sldId="271"/>
            <ac:spMk id="6" creationId="{E6882BE8-DBA2-06C4-E24D-9A573DCB70CD}"/>
          </ac:spMkLst>
        </pc:spChg>
        <pc:picChg chg="add mod">
          <ac:chgData name="Jakub Rybacki" userId="71160f026d85cc38" providerId="LiveId" clId="{F324FD5F-4D8F-4DD0-BF83-2818F33EFFBE}" dt="2023-10-08T16:34:21.086" v="2528" actId="1076"/>
          <ac:picMkLst>
            <pc:docMk/>
            <pc:sldMk cId="2353585795" sldId="271"/>
            <ac:picMk id="5" creationId="{6DA275E2-DA03-A1DB-D4AF-8693D43AE2F1}"/>
          </ac:picMkLst>
        </pc:picChg>
        <pc:picChg chg="add mod">
          <ac:chgData name="Jakub Rybacki" userId="71160f026d85cc38" providerId="LiveId" clId="{F324FD5F-4D8F-4DD0-BF83-2818F33EFFBE}" dt="2023-10-08T16:34:07.138" v="2523" actId="14100"/>
          <ac:picMkLst>
            <pc:docMk/>
            <pc:sldMk cId="2353585795" sldId="271"/>
            <ac:picMk id="6146" creationId="{0F35E170-F54D-CCEB-87DA-B227691436D0}"/>
          </ac:picMkLst>
        </pc:picChg>
        <pc:picChg chg="add del mod">
          <ac:chgData name="Jakub Rybacki" userId="71160f026d85cc38" providerId="LiveId" clId="{F324FD5F-4D8F-4DD0-BF83-2818F33EFFBE}" dt="2023-10-08T16:32:43.854" v="2378" actId="21"/>
          <ac:picMkLst>
            <pc:docMk/>
            <pc:sldMk cId="2353585795" sldId="271"/>
            <ac:picMk id="6148" creationId="{A44C83AA-57E3-4D32-FFB0-0F0A239A1BBE}"/>
          </ac:picMkLst>
        </pc:picChg>
      </pc:sldChg>
      <pc:sldChg chg="addSp modSp new mod setBg">
        <pc:chgData name="Jakub Rybacki" userId="71160f026d85cc38" providerId="LiveId" clId="{F324FD5F-4D8F-4DD0-BF83-2818F33EFFBE}" dt="2023-10-08T16:38:44.324" v="2941" actId="20577"/>
        <pc:sldMkLst>
          <pc:docMk/>
          <pc:sldMk cId="2838677337" sldId="272"/>
        </pc:sldMkLst>
        <pc:spChg chg="mod">
          <ac:chgData name="Jakub Rybacki" userId="71160f026d85cc38" providerId="LiveId" clId="{F324FD5F-4D8F-4DD0-BF83-2818F33EFFBE}" dt="2023-10-08T16:38:02.178" v="2850" actId="26606"/>
          <ac:spMkLst>
            <pc:docMk/>
            <pc:sldMk cId="2838677337" sldId="272"/>
            <ac:spMk id="2" creationId="{03F55087-3FA6-FEF7-1517-FC942A347978}"/>
          </ac:spMkLst>
        </pc:spChg>
        <pc:spChg chg="mod">
          <ac:chgData name="Jakub Rybacki" userId="71160f026d85cc38" providerId="LiveId" clId="{F324FD5F-4D8F-4DD0-BF83-2818F33EFFBE}" dt="2023-10-08T16:38:44.324" v="2941" actId="20577"/>
          <ac:spMkLst>
            <pc:docMk/>
            <pc:sldMk cId="2838677337" sldId="272"/>
            <ac:spMk id="3" creationId="{8990561B-EC67-B6B9-354F-98CEA879D0C0}"/>
          </ac:spMkLst>
        </pc:spChg>
        <pc:spChg chg="add">
          <ac:chgData name="Jakub Rybacki" userId="71160f026d85cc38" providerId="LiveId" clId="{F324FD5F-4D8F-4DD0-BF83-2818F33EFFBE}" dt="2023-10-08T16:38:02.178" v="2850" actId="26606"/>
          <ac:spMkLst>
            <pc:docMk/>
            <pc:sldMk cId="2838677337" sldId="272"/>
            <ac:spMk id="9" creationId="{3BCB5F6A-9EB0-40B0-9D13-3023E9A20508}"/>
          </ac:spMkLst>
        </pc:spChg>
        <pc:picChg chg="add">
          <ac:chgData name="Jakub Rybacki" userId="71160f026d85cc38" providerId="LiveId" clId="{F324FD5F-4D8F-4DD0-BF83-2818F33EFFBE}" dt="2023-10-08T16:38:02.178" v="2850" actId="26606"/>
          <ac:picMkLst>
            <pc:docMk/>
            <pc:sldMk cId="2838677337" sldId="272"/>
            <ac:picMk id="5" creationId="{8C614B85-0BAD-90DF-CE21-53550CAD5DD2}"/>
          </ac:picMkLst>
        </pc:picChg>
      </pc:sldChg>
      <pc:sldChg chg="addSp delSp modSp new mod ord setBg modNotesTx">
        <pc:chgData name="Jakub Rybacki" userId="71160f026d85cc38" providerId="LiveId" clId="{F324FD5F-4D8F-4DD0-BF83-2818F33EFFBE}" dt="2023-10-08T17:01:59.836" v="3084" actId="20577"/>
        <pc:sldMkLst>
          <pc:docMk/>
          <pc:sldMk cId="575536058" sldId="273"/>
        </pc:sldMkLst>
        <pc:spChg chg="del">
          <ac:chgData name="Jakub Rybacki" userId="71160f026d85cc38" providerId="LiveId" clId="{F324FD5F-4D8F-4DD0-BF83-2818F33EFFBE}" dt="2023-10-08T16:54:45.126" v="3000" actId="26606"/>
          <ac:spMkLst>
            <pc:docMk/>
            <pc:sldMk cId="575536058" sldId="273"/>
            <ac:spMk id="2" creationId="{1531896B-AC52-F2E5-059E-4B785EF804D0}"/>
          </ac:spMkLst>
        </pc:spChg>
        <pc:spChg chg="del">
          <ac:chgData name="Jakub Rybacki" userId="71160f026d85cc38" providerId="LiveId" clId="{F324FD5F-4D8F-4DD0-BF83-2818F33EFFBE}" dt="2023-10-08T16:54:45.126" v="3000" actId="26606"/>
          <ac:spMkLst>
            <pc:docMk/>
            <pc:sldMk cId="575536058" sldId="273"/>
            <ac:spMk id="3" creationId="{B06C2350-A23E-991F-C5BC-4D1E7BAE67BE}"/>
          </ac:spMkLst>
        </pc:spChg>
        <pc:spChg chg="add del mod">
          <ac:chgData name="Jakub Rybacki" userId="71160f026d85cc38" providerId="LiveId" clId="{F324FD5F-4D8F-4DD0-BF83-2818F33EFFBE}" dt="2023-10-08T16:56:20.169" v="3053" actId="478"/>
          <ac:spMkLst>
            <pc:docMk/>
            <pc:sldMk cId="575536058" sldId="273"/>
            <ac:spMk id="7" creationId="{954409EA-4071-300B-2EA7-DE11E07A53A6}"/>
          </ac:spMkLst>
        </pc:spChg>
        <pc:spChg chg="add del">
          <ac:chgData name="Jakub Rybacki" userId="71160f026d85cc38" providerId="LiveId" clId="{F324FD5F-4D8F-4DD0-BF83-2818F33EFFBE}" dt="2023-10-08T16:56:31.681" v="3057" actId="26606"/>
          <ac:spMkLst>
            <pc:docMk/>
            <pc:sldMk cId="575536058" sldId="273"/>
            <ac:spMk id="22" creationId="{21029ED5-F105-4DD2-99C8-1E4422817978}"/>
          </ac:spMkLst>
        </pc:spChg>
        <pc:spChg chg="add mod">
          <ac:chgData name="Jakub Rybacki" userId="71160f026d85cc38" providerId="LiveId" clId="{F324FD5F-4D8F-4DD0-BF83-2818F33EFFBE}" dt="2023-10-08T17:01:59.836" v="3084" actId="20577"/>
          <ac:spMkLst>
            <pc:docMk/>
            <pc:sldMk cId="575536058" sldId="273"/>
            <ac:spMk id="23" creationId="{FD30C9A3-369E-DD79-FAFA-20FD0FF5A332}"/>
          </ac:spMkLst>
        </pc:spChg>
        <pc:spChg chg="add del">
          <ac:chgData name="Jakub Rybacki" userId="71160f026d85cc38" providerId="LiveId" clId="{F324FD5F-4D8F-4DD0-BF83-2818F33EFFBE}" dt="2023-10-08T16:56:31.681" v="3057" actId="26606"/>
          <ac:spMkLst>
            <pc:docMk/>
            <pc:sldMk cId="575536058" sldId="273"/>
            <ac:spMk id="35" creationId="{5C9652B3-A450-4ED6-8FBF-F536BA60B4D8}"/>
          </ac:spMkLst>
        </pc:spChg>
        <pc:spChg chg="add">
          <ac:chgData name="Jakub Rybacki" userId="71160f026d85cc38" providerId="LiveId" clId="{F324FD5F-4D8F-4DD0-BF83-2818F33EFFBE}" dt="2023-10-08T16:56:31.681" v="3057" actId="26606"/>
          <ac:spMkLst>
            <pc:docMk/>
            <pc:sldMk cId="575536058" sldId="273"/>
            <ac:spMk id="38" creationId="{03E8462A-FEBA-4848-81CC-3F8DA3E477BE}"/>
          </ac:spMkLst>
        </pc:spChg>
        <pc:spChg chg="add">
          <ac:chgData name="Jakub Rybacki" userId="71160f026d85cc38" providerId="LiveId" clId="{F324FD5F-4D8F-4DD0-BF83-2818F33EFFBE}" dt="2023-10-08T16:56:31.681" v="3057" actId="26606"/>
          <ac:spMkLst>
            <pc:docMk/>
            <pc:sldMk cId="575536058" sldId="273"/>
            <ac:spMk id="51" creationId="{7941F9B1-B01B-4A84-89D9-B169AEB4E456}"/>
          </ac:spMkLst>
        </pc:spChg>
        <pc:spChg chg="add del">
          <ac:chgData name="Jakub Rybacki" userId="71160f026d85cc38" providerId="LiveId" clId="{F324FD5F-4D8F-4DD0-BF83-2818F33EFFBE}" dt="2023-10-08T16:56:12.720" v="3047" actId="26606"/>
          <ac:spMkLst>
            <pc:docMk/>
            <pc:sldMk cId="575536058" sldId="273"/>
            <ac:spMk id="52" creationId="{21029ED5-F105-4DD2-99C8-1E4422817978}"/>
          </ac:spMkLst>
        </pc:spChg>
        <pc:spChg chg="add del">
          <ac:chgData name="Jakub Rybacki" userId="71160f026d85cc38" providerId="LiveId" clId="{F324FD5F-4D8F-4DD0-BF83-2818F33EFFBE}" dt="2023-10-08T16:56:12.720" v="3047" actId="26606"/>
          <ac:spMkLst>
            <pc:docMk/>
            <pc:sldMk cId="575536058" sldId="273"/>
            <ac:spMk id="65" creationId="{5C9652B3-A450-4ED6-8FBF-F536BA60B4D8}"/>
          </ac:spMkLst>
        </pc:spChg>
        <pc:spChg chg="add del">
          <ac:chgData name="Jakub Rybacki" userId="71160f026d85cc38" providerId="LiveId" clId="{F324FD5F-4D8F-4DD0-BF83-2818F33EFFBE}" dt="2023-10-08T16:56:16.131" v="3051" actId="26606"/>
          <ac:spMkLst>
            <pc:docMk/>
            <pc:sldMk cId="575536058" sldId="273"/>
            <ac:spMk id="68" creationId="{03E8462A-FEBA-4848-81CC-3F8DA3E477BE}"/>
          </ac:spMkLst>
        </pc:spChg>
        <pc:spChg chg="add del">
          <ac:chgData name="Jakub Rybacki" userId="71160f026d85cc38" providerId="LiveId" clId="{F324FD5F-4D8F-4DD0-BF83-2818F33EFFBE}" dt="2023-10-08T16:56:16.131" v="3051" actId="26606"/>
          <ac:spMkLst>
            <pc:docMk/>
            <pc:sldMk cId="575536058" sldId="273"/>
            <ac:spMk id="70" creationId="{7941F9B1-B01B-4A84-89D9-B169AEB4E456}"/>
          </ac:spMkLst>
        </pc:spChg>
        <pc:grpChg chg="add del">
          <ac:chgData name="Jakub Rybacki" userId="71160f026d85cc38" providerId="LiveId" clId="{F324FD5F-4D8F-4DD0-BF83-2818F33EFFBE}" dt="2023-10-08T16:56:31.681" v="3057" actId="26606"/>
          <ac:grpSpMkLst>
            <pc:docMk/>
            <pc:sldMk cId="575536058" sldId="273"/>
            <ac:grpSpMk id="10" creationId="{DDE8DE2B-61C1-46D5-BEB8-521321C182C4}"/>
          </ac:grpSpMkLst>
        </pc:grpChg>
        <pc:grpChg chg="add del">
          <ac:chgData name="Jakub Rybacki" userId="71160f026d85cc38" providerId="LiveId" clId="{F324FD5F-4D8F-4DD0-BF83-2818F33EFFBE}" dt="2023-10-08T16:56:31.681" v="3057" actId="26606"/>
          <ac:grpSpMkLst>
            <pc:docMk/>
            <pc:sldMk cId="575536058" sldId="273"/>
            <ac:grpSpMk id="24" creationId="{2D621E68-BF28-4A1C-B1A2-4E55E139E79A}"/>
          </ac:grpSpMkLst>
        </pc:grpChg>
        <pc:grpChg chg="add">
          <ac:chgData name="Jakub Rybacki" userId="71160f026d85cc38" providerId="LiveId" clId="{F324FD5F-4D8F-4DD0-BF83-2818F33EFFBE}" dt="2023-10-08T16:56:31.681" v="3057" actId="26606"/>
          <ac:grpSpMkLst>
            <pc:docMk/>
            <pc:sldMk cId="575536058" sldId="273"/>
            <ac:grpSpMk id="37" creationId="{609316A9-990D-4EC3-A671-70EE5C1493A4}"/>
          </ac:grpSpMkLst>
        </pc:grpChg>
        <pc:grpChg chg="add">
          <ac:chgData name="Jakub Rybacki" userId="71160f026d85cc38" providerId="LiveId" clId="{F324FD5F-4D8F-4DD0-BF83-2818F33EFFBE}" dt="2023-10-08T16:56:31.681" v="3057" actId="26606"/>
          <ac:grpSpMkLst>
            <pc:docMk/>
            <pc:sldMk cId="575536058" sldId="273"/>
            <ac:grpSpMk id="39" creationId="{2109F83F-40FE-4DB3-84CC-09FB3340D06D}"/>
          </ac:grpSpMkLst>
        </pc:grpChg>
        <pc:grpChg chg="add del">
          <ac:chgData name="Jakub Rybacki" userId="71160f026d85cc38" providerId="LiveId" clId="{F324FD5F-4D8F-4DD0-BF83-2818F33EFFBE}" dt="2023-10-08T16:56:12.720" v="3047" actId="26606"/>
          <ac:grpSpMkLst>
            <pc:docMk/>
            <pc:sldMk cId="575536058" sldId="273"/>
            <ac:grpSpMk id="40" creationId="{DDE8DE2B-61C1-46D5-BEB8-521321C182C4}"/>
          </ac:grpSpMkLst>
        </pc:grpChg>
        <pc:grpChg chg="add del">
          <ac:chgData name="Jakub Rybacki" userId="71160f026d85cc38" providerId="LiveId" clId="{F324FD5F-4D8F-4DD0-BF83-2818F33EFFBE}" dt="2023-10-08T16:56:12.720" v="3047" actId="26606"/>
          <ac:grpSpMkLst>
            <pc:docMk/>
            <pc:sldMk cId="575536058" sldId="273"/>
            <ac:grpSpMk id="54" creationId="{2D621E68-BF28-4A1C-B1A2-4E55E139E79A}"/>
          </ac:grpSpMkLst>
        </pc:grpChg>
        <pc:grpChg chg="add del">
          <ac:chgData name="Jakub Rybacki" userId="71160f026d85cc38" providerId="LiveId" clId="{F324FD5F-4D8F-4DD0-BF83-2818F33EFFBE}" dt="2023-10-08T16:56:16.131" v="3051" actId="26606"/>
          <ac:grpSpMkLst>
            <pc:docMk/>
            <pc:sldMk cId="575536058" sldId="273"/>
            <ac:grpSpMk id="67" creationId="{609316A9-990D-4EC3-A671-70EE5C1493A4}"/>
          </ac:grpSpMkLst>
        </pc:grpChg>
        <pc:grpChg chg="add del">
          <ac:chgData name="Jakub Rybacki" userId="71160f026d85cc38" providerId="LiveId" clId="{F324FD5F-4D8F-4DD0-BF83-2818F33EFFBE}" dt="2023-10-08T16:56:16.131" v="3051" actId="26606"/>
          <ac:grpSpMkLst>
            <pc:docMk/>
            <pc:sldMk cId="575536058" sldId="273"/>
            <ac:grpSpMk id="69" creationId="{2109F83F-40FE-4DB3-84CC-09FB3340D06D}"/>
          </ac:grpSpMkLst>
        </pc:grpChg>
        <pc:picChg chg="add del mod">
          <ac:chgData name="Jakub Rybacki" userId="71160f026d85cc38" providerId="LiveId" clId="{F324FD5F-4D8F-4DD0-BF83-2818F33EFFBE}" dt="2023-10-08T16:56:17.401" v="3052" actId="21"/>
          <ac:picMkLst>
            <pc:docMk/>
            <pc:sldMk cId="575536058" sldId="273"/>
            <ac:picMk id="5" creationId="{11CBE61D-0EC8-358A-27CA-7F484C871D6C}"/>
          </ac:picMkLst>
        </pc:picChg>
        <pc:picChg chg="add del mod">
          <ac:chgData name="Jakub Rybacki" userId="71160f026d85cc38" providerId="LiveId" clId="{F324FD5F-4D8F-4DD0-BF83-2818F33EFFBE}" dt="2023-10-08T16:56:21.353" v="3055"/>
          <ac:picMkLst>
            <pc:docMk/>
            <pc:sldMk cId="575536058" sldId="273"/>
            <ac:picMk id="8" creationId="{119438D8-C528-D7DF-9E01-7A82DEC783F4}"/>
          </ac:picMkLst>
        </pc:picChg>
        <pc:picChg chg="add mod">
          <ac:chgData name="Jakub Rybacki" userId="71160f026d85cc38" providerId="LiveId" clId="{F324FD5F-4D8F-4DD0-BF83-2818F33EFFBE}" dt="2023-10-08T16:56:31.681" v="3057" actId="26606"/>
          <ac:picMkLst>
            <pc:docMk/>
            <pc:sldMk cId="575536058" sldId="273"/>
            <ac:picMk id="21" creationId="{6B7975DA-2DE0-F313-E358-9EE31DE99003}"/>
          </ac:picMkLst>
        </pc:picChg>
      </pc:sldChg>
      <pc:sldChg chg="delSp modSp add mod setBg delDesignElem">
        <pc:chgData name="Jakub Rybacki" userId="71160f026d85cc38" providerId="LiveId" clId="{F324FD5F-4D8F-4DD0-BF83-2818F33EFFBE}" dt="2023-10-08T16:55:34.976" v="3019" actId="20577"/>
        <pc:sldMkLst>
          <pc:docMk/>
          <pc:sldMk cId="464103337" sldId="274"/>
        </pc:sldMkLst>
        <pc:spChg chg="mod">
          <ac:chgData name="Jakub Rybacki" userId="71160f026d85cc38" providerId="LiveId" clId="{F324FD5F-4D8F-4DD0-BF83-2818F33EFFBE}" dt="2023-10-08T16:55:34.976" v="3019" actId="20577"/>
          <ac:spMkLst>
            <pc:docMk/>
            <pc:sldMk cId="464103337" sldId="274"/>
            <ac:spMk id="2" creationId="{E8894947-AF14-E7AF-CA64-976CE4D6DE53}"/>
          </ac:spMkLst>
        </pc:spChg>
        <pc:grpChg chg="del">
          <ac:chgData name="Jakub Rybacki" userId="71160f026d85cc38" providerId="LiveId" clId="{F324FD5F-4D8F-4DD0-BF83-2818F33EFFBE}" dt="2023-10-08T16:55:30.358" v="3011"/>
          <ac:grpSpMkLst>
            <pc:docMk/>
            <pc:sldMk cId="464103337" sldId="274"/>
            <ac:grpSpMk id="9" creationId="{88C9B83F-64CD-41C1-925F-A08801FFD0BD}"/>
          </ac:grpSpMkLst>
        </pc:grpChg>
      </pc:sldChg>
      <pc:sldChg chg="modSp add mod">
        <pc:chgData name="Jakub Rybacki" userId="71160f026d85cc38" providerId="LiveId" clId="{F324FD5F-4D8F-4DD0-BF83-2818F33EFFBE}" dt="2023-10-08T16:55:56.930" v="3045" actId="20577"/>
        <pc:sldMkLst>
          <pc:docMk/>
          <pc:sldMk cId="2290652625" sldId="275"/>
        </pc:sldMkLst>
        <pc:spChg chg="mod">
          <ac:chgData name="Jakub Rybacki" userId="71160f026d85cc38" providerId="LiveId" clId="{F324FD5F-4D8F-4DD0-BF83-2818F33EFFBE}" dt="2023-10-08T16:55:56.930" v="3045" actId="20577"/>
          <ac:spMkLst>
            <pc:docMk/>
            <pc:sldMk cId="2290652625" sldId="275"/>
            <ac:spMk id="2" creationId="{E8894947-AF14-E7AF-CA64-976CE4D6DE53}"/>
          </ac:spMkLst>
        </pc:spChg>
      </pc:sldChg>
      <pc:sldChg chg="addSp delSp modSp new mod">
        <pc:chgData name="Jakub Rybacki" userId="71160f026d85cc38" providerId="LiveId" clId="{F324FD5F-4D8F-4DD0-BF83-2818F33EFFBE}" dt="2023-10-08T17:02:44.190" v="3122" actId="1076"/>
        <pc:sldMkLst>
          <pc:docMk/>
          <pc:sldMk cId="646964606" sldId="276"/>
        </pc:sldMkLst>
        <pc:spChg chg="mod">
          <ac:chgData name="Jakub Rybacki" userId="71160f026d85cc38" providerId="LiveId" clId="{F324FD5F-4D8F-4DD0-BF83-2818F33EFFBE}" dt="2023-10-08T17:02:12.732" v="3117" actId="20577"/>
          <ac:spMkLst>
            <pc:docMk/>
            <pc:sldMk cId="646964606" sldId="276"/>
            <ac:spMk id="2" creationId="{0BA017E5-B2BF-5F7E-45E0-01087B728CD0}"/>
          </ac:spMkLst>
        </pc:spChg>
        <pc:spChg chg="del">
          <ac:chgData name="Jakub Rybacki" userId="71160f026d85cc38" providerId="LiveId" clId="{F324FD5F-4D8F-4DD0-BF83-2818F33EFFBE}" dt="2023-10-08T17:01:35.181" v="3074" actId="22"/>
          <ac:spMkLst>
            <pc:docMk/>
            <pc:sldMk cId="646964606" sldId="276"/>
            <ac:spMk id="3" creationId="{0DC13EAF-C677-7D80-DCDF-4395DBD9C4EC}"/>
          </ac:spMkLst>
        </pc:spChg>
        <pc:spChg chg="add mod">
          <ac:chgData name="Jakub Rybacki" userId="71160f026d85cc38" providerId="LiveId" clId="{F324FD5F-4D8F-4DD0-BF83-2818F33EFFBE}" dt="2023-10-08T17:02:41.916" v="3120" actId="1076"/>
          <ac:spMkLst>
            <pc:docMk/>
            <pc:sldMk cId="646964606" sldId="276"/>
            <ac:spMk id="6" creationId="{8B287F25-3C59-69EF-6A5C-C798D1D3A078}"/>
          </ac:spMkLst>
        </pc:spChg>
        <pc:picChg chg="add mod ord">
          <ac:chgData name="Jakub Rybacki" userId="71160f026d85cc38" providerId="LiveId" clId="{F324FD5F-4D8F-4DD0-BF83-2818F33EFFBE}" dt="2023-10-08T17:02:44.190" v="3122" actId="1076"/>
          <ac:picMkLst>
            <pc:docMk/>
            <pc:sldMk cId="646964606" sldId="276"/>
            <ac:picMk id="5" creationId="{F0FE0B2B-BFF8-AF28-B746-D15AC7D40E7E}"/>
          </ac:picMkLst>
        </pc:picChg>
      </pc:sldChg>
      <pc:sldChg chg="addSp delSp modSp new mod setBg">
        <pc:chgData name="Jakub Rybacki" userId="71160f026d85cc38" providerId="LiveId" clId="{F324FD5F-4D8F-4DD0-BF83-2818F33EFFBE}" dt="2023-10-08T17:37:36.405" v="3503" actId="20577"/>
        <pc:sldMkLst>
          <pc:docMk/>
          <pc:sldMk cId="677304236" sldId="277"/>
        </pc:sldMkLst>
        <pc:spChg chg="mod">
          <ac:chgData name="Jakub Rybacki" userId="71160f026d85cc38" providerId="LiveId" clId="{F324FD5F-4D8F-4DD0-BF83-2818F33EFFBE}" dt="2023-10-08T17:25:36.529" v="3290" actId="26606"/>
          <ac:spMkLst>
            <pc:docMk/>
            <pc:sldMk cId="677304236" sldId="277"/>
            <ac:spMk id="2" creationId="{79286673-9490-362E-6CDB-3E2B464F7083}"/>
          </ac:spMkLst>
        </pc:spChg>
        <pc:spChg chg="add del mod ord">
          <ac:chgData name="Jakub Rybacki" userId="71160f026d85cc38" providerId="LiveId" clId="{F324FD5F-4D8F-4DD0-BF83-2818F33EFFBE}" dt="2023-10-08T17:37:36.405" v="3503" actId="20577"/>
          <ac:spMkLst>
            <pc:docMk/>
            <pc:sldMk cId="677304236" sldId="277"/>
            <ac:spMk id="3" creationId="{DC270EB0-5CC4-1B06-94A5-F0095CAD89E8}"/>
          </ac:spMkLst>
        </pc:spChg>
        <pc:spChg chg="add">
          <ac:chgData name="Jakub Rybacki" userId="71160f026d85cc38" providerId="LiveId" clId="{F324FD5F-4D8F-4DD0-BF83-2818F33EFFBE}" dt="2023-10-08T17:25:36.529" v="3290" actId="26606"/>
          <ac:spMkLst>
            <pc:docMk/>
            <pc:sldMk cId="677304236" sldId="277"/>
            <ac:spMk id="13" creationId="{A65AC7D1-EAA9-48F5-B509-60A7F50BF703}"/>
          </ac:spMkLst>
        </pc:spChg>
        <pc:spChg chg="add">
          <ac:chgData name="Jakub Rybacki" userId="71160f026d85cc38" providerId="LiveId" clId="{F324FD5F-4D8F-4DD0-BF83-2818F33EFFBE}" dt="2023-10-08T17:25:36.529" v="3290" actId="26606"/>
          <ac:spMkLst>
            <pc:docMk/>
            <pc:sldMk cId="677304236" sldId="277"/>
            <ac:spMk id="15" creationId="{D6320AF9-619A-4175-865B-5663E1AEF4C5}"/>
          </ac:spMkLst>
        </pc:spChg>
        <pc:spChg chg="add">
          <ac:chgData name="Jakub Rybacki" userId="71160f026d85cc38" providerId="LiveId" clId="{F324FD5F-4D8F-4DD0-BF83-2818F33EFFBE}" dt="2023-10-08T17:25:36.529" v="3290" actId="26606"/>
          <ac:spMkLst>
            <pc:docMk/>
            <pc:sldMk cId="677304236" sldId="277"/>
            <ac:spMk id="21" creationId="{7E018740-5C2B-4A41-AC1A-7E68D1EC1954}"/>
          </ac:spMkLst>
        </pc:spChg>
        <pc:spChg chg="add">
          <ac:chgData name="Jakub Rybacki" userId="71160f026d85cc38" providerId="LiveId" clId="{F324FD5F-4D8F-4DD0-BF83-2818F33EFFBE}" dt="2023-10-08T17:25:36.529" v="3290" actId="26606"/>
          <ac:spMkLst>
            <pc:docMk/>
            <pc:sldMk cId="677304236" sldId="277"/>
            <ac:spMk id="23" creationId="{166F75A4-C475-4941-8EE2-B80A06A2C1BB}"/>
          </ac:spMkLst>
        </pc:spChg>
        <pc:spChg chg="add">
          <ac:chgData name="Jakub Rybacki" userId="71160f026d85cc38" providerId="LiveId" clId="{F324FD5F-4D8F-4DD0-BF83-2818F33EFFBE}" dt="2023-10-08T17:25:36.529" v="3290" actId="26606"/>
          <ac:spMkLst>
            <pc:docMk/>
            <pc:sldMk cId="677304236" sldId="277"/>
            <ac:spMk id="25" creationId="{A032553A-72E8-4B0D-8405-FF9771C9AF05}"/>
          </ac:spMkLst>
        </pc:spChg>
        <pc:spChg chg="add">
          <ac:chgData name="Jakub Rybacki" userId="71160f026d85cc38" providerId="LiveId" clId="{F324FD5F-4D8F-4DD0-BF83-2818F33EFFBE}" dt="2023-10-08T17:25:36.529" v="3290" actId="26606"/>
          <ac:spMkLst>
            <pc:docMk/>
            <pc:sldMk cId="677304236" sldId="277"/>
            <ac:spMk id="27" creationId="{765800AC-C3B9-498E-87BC-29FAE4C76B21}"/>
          </ac:spMkLst>
        </pc:spChg>
        <pc:spChg chg="add">
          <ac:chgData name="Jakub Rybacki" userId="71160f026d85cc38" providerId="LiveId" clId="{F324FD5F-4D8F-4DD0-BF83-2818F33EFFBE}" dt="2023-10-08T17:25:36.529" v="3290" actId="26606"/>
          <ac:spMkLst>
            <pc:docMk/>
            <pc:sldMk cId="677304236" sldId="277"/>
            <ac:spMk id="29" creationId="{1F9D6ACB-2FF4-49F9-978A-E0D5327FC635}"/>
          </ac:spMkLst>
        </pc:spChg>
        <pc:spChg chg="add">
          <ac:chgData name="Jakub Rybacki" userId="71160f026d85cc38" providerId="LiveId" clId="{F324FD5F-4D8F-4DD0-BF83-2818F33EFFBE}" dt="2023-10-08T17:25:36.529" v="3290" actId="26606"/>
          <ac:spMkLst>
            <pc:docMk/>
            <pc:sldMk cId="677304236" sldId="277"/>
            <ac:spMk id="31" creationId="{A5EC319D-0FEA-4B95-A3EA-01E35672C95B}"/>
          </ac:spMkLst>
        </pc:spChg>
        <pc:picChg chg="add del">
          <ac:chgData name="Jakub Rybacki" userId="71160f026d85cc38" providerId="LiveId" clId="{F324FD5F-4D8F-4DD0-BF83-2818F33EFFBE}" dt="2023-10-08T17:24:21.172" v="3179" actId="21"/>
          <ac:picMkLst>
            <pc:docMk/>
            <pc:sldMk cId="677304236" sldId="277"/>
            <ac:picMk id="5" creationId="{28E88A99-D400-7A85-9F57-76CA3F92DB62}"/>
          </ac:picMkLst>
        </pc:picChg>
        <pc:picChg chg="add del mod">
          <ac:chgData name="Jakub Rybacki" userId="71160f026d85cc38" providerId="LiveId" clId="{F324FD5F-4D8F-4DD0-BF83-2818F33EFFBE}" dt="2023-10-08T17:24:24.116" v="3181"/>
          <ac:picMkLst>
            <pc:docMk/>
            <pc:sldMk cId="677304236" sldId="277"/>
            <ac:picMk id="6" creationId="{A924D9C2-5160-5A8A-A6C5-1459BDFDA120}"/>
          </ac:picMkLst>
        </pc:picChg>
        <pc:picChg chg="add del mod">
          <ac:chgData name="Jakub Rybacki" userId="71160f026d85cc38" providerId="LiveId" clId="{F324FD5F-4D8F-4DD0-BF83-2818F33EFFBE}" dt="2023-10-08T17:24:25.364" v="3183"/>
          <ac:picMkLst>
            <pc:docMk/>
            <pc:sldMk cId="677304236" sldId="277"/>
            <ac:picMk id="7" creationId="{30F674A7-EA50-A328-59CD-712B887352CB}"/>
          </ac:picMkLst>
        </pc:picChg>
        <pc:picChg chg="add mod">
          <ac:chgData name="Jakub Rybacki" userId="71160f026d85cc38" providerId="LiveId" clId="{F324FD5F-4D8F-4DD0-BF83-2818F33EFFBE}" dt="2023-10-08T17:35:12.337" v="3489" actId="14100"/>
          <ac:picMkLst>
            <pc:docMk/>
            <pc:sldMk cId="677304236" sldId="277"/>
            <ac:picMk id="8" creationId="{E309CBEC-410E-BC5E-A518-516A9E3C5C0A}"/>
          </ac:picMkLst>
        </pc:picChg>
        <pc:cxnChg chg="add">
          <ac:chgData name="Jakub Rybacki" userId="71160f026d85cc38" providerId="LiveId" clId="{F324FD5F-4D8F-4DD0-BF83-2818F33EFFBE}" dt="2023-10-08T17:25:36.529" v="3290" actId="26606"/>
          <ac:cxnSpMkLst>
            <pc:docMk/>
            <pc:sldMk cId="677304236" sldId="277"/>
            <ac:cxnSpMk id="17" creationId="{063B6EC6-D752-4EE7-908B-F8F19E8C7FEA}"/>
          </ac:cxnSpMkLst>
        </pc:cxnChg>
        <pc:cxnChg chg="add">
          <ac:chgData name="Jakub Rybacki" userId="71160f026d85cc38" providerId="LiveId" clId="{F324FD5F-4D8F-4DD0-BF83-2818F33EFFBE}" dt="2023-10-08T17:25:36.529" v="3290" actId="26606"/>
          <ac:cxnSpMkLst>
            <pc:docMk/>
            <pc:sldMk cId="677304236" sldId="277"/>
            <ac:cxnSpMk id="19" creationId="{EFECD4E8-AD3E-4228-82A2-9461958EA94D}"/>
          </ac:cxnSpMkLst>
        </pc:cxnChg>
      </pc:sldChg>
      <pc:sldChg chg="addSp modSp new mod setBg">
        <pc:chgData name="Jakub Rybacki" userId="71160f026d85cc38" providerId="LiveId" clId="{F324FD5F-4D8F-4DD0-BF83-2818F33EFFBE}" dt="2023-10-11T17:46:34.674" v="3843" actId="114"/>
        <pc:sldMkLst>
          <pc:docMk/>
          <pc:sldMk cId="2359112834" sldId="278"/>
        </pc:sldMkLst>
        <pc:spChg chg="mod">
          <ac:chgData name="Jakub Rybacki" userId="71160f026d85cc38" providerId="LiveId" clId="{F324FD5F-4D8F-4DD0-BF83-2818F33EFFBE}" dt="2023-10-11T17:46:22.262" v="3798" actId="20577"/>
          <ac:spMkLst>
            <pc:docMk/>
            <pc:sldMk cId="2359112834" sldId="278"/>
            <ac:spMk id="2" creationId="{9DE38C07-D028-092F-B18C-34B48B89B628}"/>
          </ac:spMkLst>
        </pc:spChg>
        <pc:spChg chg="mod">
          <ac:chgData name="Jakub Rybacki" userId="71160f026d85cc38" providerId="LiveId" clId="{F324FD5F-4D8F-4DD0-BF83-2818F33EFFBE}" dt="2023-10-11T17:46:34.674" v="3843" actId="114"/>
          <ac:spMkLst>
            <pc:docMk/>
            <pc:sldMk cId="2359112834" sldId="278"/>
            <ac:spMk id="3" creationId="{A4044DEF-E2D7-FB95-066C-41456E90F446}"/>
          </ac:spMkLst>
        </pc:spChg>
        <pc:spChg chg="add">
          <ac:chgData name="Jakub Rybacki" userId="71160f026d85cc38" providerId="LiveId" clId="{F324FD5F-4D8F-4DD0-BF83-2818F33EFFBE}" dt="2023-10-08T17:45:21.810" v="3631" actId="26606"/>
          <ac:spMkLst>
            <pc:docMk/>
            <pc:sldMk cId="2359112834" sldId="278"/>
            <ac:spMk id="10" creationId="{9F4444CE-BC8D-4D61-B303-4C05614E62AB}"/>
          </ac:spMkLst>
        </pc:spChg>
        <pc:spChg chg="add">
          <ac:chgData name="Jakub Rybacki" userId="71160f026d85cc38" providerId="LiveId" clId="{F324FD5F-4D8F-4DD0-BF83-2818F33EFFBE}" dt="2023-10-08T17:45:21.810" v="3631" actId="26606"/>
          <ac:spMkLst>
            <pc:docMk/>
            <pc:sldMk cId="2359112834" sldId="278"/>
            <ac:spMk id="12" creationId="{62423CA5-E2E1-4789-B759-9906C1C94063}"/>
          </ac:spMkLst>
        </pc:spChg>
        <pc:spChg chg="add">
          <ac:chgData name="Jakub Rybacki" userId="71160f026d85cc38" providerId="LiveId" clId="{F324FD5F-4D8F-4DD0-BF83-2818F33EFFBE}" dt="2023-10-08T17:45:21.810" v="3631" actId="26606"/>
          <ac:spMkLst>
            <pc:docMk/>
            <pc:sldMk cId="2359112834" sldId="278"/>
            <ac:spMk id="14" creationId="{73772B81-181F-48B7-8826-4D9686D15DF5}"/>
          </ac:spMkLst>
        </pc:spChg>
        <pc:spChg chg="add">
          <ac:chgData name="Jakub Rybacki" userId="71160f026d85cc38" providerId="LiveId" clId="{F324FD5F-4D8F-4DD0-BF83-2818F33EFFBE}" dt="2023-10-08T17:45:21.810" v="3631" actId="26606"/>
          <ac:spMkLst>
            <pc:docMk/>
            <pc:sldMk cId="2359112834" sldId="278"/>
            <ac:spMk id="16" creationId="{B2205F6E-03C6-4E92-877C-E2482F6599AA}"/>
          </ac:spMkLst>
        </pc:spChg>
        <pc:picChg chg="add mod">
          <ac:chgData name="Jakub Rybacki" userId="71160f026d85cc38" providerId="LiveId" clId="{F324FD5F-4D8F-4DD0-BF83-2818F33EFFBE}" dt="2023-10-08T17:45:21.810" v="3631" actId="26606"/>
          <ac:picMkLst>
            <pc:docMk/>
            <pc:sldMk cId="2359112834" sldId="278"/>
            <ac:picMk id="5" creationId="{C76F1B85-375A-772B-462B-A410FB3E6B7D}"/>
          </ac:picMkLst>
        </pc:picChg>
      </pc:sldChg>
      <pc:sldChg chg="addSp delSp modSp new mod setBg">
        <pc:chgData name="Jakub Rybacki" userId="71160f026d85cc38" providerId="LiveId" clId="{F324FD5F-4D8F-4DD0-BF83-2818F33EFFBE}" dt="2023-10-11T17:50:46.344" v="3911" actId="20577"/>
        <pc:sldMkLst>
          <pc:docMk/>
          <pc:sldMk cId="123760740" sldId="279"/>
        </pc:sldMkLst>
        <pc:spChg chg="del">
          <ac:chgData name="Jakub Rybacki" userId="71160f026d85cc38" providerId="LiveId" clId="{F324FD5F-4D8F-4DD0-BF83-2818F33EFFBE}" dt="2023-10-11T17:50:30.864" v="3896" actId="26606"/>
          <ac:spMkLst>
            <pc:docMk/>
            <pc:sldMk cId="123760740" sldId="279"/>
            <ac:spMk id="2" creationId="{3B127481-F5B4-AA5F-B669-416F8BBB0BB5}"/>
          </ac:spMkLst>
        </pc:spChg>
        <pc:spChg chg="del">
          <ac:chgData name="Jakub Rybacki" userId="71160f026d85cc38" providerId="LiveId" clId="{F324FD5F-4D8F-4DD0-BF83-2818F33EFFBE}" dt="2023-10-11T17:50:28.053" v="3895" actId="22"/>
          <ac:spMkLst>
            <pc:docMk/>
            <pc:sldMk cId="123760740" sldId="279"/>
            <ac:spMk id="3" creationId="{ED13E97F-1CCF-697F-62DE-E8BD1018EB2D}"/>
          </ac:spMkLst>
        </pc:spChg>
        <pc:spChg chg="add mod">
          <ac:chgData name="Jakub Rybacki" userId="71160f026d85cc38" providerId="LiveId" clId="{F324FD5F-4D8F-4DD0-BF83-2818F33EFFBE}" dt="2023-10-11T17:50:46.344" v="3911" actId="20577"/>
          <ac:spMkLst>
            <pc:docMk/>
            <pc:sldMk cId="123760740" sldId="279"/>
            <ac:spMk id="6" creationId="{7AAE896B-CE83-B873-3BEC-CADAC7C3E811}"/>
          </ac:spMkLst>
        </pc:spChg>
        <pc:spChg chg="add">
          <ac:chgData name="Jakub Rybacki" userId="71160f026d85cc38" providerId="LiveId" clId="{F324FD5F-4D8F-4DD0-BF83-2818F33EFFBE}" dt="2023-10-11T17:50:30.864" v="3896" actId="26606"/>
          <ac:spMkLst>
            <pc:docMk/>
            <pc:sldMk cId="123760740" sldId="279"/>
            <ac:spMk id="22" creationId="{03E8462A-FEBA-4848-81CC-3F8DA3E477BE}"/>
          </ac:spMkLst>
        </pc:spChg>
        <pc:spChg chg="add">
          <ac:chgData name="Jakub Rybacki" userId="71160f026d85cc38" providerId="LiveId" clId="{F324FD5F-4D8F-4DD0-BF83-2818F33EFFBE}" dt="2023-10-11T17:50:30.864" v="3896" actId="26606"/>
          <ac:spMkLst>
            <pc:docMk/>
            <pc:sldMk cId="123760740" sldId="279"/>
            <ac:spMk id="35" creationId="{7941F9B1-B01B-4A84-89D9-B169AEB4E456}"/>
          </ac:spMkLst>
        </pc:spChg>
        <pc:grpChg chg="add">
          <ac:chgData name="Jakub Rybacki" userId="71160f026d85cc38" providerId="LiveId" clId="{F324FD5F-4D8F-4DD0-BF83-2818F33EFFBE}" dt="2023-10-11T17:50:30.864" v="3896" actId="26606"/>
          <ac:grpSpMkLst>
            <pc:docMk/>
            <pc:sldMk cId="123760740" sldId="279"/>
            <ac:grpSpMk id="10" creationId="{609316A9-990D-4EC3-A671-70EE5C1493A4}"/>
          </ac:grpSpMkLst>
        </pc:grpChg>
        <pc:grpChg chg="add">
          <ac:chgData name="Jakub Rybacki" userId="71160f026d85cc38" providerId="LiveId" clId="{F324FD5F-4D8F-4DD0-BF83-2818F33EFFBE}" dt="2023-10-11T17:50:30.864" v="3896" actId="26606"/>
          <ac:grpSpMkLst>
            <pc:docMk/>
            <pc:sldMk cId="123760740" sldId="279"/>
            <ac:grpSpMk id="24" creationId="{2109F83F-40FE-4DB3-84CC-09FB3340D06D}"/>
          </ac:grpSpMkLst>
        </pc:grpChg>
        <pc:picChg chg="add mod ord">
          <ac:chgData name="Jakub Rybacki" userId="71160f026d85cc38" providerId="LiveId" clId="{F324FD5F-4D8F-4DD0-BF83-2818F33EFFBE}" dt="2023-10-11T17:50:30.864" v="3896" actId="26606"/>
          <ac:picMkLst>
            <pc:docMk/>
            <pc:sldMk cId="123760740" sldId="279"/>
            <ac:picMk id="5" creationId="{58661B08-5B00-1DE3-BB7A-2E23D3FE2C5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160f026d85cc38/Karowa/MBI/Zajecia%202%20-%20Wybory/Wybory_wykres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160f026d85cc38/Karowa/MBI/Zajecia%202%20-%20Wybory/Wybory_wykres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160f026d85cc38/Karowa/MBI/Zajecia%202%20-%20Wybory/Wybory_wykres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160f026d85cc38/Karowa/MBI/Zajecia%202%20-%20Wybory/Wybory_wykres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160f026d85cc38/Karowa/MBI/Zajecia%202%20-%20Wybory/Wybory_wykres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Ewybory!$C$6:$C$11</c:f>
              <c:strCache>
                <c:ptCount val="6"/>
                <c:pt idx="0">
                  <c:v>PiS</c:v>
                </c:pt>
                <c:pt idx="1">
                  <c:v>KO</c:v>
                </c:pt>
                <c:pt idx="2">
                  <c:v>Trzecia Droga</c:v>
                </c:pt>
                <c:pt idx="3">
                  <c:v>Nowa Lewica</c:v>
                </c:pt>
                <c:pt idx="4">
                  <c:v>Konfederacja</c:v>
                </c:pt>
                <c:pt idx="5">
                  <c:v>Bezpartyjni samorządowcy</c:v>
                </c:pt>
              </c:strCache>
            </c:strRef>
          </c:cat>
          <c:val>
            <c:numRef>
              <c:f>Ewybory!$D$6:$D$11</c:f>
              <c:numCache>
                <c:formatCode>General</c:formatCode>
                <c:ptCount val="6"/>
                <c:pt idx="0">
                  <c:v>35.700000000000003</c:v>
                </c:pt>
                <c:pt idx="1">
                  <c:v>30.7</c:v>
                </c:pt>
                <c:pt idx="2">
                  <c:v>10.5</c:v>
                </c:pt>
                <c:pt idx="3">
                  <c:v>10.3</c:v>
                </c:pt>
                <c:pt idx="4">
                  <c:v>8.9</c:v>
                </c:pt>
                <c:pt idx="5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0-4AA8-B387-8FC2FEC7B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8054719"/>
        <c:axId val="921835519"/>
      </c:barChart>
      <c:catAx>
        <c:axId val="91805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835519"/>
        <c:crosses val="autoZero"/>
        <c:auto val="1"/>
        <c:lblAlgn val="ctr"/>
        <c:lblOffset val="100"/>
        <c:noMultiLvlLbl val="0"/>
      </c:catAx>
      <c:valAx>
        <c:axId val="9218355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805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pl-PL">
                <a:latin typeface="Arial Black" panose="020B0A04020102020204" pitchFamily="34" charset="0"/>
              </a:rPr>
              <a:t>Poparcie głównych komitetów w 2015 r. </a:t>
            </a:r>
            <a:endParaRPr lang="en-GB"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'2015'!$K$4:$K$11</c:f>
              <c:strCache>
                <c:ptCount val="8"/>
                <c:pt idx="0">
                  <c:v>PIS</c:v>
                </c:pt>
                <c:pt idx="1">
                  <c:v>PO</c:v>
                </c:pt>
                <c:pt idx="2">
                  <c:v>Kukiz</c:v>
                </c:pt>
                <c:pt idx="3">
                  <c:v>Nowoczesna</c:v>
                </c:pt>
                <c:pt idx="4">
                  <c:v>Zjednoczona Lewica</c:v>
                </c:pt>
                <c:pt idx="5">
                  <c:v>PSL</c:v>
                </c:pt>
                <c:pt idx="6">
                  <c:v>KORWIN</c:v>
                </c:pt>
                <c:pt idx="7">
                  <c:v>Razem</c:v>
                </c:pt>
              </c:strCache>
            </c:strRef>
          </c:cat>
          <c:val>
            <c:numRef>
              <c:f>'2015'!$L$4:$L$11</c:f>
              <c:numCache>
                <c:formatCode>#,##0.0</c:formatCode>
                <c:ptCount val="8"/>
                <c:pt idx="0">
                  <c:v>37.580000000000005</c:v>
                </c:pt>
                <c:pt idx="1">
                  <c:v>24.09</c:v>
                </c:pt>
                <c:pt idx="2">
                  <c:v>8.81</c:v>
                </c:pt>
                <c:pt idx="3">
                  <c:v>7.6</c:v>
                </c:pt>
                <c:pt idx="4">
                  <c:v>7.55</c:v>
                </c:pt>
                <c:pt idx="5">
                  <c:v>5.13</c:v>
                </c:pt>
                <c:pt idx="6">
                  <c:v>4.7600000000000007</c:v>
                </c:pt>
                <c:pt idx="7">
                  <c:v>3.62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29-4C53-BA77-1A6018BD5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1143551"/>
        <c:axId val="910542959"/>
      </c:barChart>
      <c:catAx>
        <c:axId val="91114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42959"/>
        <c:crosses val="autoZero"/>
        <c:auto val="1"/>
        <c:lblAlgn val="ctr"/>
        <c:lblOffset val="100"/>
        <c:noMultiLvlLbl val="0"/>
      </c:catAx>
      <c:valAx>
        <c:axId val="910542959"/>
        <c:scaling>
          <c:orientation val="minMax"/>
        </c:scaling>
        <c:delete val="1"/>
        <c:axPos val="l"/>
        <c:numFmt formatCode="#,##0.0" sourceLinked="1"/>
        <c:majorTickMark val="none"/>
        <c:minorTickMark val="none"/>
        <c:tickLblPos val="nextTo"/>
        <c:crossAx val="91114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pl-PL">
                <a:latin typeface="Arial Black" panose="020B0A04020102020204" pitchFamily="34" charset="0"/>
              </a:rPr>
              <a:t>Proporcje vs. historia</a:t>
            </a:r>
            <a:endParaRPr lang="en-GB"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'2015'!$P$3</c:f>
              <c:strCache>
                <c:ptCount val="1"/>
                <c:pt idx="0">
                  <c:v>2015- wybory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'2015'!$O$4:$O$7</c:f>
              <c:strCache>
                <c:ptCount val="4"/>
                <c:pt idx="0">
                  <c:v>Elektorat PiS</c:v>
                </c:pt>
                <c:pt idx="1">
                  <c:v>Elektorat opozycyjny</c:v>
                </c:pt>
                <c:pt idx="2">
                  <c:v>Elektorat antysystemowy</c:v>
                </c:pt>
                <c:pt idx="3">
                  <c:v>Elektorat lewicowy</c:v>
                </c:pt>
              </c:strCache>
            </c:strRef>
          </c:cat>
          <c:val>
            <c:numRef>
              <c:f>'2015'!$P$4:$P$7</c:f>
              <c:numCache>
                <c:formatCode>#,##0.0</c:formatCode>
                <c:ptCount val="4"/>
                <c:pt idx="0">
                  <c:v>37.5</c:v>
                </c:pt>
                <c:pt idx="1">
                  <c:v>36.82</c:v>
                </c:pt>
                <c:pt idx="2">
                  <c:v>13.57</c:v>
                </c:pt>
                <c:pt idx="3">
                  <c:v>12.31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3-419B-8802-C2726A96F3DB}"/>
            </c:ext>
          </c:extLst>
        </c:ser>
        <c:ser>
          <c:idx val="1"/>
          <c:order val="1"/>
          <c:tx>
            <c:strRef>
              <c:f>'2015'!$Q$3</c:f>
              <c:strCache>
                <c:ptCount val="1"/>
                <c:pt idx="0">
                  <c:v>2023 - sondaże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'2015'!$O$4:$O$7</c:f>
              <c:strCache>
                <c:ptCount val="4"/>
                <c:pt idx="0">
                  <c:v>Elektorat PiS</c:v>
                </c:pt>
                <c:pt idx="1">
                  <c:v>Elektorat opozycyjny</c:v>
                </c:pt>
                <c:pt idx="2">
                  <c:v>Elektorat antysystemowy</c:v>
                </c:pt>
                <c:pt idx="3">
                  <c:v>Elektorat lewicowy</c:v>
                </c:pt>
              </c:strCache>
            </c:strRef>
          </c:cat>
          <c:val>
            <c:numRef>
              <c:f>'2015'!$Q$4:$Q$7</c:f>
              <c:numCache>
                <c:formatCode>General</c:formatCode>
                <c:ptCount val="4"/>
                <c:pt idx="0">
                  <c:v>35.700000000000003</c:v>
                </c:pt>
                <c:pt idx="1">
                  <c:v>41.2</c:v>
                </c:pt>
                <c:pt idx="2">
                  <c:v>11.7</c:v>
                </c:pt>
                <c:pt idx="3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D3-419B-8802-C2726A96F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5377551"/>
        <c:axId val="329695136"/>
      </c:barChart>
      <c:catAx>
        <c:axId val="104537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695136"/>
        <c:crosses val="autoZero"/>
        <c:auto val="1"/>
        <c:lblAlgn val="ctr"/>
        <c:lblOffset val="100"/>
        <c:noMultiLvlLbl val="0"/>
      </c:catAx>
      <c:valAx>
        <c:axId val="329695136"/>
        <c:scaling>
          <c:orientation val="minMax"/>
        </c:scaling>
        <c:delete val="1"/>
        <c:axPos val="l"/>
        <c:numFmt formatCode="#,##0.0" sourceLinked="1"/>
        <c:majorTickMark val="none"/>
        <c:minorTickMark val="none"/>
        <c:tickLblPos val="nextTo"/>
        <c:crossAx val="104537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pl-PL">
                <a:latin typeface="Arial Black" panose="020B0A04020102020204" pitchFamily="34" charset="0"/>
              </a:rPr>
              <a:t>Liczba mandatów w Sejmie</a:t>
            </a:r>
            <a:endParaRPr lang="en-GB"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Mandaty!$D$3</c:f>
              <c:strCache>
                <c:ptCount val="1"/>
                <c:pt idx="0">
                  <c:v>Ewybory - średnia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Mandaty!$C$4:$C$8</c:f>
              <c:strCache>
                <c:ptCount val="5"/>
                <c:pt idx="0">
                  <c:v>PiS</c:v>
                </c:pt>
                <c:pt idx="1">
                  <c:v>KO</c:v>
                </c:pt>
                <c:pt idx="2">
                  <c:v>Lewica</c:v>
                </c:pt>
                <c:pt idx="3">
                  <c:v>TD</c:v>
                </c:pt>
                <c:pt idx="4">
                  <c:v>Konfederacja</c:v>
                </c:pt>
              </c:strCache>
            </c:strRef>
          </c:cat>
          <c:val>
            <c:numRef>
              <c:f>Mandaty!$D$4:$D$8</c:f>
              <c:numCache>
                <c:formatCode>General</c:formatCode>
                <c:ptCount val="5"/>
                <c:pt idx="0">
                  <c:v>195</c:v>
                </c:pt>
                <c:pt idx="1">
                  <c:v>152</c:v>
                </c:pt>
                <c:pt idx="2">
                  <c:v>41</c:v>
                </c:pt>
                <c:pt idx="3">
                  <c:v>37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D-49DC-88AE-0C22C9F7A0D0}"/>
            </c:ext>
          </c:extLst>
        </c:ser>
        <c:ser>
          <c:idx val="1"/>
          <c:order val="1"/>
          <c:tx>
            <c:strRef>
              <c:f>Mandaty!$E$3</c:f>
              <c:strCache>
                <c:ptCount val="1"/>
                <c:pt idx="0">
                  <c:v>Symulacja Palade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Mandaty!$C$4:$C$8</c:f>
              <c:strCache>
                <c:ptCount val="5"/>
                <c:pt idx="0">
                  <c:v>PiS</c:v>
                </c:pt>
                <c:pt idx="1">
                  <c:v>KO</c:v>
                </c:pt>
                <c:pt idx="2">
                  <c:v>Lewica</c:v>
                </c:pt>
                <c:pt idx="3">
                  <c:v>TD</c:v>
                </c:pt>
                <c:pt idx="4">
                  <c:v>Konfederacja</c:v>
                </c:pt>
              </c:strCache>
            </c:strRef>
          </c:cat>
          <c:val>
            <c:numRef>
              <c:f>Mandaty!$E$4:$E$8</c:f>
              <c:numCache>
                <c:formatCode>General</c:formatCode>
                <c:ptCount val="5"/>
                <c:pt idx="0">
                  <c:v>220</c:v>
                </c:pt>
                <c:pt idx="1">
                  <c:v>159</c:v>
                </c:pt>
                <c:pt idx="2">
                  <c:v>33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ED-49DC-88AE-0C22C9F7A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0315439"/>
        <c:axId val="908295663"/>
      </c:barChart>
      <c:catAx>
        <c:axId val="96031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295663"/>
        <c:crosses val="autoZero"/>
        <c:auto val="1"/>
        <c:lblAlgn val="ctr"/>
        <c:lblOffset val="100"/>
        <c:noMultiLvlLbl val="0"/>
      </c:catAx>
      <c:valAx>
        <c:axId val="9082956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6031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pl-PL">
                <a:latin typeface="Arial Black" panose="020B0A04020102020204" pitchFamily="34" charset="0"/>
              </a:rPr>
              <a:t>Wynik TD z przedziałem ufności</a:t>
            </a:r>
            <a:endParaRPr lang="en-GB"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'2015'!$AH$8</c:f>
              <c:numCache>
                <c:formatCode>#,##0.0</c:formatCode>
                <c:ptCount val="1"/>
                <c:pt idx="0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1-443C-AF3F-53E336B89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0"/>
        <c:overlap val="100"/>
        <c:axId val="1071998911"/>
        <c:axId val="1614899199"/>
      </c:barChart>
      <c:lineChart>
        <c:grouping val="standard"/>
        <c:varyColors val="0"/>
        <c:ser>
          <c:idx val="2"/>
          <c:order val="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'2015'!$AI$8</c:f>
              <c:numCache>
                <c:formatCode>#,##0.0</c:formatCode>
                <c:ptCount val="1"/>
                <c:pt idx="0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21-443C-AF3F-53E336B89171}"/>
            </c:ext>
          </c:extLst>
        </c:ser>
        <c:ser>
          <c:idx val="0"/>
          <c:order val="2"/>
          <c:spPr>
            <a:ln w="28575" cap="rnd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'2015'!$AG$8</c:f>
              <c:numCache>
                <c:formatCode>#,##0.0</c:formatCode>
                <c:ptCount val="1"/>
                <c:pt idx="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21-443C-AF3F-53E336B89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1998911"/>
        <c:axId val="1614899199"/>
      </c:lineChart>
      <c:catAx>
        <c:axId val="1071998911"/>
        <c:scaling>
          <c:orientation val="minMax"/>
        </c:scaling>
        <c:delete val="1"/>
        <c:axPos val="b"/>
        <c:majorTickMark val="none"/>
        <c:minorTickMark val="none"/>
        <c:tickLblPos val="nextTo"/>
        <c:crossAx val="1614899199"/>
        <c:crosses val="autoZero"/>
        <c:auto val="1"/>
        <c:lblAlgn val="ctr"/>
        <c:lblOffset val="100"/>
        <c:noMultiLvlLbl val="0"/>
      </c:catAx>
      <c:valAx>
        <c:axId val="1614899199"/>
        <c:scaling>
          <c:orientation val="minMax"/>
        </c:scaling>
        <c:delete val="1"/>
        <c:axPos val="l"/>
        <c:numFmt formatCode="#,##0.0" sourceLinked="1"/>
        <c:majorTickMark val="none"/>
        <c:minorTickMark val="none"/>
        <c:tickLblPos val="nextTo"/>
        <c:crossAx val="1071998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861D-A4A5-4381-84D4-109A098082A3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0EB79-26C1-4164-A48F-2F6F87F42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10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0EB79-26C1-4164-A48F-2F6F87F42E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54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https://wiadomosci.gazeta.pl/wiadomosci/7,114884,27897840,polityczne-negocjacje-w-willi-premiera-wp-bral-w-nich-udzial.html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0EB79-26C1-4164-A48F-2F6F87F42E4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2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https://aapor.org/publications-resources/education-resources/election-polling-resources/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0EB79-26C1-4164-A48F-2F6F87F42E4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0EB79-26C1-4164-A48F-2F6F87F42E4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5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7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4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1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524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67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72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52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14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6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7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8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64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AD64-489D-405B-BECC-CC9419998C9D}" type="datetimeFigureOut">
              <a:rPr lang="en-GB" smtClean="0"/>
              <a:t>11/10/2023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050B41-6DB8-42A5-BAD2-A08B456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adamgendzwill/status/1710017567916536287?s=2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apor.org/publications-resources/education-resources/election-polling-resource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apor.org/wp-content/uploads/2022/12/Measuring-Sub-Group-Preferences-508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MateuszPluta02/status/1712078200908427582?s=2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ivethirtyeight.com/features/heres-proof-some-pollsters-are-putting-a-thumb-on-the-sca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businessinsider.com.pl/wiadomosci/oto-najbardziej-pisowskie-i-platformerskie-gminy/r30jk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s://twitter.com/MarcinDuma/status/1710919380748427488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sylvcz/status/1709902836576760162?s=20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wybory.eu/sondaze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ko.press/rozklad-mandatow-miedzy-okregi-wyborcze-jest-niesprawiedliw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.com/PatrickDollart/status/1710978575879266744?s=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rlament2015.pkw.gov.pl/349_Wyniki_Sejm.html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p.lex.pl/akty-prawne/dzu-dziennik-ustaw/partie-polityczne-16798734/art-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.com/MarcinPalade/status/1711034668181508432?s=20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49D1-3CD4-105E-C012-30857DA56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Sondaże wyborcze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7473-E3B1-D3C6-EB1D-20E5B2321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AAE7-305A-E96B-AB20-B951DAD8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Akcja wywołuje reakcje. 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5ADCCA-1647-6FDD-0D3D-2F9001C00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5" y="1725045"/>
            <a:ext cx="8596313" cy="340790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E5FE2-7358-94B2-06E8-7F43B7D66745}"/>
              </a:ext>
            </a:extLst>
          </p:cNvPr>
          <p:cNvSpPr txBox="1"/>
          <p:nvPr/>
        </p:nvSpPr>
        <p:spPr>
          <a:xfrm>
            <a:off x="708025" y="5220045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3"/>
              </a:rPr>
              <a:t>Adam </a:t>
            </a:r>
            <a:r>
              <a:rPr lang="pl-PL" dirty="0" err="1">
                <a:hlinkClick r:id="rId3"/>
              </a:rPr>
              <a:t>Gendzwill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5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Kody na papierze">
            <a:extLst>
              <a:ext uri="{FF2B5EF4-FFF2-40B4-BE49-F238E27FC236}">
                <a16:creationId xmlns:a16="http://schemas.microsoft.com/office/drawing/2014/main" id="{C4EEB159-5EE3-3806-7EC9-31257494D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6" r="2126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94947-AF14-E7AF-CA64-976CE4D6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pl-PL" sz="5400" dirty="0"/>
              <a:t>Problem 1: Błąd sondaży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4321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AC25-80B4-8F88-0569-9339F2EF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Sondaże nie odpowiedzą czy TD wejdzie do Sejmu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E78A-17F4-C787-DC4F-B61FAB70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pl-PL" dirty="0"/>
              <a:t>Problem:</a:t>
            </a:r>
          </a:p>
          <a:p>
            <a:pPr lvl="1"/>
            <a:r>
              <a:rPr lang="pl-PL" dirty="0"/>
              <a:t>Sondaże zwykle przeprowadzone są na próbie 800 – 1500 osób.</a:t>
            </a:r>
          </a:p>
          <a:p>
            <a:pPr lvl="1"/>
            <a:r>
              <a:rPr lang="pl-PL" dirty="0"/>
              <a:t>Oznacza to ryzyko błędu nawet do +/- 3,5 pkt proc. </a:t>
            </a:r>
          </a:p>
          <a:p>
            <a:pPr lvl="1"/>
            <a:endParaRPr lang="pl-PL" dirty="0"/>
          </a:p>
          <a:p>
            <a:r>
              <a:rPr lang="pl-PL" dirty="0"/>
              <a:t>Statystyka: </a:t>
            </a:r>
          </a:p>
          <a:p>
            <a:pPr lvl="1"/>
            <a:r>
              <a:rPr lang="pl-PL" dirty="0"/>
              <a:t>Przedział ufności: w 95 proc. faktyczna wartość przybierze jakąkolwiek z wartości z przedziału ufności.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509C3B-3D1C-229A-3FEA-13E1B0F64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707968"/>
              </p:ext>
            </p:extLst>
          </p:nvPr>
        </p:nvGraphicFramePr>
        <p:xfrm>
          <a:off x="6087417" y="2159000"/>
          <a:ext cx="3145536" cy="3702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760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B7975DA-2DE0-F313-E358-9EE31DE99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00" y="1131994"/>
            <a:ext cx="6039982" cy="45903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30C9A3-369E-DD79-FAFA-20FD0FF5A332}"/>
              </a:ext>
            </a:extLst>
          </p:cNvPr>
          <p:cNvSpPr txBox="1"/>
          <p:nvPr/>
        </p:nvSpPr>
        <p:spPr>
          <a:xfrm>
            <a:off x="708025" y="5805261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4"/>
              </a:rPr>
              <a:t>AAPOR.org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3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17E5-B2BF-5F7E-45E0-01087B72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Błędy zróżnicowane między grupami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E0B2B-BFF8-AF28-B746-D15AC7D40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221" y="1611948"/>
            <a:ext cx="5162926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87F25-3C59-69EF-6A5C-C798D1D3A078}"/>
              </a:ext>
            </a:extLst>
          </p:cNvPr>
          <p:cNvSpPr txBox="1"/>
          <p:nvPr/>
        </p:nvSpPr>
        <p:spPr>
          <a:xfrm>
            <a:off x="1176086" y="5742353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3"/>
              </a:rPr>
              <a:t>AAPOR.org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96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61B08-5B00-1DE3-BB7A-2E23D3FE2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531" y="1131994"/>
            <a:ext cx="5016814" cy="4590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E896B-CE83-B873-3BEC-CADAC7C3E811}"/>
              </a:ext>
            </a:extLst>
          </p:cNvPr>
          <p:cNvSpPr txBox="1"/>
          <p:nvPr/>
        </p:nvSpPr>
        <p:spPr>
          <a:xfrm>
            <a:off x="3959415" y="5803912"/>
            <a:ext cx="323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3"/>
              </a:rPr>
              <a:t>Mateusz Pluta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ody na papierze">
            <a:extLst>
              <a:ext uri="{FF2B5EF4-FFF2-40B4-BE49-F238E27FC236}">
                <a16:creationId xmlns:a16="http://schemas.microsoft.com/office/drawing/2014/main" id="{C4EEB159-5EE3-3806-7EC9-31257494D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6" r="2126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94947-AF14-E7AF-CA64-976CE4D6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pl-PL" sz="5400" dirty="0"/>
              <a:t>Problem 2: </a:t>
            </a:r>
            <a:r>
              <a:rPr lang="pl-PL" sz="5400" dirty="0" err="1"/>
              <a:t>Herding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6410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37" name="Isosceles Triangle 513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4400C-5977-F471-B5A6-0C508355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Herding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081D-CED4-450E-7F23-E39CA918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Prognozy nie są formułowane w próżni: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Analitycy sugerują się zrachowaniami kolegów z branży.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Rozrzut prognoz maleje przed wyborami.</a:t>
            </a:r>
          </a:p>
          <a:p>
            <a:pPr lvl="1"/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Źródło: </a:t>
            </a:r>
            <a:r>
              <a:rPr lang="pl-PL" dirty="0" err="1">
                <a:solidFill>
                  <a:schemeClr val="bg1"/>
                </a:solidFill>
                <a:hlinkClick r:id="rId2"/>
              </a:rPr>
              <a:t>FiveThirtyEight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128" name="Picture 8" descr="silver-feature-herding-1">
            <a:extLst>
              <a:ext uri="{FF2B5EF4-FFF2-40B4-BE49-F238E27FC236}">
                <a16:creationId xmlns:a16="http://schemas.microsoft.com/office/drawing/2014/main" id="{2FC100DD-9C59-933A-3464-BC4273B2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358913"/>
            <a:ext cx="5143500" cy="41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9" name="Isosceles Triangle 513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0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67E1-7D5E-AC39-DBD5-FF5558F1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Herding</a:t>
            </a:r>
            <a:r>
              <a:rPr lang="pl-PL" dirty="0"/>
              <a:t> - Skutki: </a:t>
            </a:r>
            <a:endParaRPr lang="en-GB" dirty="0"/>
          </a:p>
        </p:txBody>
      </p:sp>
      <p:pic>
        <p:nvPicPr>
          <p:cNvPr id="6146" name="Picture 2" descr="silver-feature-herding-6">
            <a:extLst>
              <a:ext uri="{FF2B5EF4-FFF2-40B4-BE49-F238E27FC236}">
                <a16:creationId xmlns:a16="http://schemas.microsoft.com/office/drawing/2014/main" id="{0F35E170-F54D-CCEB-87DA-B22769143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555550"/>
            <a:ext cx="4059682" cy="315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223BE-8166-8F44-B6C7-4D8A0D26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3389"/>
            <a:ext cx="4059682" cy="3880773"/>
          </a:xfrm>
        </p:spPr>
        <p:txBody>
          <a:bodyPr/>
          <a:lstStyle/>
          <a:p>
            <a:r>
              <a:rPr lang="pl-PL" dirty="0"/>
              <a:t>Poprawa jakości indywidualnych prognoz.</a:t>
            </a:r>
            <a:endParaRPr lang="en-GB" dirty="0"/>
          </a:p>
        </p:txBody>
      </p:sp>
      <p:pic>
        <p:nvPicPr>
          <p:cNvPr id="5" name="Picture 4" descr="silver-feature-herding-7">
            <a:extLst>
              <a:ext uri="{FF2B5EF4-FFF2-40B4-BE49-F238E27FC236}">
                <a16:creationId xmlns:a16="http://schemas.microsoft.com/office/drawing/2014/main" id="{6DA275E2-DA03-A1DB-D4AF-8693D43AE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10" y="2525745"/>
            <a:ext cx="4098399" cy="318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6882BE8-DBA2-06C4-E24D-9A573DCB70CD}"/>
              </a:ext>
            </a:extLst>
          </p:cNvPr>
          <p:cNvSpPr txBox="1">
            <a:spLocks/>
          </p:cNvSpPr>
          <p:nvPr/>
        </p:nvSpPr>
        <p:spPr>
          <a:xfrm>
            <a:off x="4956308" y="1720487"/>
            <a:ext cx="409839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Koszt: Mniejsza skuteczność średniej tzw. konsensusu.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58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5087-3FA6-FEF7-1517-FC942A3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 err="1"/>
              <a:t>Herding</a:t>
            </a:r>
            <a:r>
              <a:rPr lang="pl-PL" dirty="0"/>
              <a:t> w Polsce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561B-EC67-B6B9-354F-98CEA879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Poparcie zwykle większe dla PiS – możliwa przyczyna:</a:t>
            </a:r>
          </a:p>
          <a:p>
            <a:pPr lvl="1"/>
            <a:r>
              <a:rPr lang="pl-PL" dirty="0"/>
              <a:t>Duże zróżnicowanie w gminach: PiS posiada bastiony z 80-90% głosów.</a:t>
            </a:r>
          </a:p>
          <a:p>
            <a:pPr lvl="1"/>
            <a:r>
              <a:rPr lang="pl-PL" dirty="0"/>
              <a:t>W PO najwyższe wyniki oscylują koło 50-55%. Tendencje z miast bardziej zbliżone do sondaży.</a:t>
            </a:r>
          </a:p>
          <a:p>
            <a:r>
              <a:rPr lang="pl-PL" dirty="0"/>
              <a:t>Złapanie takich relacji trudne, a potencjalne ryzyko błędu duże.</a:t>
            </a:r>
          </a:p>
          <a:p>
            <a:endParaRPr lang="pl-PL" dirty="0"/>
          </a:p>
          <a:p>
            <a:r>
              <a:rPr lang="pl-PL" dirty="0"/>
              <a:t>Mapka: </a:t>
            </a:r>
            <a:r>
              <a:rPr lang="pl-PL" dirty="0">
                <a:hlinkClick r:id="rId2"/>
              </a:rPr>
              <a:t>BI </a:t>
            </a:r>
            <a:endParaRPr lang="pl-PL" dirty="0"/>
          </a:p>
        </p:txBody>
      </p:sp>
      <p:pic>
        <p:nvPicPr>
          <p:cNvPr id="5" name="Picture 4" descr="Duża grupa skoczków spadochronowych w powietrzu">
            <a:extLst>
              <a:ext uri="{FF2B5EF4-FFF2-40B4-BE49-F238E27FC236}">
                <a16:creationId xmlns:a16="http://schemas.microsoft.com/office/drawing/2014/main" id="{8C614B85-0BAD-90DF-CE21-53550CAD5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27" r="2326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867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Ludzie idący z wysokimi cieniami">
            <a:extLst>
              <a:ext uri="{FF2B5EF4-FFF2-40B4-BE49-F238E27FC236}">
                <a16:creationId xmlns:a16="http://schemas.microsoft.com/office/drawing/2014/main" id="{232BBDDC-706D-78CB-590A-4897DBAF2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50" r="2243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57B9C2-68CC-634C-B930-0C210A19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Rynek wyborczy w Polsce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6F805-90E0-3AA1-AF3E-30C4EE90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95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ody na papierze">
            <a:extLst>
              <a:ext uri="{FF2B5EF4-FFF2-40B4-BE49-F238E27FC236}">
                <a16:creationId xmlns:a16="http://schemas.microsoft.com/office/drawing/2014/main" id="{C4EEB159-5EE3-3806-7EC9-31257494D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6" r="2126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94947-AF14-E7AF-CA64-976CE4D6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pl-PL" sz="5400" dirty="0"/>
              <a:t>Pomniejsze problemy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9065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68815A-6C60-D0C2-895A-A908EFB5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Problemy z sondażami na okres tuż przed wyborami.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39C3-6DD0-4B5F-AE13-43C4ED15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863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Wzrost zainteresowania polityką wśród niezdecydowanych wyborców – oznacza to niekoniecznie porównywalne preferencje w czasie. </a:t>
            </a:r>
          </a:p>
          <a:p>
            <a:endParaRPr lang="pl-PL" dirty="0"/>
          </a:p>
          <a:p>
            <a:r>
              <a:rPr lang="pl-PL" dirty="0"/>
              <a:t>Sondaże wewnętrzne oraz sondaże z tezą – tzw. </a:t>
            </a:r>
            <a:r>
              <a:rPr lang="pl-PL" i="1" dirty="0" err="1"/>
              <a:t>Push</a:t>
            </a:r>
            <a:r>
              <a:rPr lang="pl-PL" i="1" dirty="0"/>
              <a:t> </a:t>
            </a:r>
            <a:r>
              <a:rPr lang="pl-PL" i="1" dirty="0" err="1"/>
              <a:t>polls</a:t>
            </a:r>
            <a:r>
              <a:rPr lang="pl-PL" i="1" dirty="0"/>
              <a:t> </a:t>
            </a:r>
          </a:p>
          <a:p>
            <a:endParaRPr lang="pl-PL" i="1" dirty="0"/>
          </a:p>
          <a:p>
            <a:r>
              <a:rPr lang="pl-PL" dirty="0"/>
              <a:t>Specyfika polskiej kampanii 2023: dodatkowe referendum i aktywna kampania wyborcza PiS. 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6556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8C07-D028-092F-B18C-34B48B89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Sondaże wewnętrzne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4DEF-E2D7-FB95-066C-41456E90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Cel – działanie mobilizujące: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Bez audytowanej metodologii </a:t>
            </a:r>
          </a:p>
          <a:p>
            <a:pPr lvl="1"/>
            <a:r>
              <a:rPr lang="pl-PL" dirty="0">
                <a:solidFill>
                  <a:schemeClr val="bg1"/>
                </a:solidFill>
              </a:rPr>
              <a:t>Wnioski wyobrażalne.</a:t>
            </a:r>
          </a:p>
          <a:p>
            <a:pPr lvl="1"/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Stosuje każda partia.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Skrajna forma: tzw. </a:t>
            </a:r>
            <a:r>
              <a:rPr lang="pl-PL" i="1" dirty="0" err="1">
                <a:solidFill>
                  <a:schemeClr val="bg1"/>
                </a:solidFill>
              </a:rPr>
              <a:t>push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polls</a:t>
            </a:r>
            <a:endParaRPr lang="pl-PL" i="1" dirty="0">
              <a:solidFill>
                <a:schemeClr val="bg1"/>
              </a:solidFill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F1B85-375A-772B-462B-A410FB3E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93930"/>
            <a:ext cx="5143500" cy="385762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12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2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3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16" name="Rectangle 309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7" name="Group 309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9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9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97" name="Isosceles Triangle 309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9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9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0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01" name="Isosceles Triangle 310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02" name="Isosceles Triangle 310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18" name="Rectangle 310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djęcie">
            <a:extLst>
              <a:ext uri="{FF2B5EF4-FFF2-40B4-BE49-F238E27FC236}">
                <a16:creationId xmlns:a16="http://schemas.microsoft.com/office/drawing/2014/main" id="{1B5D22F2-ADDF-6536-4BB1-83DAF76C5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38" y="906107"/>
            <a:ext cx="9941259" cy="45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06095C-4B10-0BD0-EAAD-99FE86C7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94" y="478360"/>
            <a:ext cx="11237976" cy="53949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z="2400" dirty="0">
                <a:latin typeface="+mj-lt"/>
              </a:rPr>
              <a:t>Na 2 tygodnie do wyborów - Rośnie zainteresowanie polityką</a:t>
            </a:r>
            <a:endParaRPr lang="en-GB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8A38A-53D7-D060-782F-16D6F5ABA728}"/>
              </a:ext>
            </a:extLst>
          </p:cNvPr>
          <p:cNvSpPr txBox="1"/>
          <p:nvPr/>
        </p:nvSpPr>
        <p:spPr>
          <a:xfrm>
            <a:off x="1187894" y="5327957"/>
            <a:ext cx="2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4"/>
              </a:rPr>
              <a:t>Marcin Duma</a:t>
            </a:r>
            <a:endParaRPr lang="en-GB" dirty="0"/>
          </a:p>
        </p:txBody>
      </p:sp>
      <p:pic>
        <p:nvPicPr>
          <p:cNvPr id="8" name="Picture 4" descr="Zdjęcie">
            <a:extLst>
              <a:ext uri="{FF2B5EF4-FFF2-40B4-BE49-F238E27FC236}">
                <a16:creationId xmlns:a16="http://schemas.microsoft.com/office/drawing/2014/main" id="{22F1BA36-26B5-F73B-68EA-CC0A0D8C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534" y="1257157"/>
            <a:ext cx="1163380" cy="11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4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6" name="Straight Connector 410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Connector 410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0" name="Isosceles Triangle 410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4" name="Isosceles Triangle 411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5" name="Isosceles Triangle 411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9" name="Group 411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20" name="Straight Connector 411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2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2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23" name="Isosceles Triangle 412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2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2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2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27" name="Isosceles Triangle 412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28" name="Isosceles Triangle 412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Zdjęcie">
            <a:extLst>
              <a:ext uri="{FF2B5EF4-FFF2-40B4-BE49-F238E27FC236}">
                <a16:creationId xmlns:a16="http://schemas.microsoft.com/office/drawing/2014/main" id="{5DD3955F-191E-2E76-8302-665989A92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6681" y="1131994"/>
            <a:ext cx="6120514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6CD0E6-722C-6AF7-2ABD-0EECADE992B7}"/>
              </a:ext>
            </a:extLst>
          </p:cNvPr>
          <p:cNvSpPr txBox="1"/>
          <p:nvPr/>
        </p:nvSpPr>
        <p:spPr>
          <a:xfrm>
            <a:off x="2934398" y="5785124"/>
            <a:ext cx="323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3"/>
              </a:rPr>
              <a:t>Sylwia </a:t>
            </a:r>
            <a:r>
              <a:rPr lang="pl-PL" dirty="0" err="1">
                <a:hlinkClick r:id="rId3"/>
              </a:rPr>
              <a:t>Czubkowska</a:t>
            </a:r>
            <a:endParaRPr lang="en-GB" dirty="0"/>
          </a:p>
        </p:txBody>
      </p:sp>
      <p:pic>
        <p:nvPicPr>
          <p:cNvPr id="1026" name="Picture 2" descr="Zdjęcie">
            <a:extLst>
              <a:ext uri="{FF2B5EF4-FFF2-40B4-BE49-F238E27FC236}">
                <a16:creationId xmlns:a16="http://schemas.microsoft.com/office/drawing/2014/main" id="{4A5D7D98-487C-9CFF-88C7-FD2BCDDA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192" y="955809"/>
            <a:ext cx="1127915" cy="112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8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E642-D2ED-09B7-4E42-527FE6B7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 Black" panose="020B0A04020102020204" pitchFamily="34" charset="0"/>
              </a:rPr>
              <a:t>Średnia z sondaży w październiku</a:t>
            </a:r>
            <a:br>
              <a:rPr lang="en-GB" dirty="0">
                <a:latin typeface="Arial Black" panose="020B0A04020102020204" pitchFamily="34" charset="0"/>
              </a:rPr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896FDF-6C98-0EFA-03F7-D1CB52C65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740795"/>
              </p:ext>
            </p:extLst>
          </p:nvPr>
        </p:nvGraphicFramePr>
        <p:xfrm>
          <a:off x="677863" y="1595888"/>
          <a:ext cx="8596312" cy="444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1021CA-2E45-3C41-14DC-C9704828A4D2}"/>
              </a:ext>
            </a:extLst>
          </p:cNvPr>
          <p:cNvSpPr txBox="1"/>
          <p:nvPr/>
        </p:nvSpPr>
        <p:spPr>
          <a:xfrm>
            <a:off x="1123264" y="6154352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3"/>
              </a:rPr>
              <a:t>Ewybory.eu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22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86673-9490-362E-6CDB-3E2B464F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Podział mandatów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09CBEC-410E-BC5E-A518-516A9E3C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" y="423170"/>
            <a:ext cx="4703396" cy="55661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0EB0-5CC4-1B06-94A5-F0095CAD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Procentowe poparcie to nie wszystko: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Reguła </a:t>
            </a:r>
            <a:r>
              <a:rPr lang="pl-PL" dirty="0" err="1">
                <a:solidFill>
                  <a:srgbClr val="FFFFFF"/>
                </a:solidFill>
              </a:rPr>
              <a:t>D’Hondta</a:t>
            </a:r>
            <a:r>
              <a:rPr lang="pl-PL" dirty="0">
                <a:solidFill>
                  <a:srgbClr val="FFFFFF"/>
                </a:solidFill>
              </a:rPr>
              <a:t> daje premię za zwycięstwo etc. 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Liczba mandatów przypadająca na  okręgi na podstawie starych spisów powszechnych – </a:t>
            </a:r>
            <a:r>
              <a:rPr lang="pl-PL" dirty="0" err="1">
                <a:solidFill>
                  <a:srgbClr val="FFFFFF"/>
                </a:solidFill>
                <a:hlinkClick r:id="rId3"/>
              </a:rPr>
              <a:t>OKO.press</a:t>
            </a:r>
            <a:endParaRPr lang="pl-PL" dirty="0">
              <a:solidFill>
                <a:srgbClr val="FFFFFF"/>
              </a:solidFill>
            </a:endParaRPr>
          </a:p>
          <a:p>
            <a:pPr lvl="1"/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Źródło obrazku: </a:t>
            </a:r>
            <a:r>
              <a:rPr lang="pl-PL" dirty="0" err="1">
                <a:solidFill>
                  <a:srgbClr val="FFFFFF"/>
                </a:solidFill>
                <a:hlinkClick r:id="rId4"/>
              </a:rPr>
              <a:t>PatrickDollart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543ED2-E2C2-5B7A-FEE7-D35FEA08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>
                <a:solidFill>
                  <a:schemeClr val="bg1"/>
                </a:solidFill>
              </a:rPr>
              <a:t>Bieżąca sytuacja analogiczna do 2015 r.</a:t>
            </a:r>
            <a:endParaRPr lang="en-GB" sz="310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3730AC-FFC1-6FE7-DA60-A02177D5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 rozbiciu na grupy</a:t>
            </a:r>
          </a:p>
          <a:p>
            <a:r>
              <a:rPr lang="pl-PL" dirty="0">
                <a:solidFill>
                  <a:schemeClr val="bg1"/>
                </a:solidFill>
              </a:rPr>
              <a:t>Elektorat PiS ~ 37.5%</a:t>
            </a:r>
          </a:p>
          <a:p>
            <a:r>
              <a:rPr lang="pl-PL" dirty="0">
                <a:solidFill>
                  <a:schemeClr val="bg1"/>
                </a:solidFill>
              </a:rPr>
              <a:t>Elektorat opozycyjny (PO, N, PSL) ~ 37%</a:t>
            </a:r>
          </a:p>
          <a:p>
            <a:r>
              <a:rPr lang="pl-PL" dirty="0">
                <a:solidFill>
                  <a:schemeClr val="bg1"/>
                </a:solidFill>
              </a:rPr>
              <a:t>Elektorat Antysystemowy (Kukiz, KORWIN) ~13,5%</a:t>
            </a:r>
          </a:p>
          <a:p>
            <a:r>
              <a:rPr lang="pl-PL" dirty="0">
                <a:solidFill>
                  <a:schemeClr val="bg1"/>
                </a:solidFill>
              </a:rPr>
              <a:t>Elektorat Lewicowy ~ 12.3%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32238A-AE1F-126C-FDD1-46804FC36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061279"/>
              </p:ext>
            </p:extLst>
          </p:nvPr>
        </p:nvGraphicFramePr>
        <p:xfrm>
          <a:off x="5382169" y="643467"/>
          <a:ext cx="6373527" cy="572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9CF163-C3FB-5444-C6C5-F02DADEEE35C}"/>
              </a:ext>
            </a:extLst>
          </p:cNvPr>
          <p:cNvSpPr txBox="1"/>
          <p:nvPr/>
        </p:nvSpPr>
        <p:spPr>
          <a:xfrm>
            <a:off x="5514109" y="6370012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3"/>
              </a:rPr>
              <a:t>PKW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74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8F15F-8912-8448-33F3-9F82BE5C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Pytanie: Kto nie wejdzie do Sejmu?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4E2F-751E-6C90-94EC-2F7F1340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 lnSpcReduction="1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PiS osiągnął większość w 2015 (235 mandatów)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Prawie 17% głosów bez reprezentacji w Sejmie. 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Zjednoczona Lewica poniżej progu 8% dla koalicji – „sukces” Razem. </a:t>
            </a:r>
          </a:p>
          <a:p>
            <a:pPr lvl="1"/>
            <a:r>
              <a:rPr lang="pl-PL" dirty="0">
                <a:solidFill>
                  <a:srgbClr val="FFFFFF"/>
                </a:solidFill>
              </a:rPr>
              <a:t>Elektorat antysystemowy rozdzielony przez brak reprezentacji Korwin. </a:t>
            </a:r>
          </a:p>
          <a:p>
            <a:pPr lvl="1"/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Dziś o wejście do Sejmu najmocniej walczy Trzecia Droga. </a:t>
            </a:r>
          </a:p>
          <a:p>
            <a:pPr lvl="1"/>
            <a:endParaRPr lang="pl-PL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49D2BE-90D2-DBCE-F161-939F04847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777745"/>
              </p:ext>
            </p:extLst>
          </p:nvPr>
        </p:nvGraphicFramePr>
        <p:xfrm>
          <a:off x="95962" y="1111996"/>
          <a:ext cx="5440271" cy="4610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481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42CB-C749-8485-6706-7B0035CB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Dlaczego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partie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ryzykują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8% </a:t>
            </a:r>
            <a:r>
              <a:rPr lang="en-US" sz="4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próg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  <a:r>
              <a:rPr lang="pl-PL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- Art.  28.  [Subwencje z budżetu]</a:t>
            </a:r>
            <a:br>
              <a:rPr lang="pl-PL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10DA72-D972-307E-C30D-32F41E6D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pl-PL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1.   Partia polityczna, która:</a:t>
            </a:r>
          </a:p>
          <a:p>
            <a:pPr lvl="1"/>
            <a:r>
              <a:rPr lang="pl-PL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w wyborach do Sejmu samodzielnie tworząc komitet wyborczy otrzymała w skali kraju co najmniej 3% ważnie oddanych głosów na jej okręgowe listy kandydatów na posłów albo</a:t>
            </a:r>
          </a:p>
          <a:p>
            <a:pPr lvl="1"/>
            <a:r>
              <a:rPr lang="pl-PL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w wyborach do Sejmu weszła w skład koalicji wyborczej, której okręgowe listy kandydatów na posłów otrzymały w skali kraju co najmniej 6% ważnie oddanych głosów,</a:t>
            </a:r>
          </a:p>
          <a:p>
            <a:pPr marL="457200" lvl="1" indent="0">
              <a:buNone/>
            </a:pPr>
            <a:r>
              <a:rPr lang="pl-PL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ma prawo do otrzymywania przez okres kadencji Sejmu, w trybie i na zasadach określonych w niniejszej ustawie, subwencji z budżetu państwa na działalność statutową, zwanej dalej "subwencją".</a:t>
            </a:r>
          </a:p>
          <a:p>
            <a:pPr algn="l"/>
            <a:r>
              <a:rPr lang="pl-PL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2.   Subwencja przysługująca koalicji wyborczej partii politycznych dzielona jest na rzecz partii wchodzących w jej skład w proporcjach określonych w umowie zawiązującej koalicję wyborczą. Proporcje określone w tej umowie nie mogą być zmienione.</a:t>
            </a:r>
            <a:endParaRPr lang="pl-PL" dirty="0">
              <a:solidFill>
                <a:srgbClr val="212529"/>
              </a:solidFill>
              <a:latin typeface="Fira Sans" panose="020B0503050000020004" pitchFamily="34" charset="0"/>
            </a:endParaRPr>
          </a:p>
          <a:p>
            <a:pPr algn="l"/>
            <a:r>
              <a:rPr lang="pl-PL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3.  Umowa zawiązująca koalicję wyborczą przedkładana jest do rejestracji w Państwowej Komisji Wyborczej pod rygorem nieważności.</a:t>
            </a:r>
          </a:p>
          <a:p>
            <a:pPr algn="l"/>
            <a:r>
              <a:rPr lang="pl-PL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4. Jeżeli partie polityczne wchodzące w skład koalicji wyborczej nie określiły w umowie zawiązującej koalicję wyborczą proporcji, o których mowa w ust. 2, subwencja nie przysługuje. </a:t>
            </a:r>
          </a:p>
          <a:p>
            <a:pPr algn="l"/>
            <a:r>
              <a:rPr lang="pl-PL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5.  W przypadku rozwiązania się koalicji wyborczej po uzyskaniu prawa do subwencji, subwencja przysługuje partiom politycznym wchodzącym w skład koalicji wyborczej w proporcjach określonych w umowie zawiązującej koalicję wyborczą.</a:t>
            </a:r>
          </a:p>
          <a:p>
            <a:pPr algn="l"/>
            <a:r>
              <a:rPr lang="pl-PL" b="0" i="0" dirty="0">
                <a:solidFill>
                  <a:srgbClr val="212529"/>
                </a:solidFill>
                <a:effectLst/>
                <a:latin typeface="Fira Sans" panose="020B0503050000020004" pitchFamily="34" charset="0"/>
              </a:rPr>
              <a:t>6. Subwencja, o której mowa w ust. 1, przysługuje poczynając od 1 stycznia roku następującego po roku, w którym odbyły się wybory. Subwencja wypłacana jest do końca roku, w którym odbywają się kolejne wybory, z zastrzeżeniem art. 32.</a:t>
            </a:r>
          </a:p>
          <a:p>
            <a:endParaRPr lang="pl-PL" dirty="0"/>
          </a:p>
          <a:p>
            <a:r>
              <a:rPr lang="pl-PL" dirty="0"/>
              <a:t>Źródło: </a:t>
            </a:r>
            <a:r>
              <a:rPr lang="pl-PL" dirty="0">
                <a:hlinkClick r:id="rId3"/>
              </a:rPr>
              <a:t>Wolters </a:t>
            </a:r>
            <a:r>
              <a:rPr lang="pl-PL" dirty="0" err="1">
                <a:hlinkClick r:id="rId3"/>
              </a:rPr>
              <a:t>Kluwers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18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AF3C-B474-30C5-12B9-D5F383BF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Symulacja – niedoreprezentowane PiS</a:t>
            </a:r>
            <a:endParaRPr lang="en-GB" dirty="0"/>
          </a:p>
        </p:txBody>
      </p:sp>
      <p:pic>
        <p:nvPicPr>
          <p:cNvPr id="1028" name="Picture 4" descr="Zdjęcie">
            <a:extLst>
              <a:ext uri="{FF2B5EF4-FFF2-40B4-BE49-F238E27FC236}">
                <a16:creationId xmlns:a16="http://schemas.microsoft.com/office/drawing/2014/main" id="{3D370368-B6D4-E027-58B2-0AFEA375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6" y="1330037"/>
            <a:ext cx="8440083" cy="40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djęcie">
            <a:extLst>
              <a:ext uri="{FF2B5EF4-FFF2-40B4-BE49-F238E27FC236}">
                <a16:creationId xmlns:a16="http://schemas.microsoft.com/office/drawing/2014/main" id="{5CC006F4-CDB8-D96E-9810-5941B9112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22" y="1399310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A3D6E8-C2DF-07C6-B081-370582138E54}"/>
              </a:ext>
            </a:extLst>
          </p:cNvPr>
          <p:cNvSpPr txBox="1"/>
          <p:nvPr/>
        </p:nvSpPr>
        <p:spPr>
          <a:xfrm>
            <a:off x="751226" y="5458691"/>
            <a:ext cx="2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</a:t>
            </a:r>
            <a:r>
              <a:rPr lang="pl-PL" dirty="0">
                <a:hlinkClick r:id="rId5"/>
              </a:rPr>
              <a:t>Marcin </a:t>
            </a:r>
            <a:r>
              <a:rPr lang="pl-PL" dirty="0" err="1">
                <a:hlinkClick r:id="rId5"/>
              </a:rPr>
              <a:t>Palade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6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008EC-15F3-49F1-3298-9707CA23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pl-PL" dirty="0"/>
              <a:t>Małe wahania względem sondaży = duże zmiany dla polskiej polityki</a:t>
            </a:r>
            <a:endParaRPr lang="en-GB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B70A439-1921-63AB-5E53-9DDB3BC4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15435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8830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781</Words>
  <Application>Microsoft Office PowerPoint</Application>
  <PresentationFormat>Widescreen</PresentationFormat>
  <Paragraphs>98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Fira Sans</vt:lpstr>
      <vt:lpstr>Trebuchet MS</vt:lpstr>
      <vt:lpstr>Wingdings 3</vt:lpstr>
      <vt:lpstr>Facet</vt:lpstr>
      <vt:lpstr>Sondaże wyborcze</vt:lpstr>
      <vt:lpstr>Rynek wyborczy w Polsce</vt:lpstr>
      <vt:lpstr>Średnia z sondaży w październiku </vt:lpstr>
      <vt:lpstr>Podział mandatów</vt:lpstr>
      <vt:lpstr>Bieżąca sytuacja analogiczna do 2015 r.</vt:lpstr>
      <vt:lpstr>Pytanie: Kto nie wejdzie do Sejmu?</vt:lpstr>
      <vt:lpstr>Dlaczego partie ryzykują 8% próg? - Art.  28.  [Subwencje z budżetu] </vt:lpstr>
      <vt:lpstr>Symulacja – niedoreprezentowane PiS</vt:lpstr>
      <vt:lpstr>Małe wahania względem sondaży = duże zmiany dla polskiej polityki</vt:lpstr>
      <vt:lpstr>Akcja wywołuje reakcje. </vt:lpstr>
      <vt:lpstr>Problem 1: Błąd sondaży</vt:lpstr>
      <vt:lpstr>Sondaże nie odpowiedzą czy TD wejdzie do Sejmu</vt:lpstr>
      <vt:lpstr>PowerPoint Presentation</vt:lpstr>
      <vt:lpstr>Błędy zróżnicowane między grupami</vt:lpstr>
      <vt:lpstr>PowerPoint Presentation</vt:lpstr>
      <vt:lpstr>Problem 2: Herding</vt:lpstr>
      <vt:lpstr>Herding behavior</vt:lpstr>
      <vt:lpstr>Herding - Skutki: </vt:lpstr>
      <vt:lpstr>Herding w Polsce</vt:lpstr>
      <vt:lpstr>Pomniejsze problemy</vt:lpstr>
      <vt:lpstr>Problemy z sondażami na okres tuż przed wyborami.</vt:lpstr>
      <vt:lpstr>Sondaże wewnętrzne</vt:lpstr>
      <vt:lpstr>Na 2 tygodnie do wyborów - Rośnie zainteresowanie polityką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Rybacki</dc:creator>
  <cp:lastModifiedBy>Jakub Rybacki</cp:lastModifiedBy>
  <cp:revision>1</cp:revision>
  <dcterms:created xsi:type="dcterms:W3CDTF">2023-10-08T14:54:08Z</dcterms:created>
  <dcterms:modified xsi:type="dcterms:W3CDTF">2023-10-11T17:50:54Z</dcterms:modified>
</cp:coreProperties>
</file>