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4" r:id="rId11"/>
    <p:sldId id="275" r:id="rId12"/>
    <p:sldId id="276" r:id="rId13"/>
    <p:sldId id="265" r:id="rId14"/>
    <p:sldId id="269" r:id="rId15"/>
    <p:sldId id="266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50CF6-9246-48B8-96C2-302BFD7B2E6F}">
          <p14:sldIdLst>
            <p14:sldId id="256"/>
          </p14:sldIdLst>
        </p14:section>
        <p14:section name="Sondaże" id="{E4EF8EAF-D029-4570-8BC4-D561554CD737}">
          <p14:sldIdLst>
            <p14:sldId id="257"/>
            <p14:sldId id="258"/>
          </p14:sldIdLst>
        </p14:section>
        <p14:section name="Metoda" id="{A7E662A3-1365-4333-BFE0-D878876A8ABA}">
          <p14:sldIdLst>
            <p14:sldId id="260"/>
            <p14:sldId id="261"/>
          </p14:sldIdLst>
        </p14:section>
        <p14:section name="Wysyłka" id="{3C5CD2B0-D4C1-40B3-A720-5DCFDC5508DC}">
          <p14:sldIdLst>
            <p14:sldId id="259"/>
            <p14:sldId id="262"/>
            <p14:sldId id="263"/>
            <p14:sldId id="264"/>
            <p14:sldId id="274"/>
            <p14:sldId id="275"/>
            <p14:sldId id="276"/>
          </p14:sldIdLst>
        </p14:section>
        <p14:section name="Kwestionariusz" id="{9F15A736-21CF-4696-A82D-9A07580CAFD0}">
          <p14:sldIdLst>
            <p14:sldId id="265"/>
            <p14:sldId id="269"/>
          </p14:sldIdLst>
        </p14:section>
        <p14:section name="Zonk" id="{240C0188-966D-4546-B042-4EC0E0466B41}">
          <p14:sldIdLst>
            <p14:sldId id="266"/>
            <p14:sldId id="267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A1A096F2-3B00-4DB1-9DF3-F06313BBE0EA}"/>
    <pc:docChg chg="undo custSel addSld delSld modSld sldOrd addSection modSection">
      <pc:chgData name="Jakub Rybacki" userId="71160f026d85cc38" providerId="LiveId" clId="{A1A096F2-3B00-4DB1-9DF3-F06313BBE0EA}" dt="2022-10-26T21:17:02.180" v="5212" actId="20577"/>
      <pc:docMkLst>
        <pc:docMk/>
      </pc:docMkLst>
      <pc:sldChg chg="modSp mod">
        <pc:chgData name="Jakub Rybacki" userId="71160f026d85cc38" providerId="LiveId" clId="{A1A096F2-3B00-4DB1-9DF3-F06313BBE0EA}" dt="2022-10-26T17:49:11.363" v="1196" actId="20577"/>
        <pc:sldMkLst>
          <pc:docMk/>
          <pc:sldMk cId="209746410" sldId="256"/>
        </pc:sldMkLst>
        <pc:spChg chg="mod">
          <ac:chgData name="Jakub Rybacki" userId="71160f026d85cc38" providerId="LiveId" clId="{A1A096F2-3B00-4DB1-9DF3-F06313BBE0EA}" dt="2022-10-26T17:49:11.363" v="1196" actId="20577"/>
          <ac:spMkLst>
            <pc:docMk/>
            <pc:sldMk cId="209746410" sldId="256"/>
            <ac:spMk id="2" creationId="{81DBD918-262B-0E57-A979-9DCDADAE7367}"/>
          </ac:spMkLst>
        </pc:spChg>
      </pc:sldChg>
      <pc:sldChg chg="addSp modSp mod ord setBg">
        <pc:chgData name="Jakub Rybacki" userId="71160f026d85cc38" providerId="LiveId" clId="{A1A096F2-3B00-4DB1-9DF3-F06313BBE0EA}" dt="2022-10-26T17:49:19.289" v="1197" actId="20577"/>
        <pc:sldMkLst>
          <pc:docMk/>
          <pc:sldMk cId="3469429591" sldId="257"/>
        </pc:sldMkLst>
        <pc:spChg chg="mod">
          <ac:chgData name="Jakub Rybacki" userId="71160f026d85cc38" providerId="LiveId" clId="{A1A096F2-3B00-4DB1-9DF3-F06313BBE0EA}" dt="2022-10-26T04:55:27.798" v="426" actId="20577"/>
          <ac:spMkLst>
            <pc:docMk/>
            <pc:sldMk cId="3469429591" sldId="257"/>
            <ac:spMk id="2" creationId="{41A53AD0-674F-B537-D6D6-C57B6E74C420}"/>
          </ac:spMkLst>
        </pc:spChg>
        <pc:spChg chg="mod">
          <ac:chgData name="Jakub Rybacki" userId="71160f026d85cc38" providerId="LiveId" clId="{A1A096F2-3B00-4DB1-9DF3-F06313BBE0EA}" dt="2022-10-26T17:49:19.289" v="1197" actId="20577"/>
          <ac:spMkLst>
            <pc:docMk/>
            <pc:sldMk cId="3469429591" sldId="257"/>
            <ac:spMk id="3" creationId="{CE237BC3-E80A-9C80-5700-078970E9CE9A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13" creationId="{3F088236-D655-4F88-B238-E16762358025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15" creationId="{3DAC0C92-199E-475C-9390-119A9B027276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17" creationId="{C4CFB339-0ED8-4FE2-9EF1-6D1375B8499B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19" creationId="{31896C80-2069-4431-9C19-83B913734490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21" creationId="{BF120A21-0841-4823-B0C4-28AEBCEF9B78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23" creationId="{DBB05BAE-BBD3-4289-899F-A6851503C6B0}"/>
          </ac:spMkLst>
        </pc:spChg>
        <pc:spChg chg="add">
          <ac:chgData name="Jakub Rybacki" userId="71160f026d85cc38" providerId="LiveId" clId="{A1A096F2-3B00-4DB1-9DF3-F06313BBE0EA}" dt="2022-10-26T04:49:34.964" v="141" actId="26606"/>
          <ac:spMkLst>
            <pc:docMk/>
            <pc:sldMk cId="3469429591" sldId="257"/>
            <ac:spMk id="25" creationId="{9874D11C-36F5-4BBE-A490-019A54E953B0}"/>
          </ac:spMkLst>
        </pc:spChg>
        <pc:picChg chg="add">
          <ac:chgData name="Jakub Rybacki" userId="71160f026d85cc38" providerId="LiveId" clId="{A1A096F2-3B00-4DB1-9DF3-F06313BBE0EA}" dt="2022-10-26T04:49:34.964" v="141" actId="26606"/>
          <ac:picMkLst>
            <pc:docMk/>
            <pc:sldMk cId="3469429591" sldId="257"/>
            <ac:picMk id="5" creationId="{10DED72A-56E2-60D7-81D4-04C8188BCB95}"/>
          </ac:picMkLst>
        </pc:picChg>
        <pc:cxnChg chg="add">
          <ac:chgData name="Jakub Rybacki" userId="71160f026d85cc38" providerId="LiveId" clId="{A1A096F2-3B00-4DB1-9DF3-F06313BBE0EA}" dt="2022-10-26T04:49:34.964" v="141" actId="26606"/>
          <ac:cxnSpMkLst>
            <pc:docMk/>
            <pc:sldMk cId="3469429591" sldId="257"/>
            <ac:cxnSpMk id="9" creationId="{64FA5DFF-7FE6-4855-84E6-DFA78EE978BD}"/>
          </ac:cxnSpMkLst>
        </pc:cxnChg>
        <pc:cxnChg chg="add">
          <ac:chgData name="Jakub Rybacki" userId="71160f026d85cc38" providerId="LiveId" clId="{A1A096F2-3B00-4DB1-9DF3-F06313BBE0EA}" dt="2022-10-26T04:49:34.964" v="141" actId="26606"/>
          <ac:cxnSpMkLst>
            <pc:docMk/>
            <pc:sldMk cId="3469429591" sldId="257"/>
            <ac:cxnSpMk id="11" creationId="{2AFD8CBA-54A3-4363-991B-B9C631BBFA74}"/>
          </ac:cxnSpMkLst>
        </pc:cxnChg>
      </pc:sldChg>
      <pc:sldChg chg="addSp modSp new mod ord setBg">
        <pc:chgData name="Jakub Rybacki" userId="71160f026d85cc38" providerId="LiveId" clId="{A1A096F2-3B00-4DB1-9DF3-F06313BBE0EA}" dt="2022-10-26T18:02:46.868" v="1725" actId="20577"/>
        <pc:sldMkLst>
          <pc:docMk/>
          <pc:sldMk cId="1504804503" sldId="258"/>
        </pc:sldMkLst>
        <pc:spChg chg="mod">
          <ac:chgData name="Jakub Rybacki" userId="71160f026d85cc38" providerId="LiveId" clId="{A1A096F2-3B00-4DB1-9DF3-F06313BBE0EA}" dt="2022-10-26T04:55:34.275" v="434" actId="20577"/>
          <ac:spMkLst>
            <pc:docMk/>
            <pc:sldMk cId="1504804503" sldId="258"/>
            <ac:spMk id="2" creationId="{4EB64893-DEEE-3150-C95C-D7B570DABFD9}"/>
          </ac:spMkLst>
        </pc:spChg>
        <pc:spChg chg="mod">
          <ac:chgData name="Jakub Rybacki" userId="71160f026d85cc38" providerId="LiveId" clId="{A1A096F2-3B00-4DB1-9DF3-F06313BBE0EA}" dt="2022-10-26T18:02:46.868" v="1725" actId="20577"/>
          <ac:spMkLst>
            <pc:docMk/>
            <pc:sldMk cId="1504804503" sldId="258"/>
            <ac:spMk id="3" creationId="{D502ED12-30BB-5FC6-568A-9CEE273A8EF6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13" creationId="{3F088236-D655-4F88-B238-E16762358025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15" creationId="{3DAC0C92-199E-475C-9390-119A9B027276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17" creationId="{C4CFB339-0ED8-4FE2-9EF1-6D1375B8499B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19" creationId="{31896C80-2069-4431-9C19-83B913734490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21" creationId="{BF120A21-0841-4823-B0C4-28AEBCEF9B78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23" creationId="{DBB05BAE-BBD3-4289-899F-A6851503C6B0}"/>
          </ac:spMkLst>
        </pc:spChg>
        <pc:spChg chg="add">
          <ac:chgData name="Jakub Rybacki" userId="71160f026d85cc38" providerId="LiveId" clId="{A1A096F2-3B00-4DB1-9DF3-F06313BBE0EA}" dt="2022-10-26T04:53:04.407" v="296" actId="26606"/>
          <ac:spMkLst>
            <pc:docMk/>
            <pc:sldMk cId="1504804503" sldId="258"/>
            <ac:spMk id="25" creationId="{9874D11C-36F5-4BBE-A490-019A54E953B0}"/>
          </ac:spMkLst>
        </pc:spChg>
        <pc:picChg chg="add">
          <ac:chgData name="Jakub Rybacki" userId="71160f026d85cc38" providerId="LiveId" clId="{A1A096F2-3B00-4DB1-9DF3-F06313BBE0EA}" dt="2022-10-26T04:53:04.407" v="296" actId="26606"/>
          <ac:picMkLst>
            <pc:docMk/>
            <pc:sldMk cId="1504804503" sldId="258"/>
            <ac:picMk id="5" creationId="{C1E76D70-5678-2717-AA93-62B1B5E974C7}"/>
          </ac:picMkLst>
        </pc:picChg>
        <pc:cxnChg chg="add">
          <ac:chgData name="Jakub Rybacki" userId="71160f026d85cc38" providerId="LiveId" clId="{A1A096F2-3B00-4DB1-9DF3-F06313BBE0EA}" dt="2022-10-26T04:53:04.407" v="296" actId="26606"/>
          <ac:cxnSpMkLst>
            <pc:docMk/>
            <pc:sldMk cId="1504804503" sldId="258"/>
            <ac:cxnSpMk id="9" creationId="{64FA5DFF-7FE6-4855-84E6-DFA78EE978BD}"/>
          </ac:cxnSpMkLst>
        </pc:cxnChg>
        <pc:cxnChg chg="add">
          <ac:chgData name="Jakub Rybacki" userId="71160f026d85cc38" providerId="LiveId" clId="{A1A096F2-3B00-4DB1-9DF3-F06313BBE0EA}" dt="2022-10-26T04:53:04.407" v="296" actId="26606"/>
          <ac:cxnSpMkLst>
            <pc:docMk/>
            <pc:sldMk cId="1504804503" sldId="258"/>
            <ac:cxnSpMk id="11" creationId="{2AFD8CBA-54A3-4363-991B-B9C631BBFA74}"/>
          </ac:cxnSpMkLst>
        </pc:cxnChg>
      </pc:sldChg>
      <pc:sldChg chg="addSp delSp modSp new mod ord setBg setClrOvrMap">
        <pc:chgData name="Jakub Rybacki" userId="71160f026d85cc38" providerId="LiveId" clId="{A1A096F2-3B00-4DB1-9DF3-F06313BBE0EA}" dt="2022-10-26T19:03:46.580" v="2391" actId="20577"/>
        <pc:sldMkLst>
          <pc:docMk/>
          <pc:sldMk cId="3453169119" sldId="259"/>
        </pc:sldMkLst>
        <pc:spChg chg="mod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2" creationId="{21806E22-2AA8-32A4-55C6-6FDB0F5A33B7}"/>
          </ac:spMkLst>
        </pc:spChg>
        <pc:spChg chg="mod">
          <ac:chgData name="Jakub Rybacki" userId="71160f026d85cc38" providerId="LiveId" clId="{A1A096F2-3B00-4DB1-9DF3-F06313BBE0EA}" dt="2022-10-26T19:03:46.580" v="2391" actId="20577"/>
          <ac:spMkLst>
            <pc:docMk/>
            <pc:sldMk cId="3453169119" sldId="259"/>
            <ac:spMk id="3" creationId="{3ED96C36-A715-1F52-E734-984581A95581}"/>
          </ac:spMkLst>
        </pc:spChg>
        <pc:spChg chg="add del">
          <ac:chgData name="Jakub Rybacki" userId="71160f026d85cc38" providerId="LiveId" clId="{A1A096F2-3B00-4DB1-9DF3-F06313BBE0EA}" dt="2022-10-26T17:41:27.501" v="1088" actId="26606"/>
          <ac:spMkLst>
            <pc:docMk/>
            <pc:sldMk cId="3453169119" sldId="259"/>
            <ac:spMk id="9" creationId="{3BCB5F6A-9EB0-40B0-9D13-3023E9A20508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13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15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17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19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21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23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25" creationId="{9874D11C-36F5-4BBE-A490-019A54E953B0}"/>
          </ac:spMkLst>
        </pc:spChg>
        <pc:spChg chg="add">
          <ac:chgData name="Jakub Rybacki" userId="71160f026d85cc38" providerId="LiveId" clId="{A1A096F2-3B00-4DB1-9DF3-F06313BBE0EA}" dt="2022-10-26T17:42:08.016" v="1115" actId="26606"/>
          <ac:spMkLst>
            <pc:docMk/>
            <pc:sldMk cId="3453169119" sldId="259"/>
            <ac:spMk id="30" creationId="{3BCB5F6A-9EB0-40B0-9D13-3023E9A20508}"/>
          </ac:spMkLst>
        </pc:spChg>
        <pc:picChg chg="add del">
          <ac:chgData name="Jakub Rybacki" userId="71160f026d85cc38" providerId="LiveId" clId="{A1A096F2-3B00-4DB1-9DF3-F06313BBE0EA}" dt="2022-10-26T17:41:27.501" v="1088" actId="26606"/>
          <ac:picMkLst>
            <pc:docMk/>
            <pc:sldMk cId="3453169119" sldId="259"/>
            <ac:picMk id="5" creationId="{EB1595F4-A75A-86A0-152D-4037F65E4E01}"/>
          </ac:picMkLst>
        </pc:picChg>
        <pc:picChg chg="add mod ord">
          <ac:chgData name="Jakub Rybacki" userId="71160f026d85cc38" providerId="LiveId" clId="{A1A096F2-3B00-4DB1-9DF3-F06313BBE0EA}" dt="2022-10-26T17:42:08.016" v="1115" actId="26606"/>
          <ac:picMkLst>
            <pc:docMk/>
            <pc:sldMk cId="3453169119" sldId="259"/>
            <ac:picMk id="12" creationId="{9E83211B-C087-6AC4-DCFA-F176B342EF31}"/>
          </ac:picMkLst>
        </pc:picChg>
        <pc:cxnChg chg="add del">
          <ac:chgData name="Jakub Rybacki" userId="71160f026d85cc38" providerId="LiveId" clId="{A1A096F2-3B00-4DB1-9DF3-F06313BBE0EA}" dt="2022-10-26T17:42:08.016" v="1115" actId="26606"/>
          <ac:cxnSpMkLst>
            <pc:docMk/>
            <pc:sldMk cId="3453169119" sldId="259"/>
            <ac:cxnSpMk id="11" creationId="{2AFD8CBA-54A3-4363-991B-B9C631BBFA74}"/>
          </ac:cxnSpMkLst>
        </pc:cxnChg>
        <pc:cxnChg chg="add del">
          <ac:chgData name="Jakub Rybacki" userId="71160f026d85cc38" providerId="LiveId" clId="{A1A096F2-3B00-4DB1-9DF3-F06313BBE0EA}" dt="2022-10-26T17:42:08.016" v="1115" actId="26606"/>
          <ac:cxnSpMkLst>
            <pc:docMk/>
            <pc:sldMk cId="3453169119" sldId="259"/>
            <ac:cxnSpMk id="14" creationId="{64FA5DFF-7FE6-4855-84E6-DFA78EE978BD}"/>
          </ac:cxnSpMkLst>
        </pc:cxnChg>
      </pc:sldChg>
      <pc:sldChg chg="addSp delSp modSp new mod ord setBg">
        <pc:chgData name="Jakub Rybacki" userId="71160f026d85cc38" providerId="LiveId" clId="{A1A096F2-3B00-4DB1-9DF3-F06313BBE0EA}" dt="2022-10-26T18:25:59.380" v="1911" actId="20577"/>
        <pc:sldMkLst>
          <pc:docMk/>
          <pc:sldMk cId="3096448134" sldId="260"/>
        </pc:sldMkLst>
        <pc:spChg chg="mod">
          <ac:chgData name="Jakub Rybacki" userId="71160f026d85cc38" providerId="LiveId" clId="{A1A096F2-3B00-4DB1-9DF3-F06313BBE0EA}" dt="2022-10-26T17:33:07.963" v="888" actId="20577"/>
          <ac:spMkLst>
            <pc:docMk/>
            <pc:sldMk cId="3096448134" sldId="260"/>
            <ac:spMk id="2" creationId="{F92C3402-2767-0852-0C73-DABB0FEBA10C}"/>
          </ac:spMkLst>
        </pc:spChg>
        <pc:spChg chg="mod">
          <ac:chgData name="Jakub Rybacki" userId="71160f026d85cc38" providerId="LiveId" clId="{A1A096F2-3B00-4DB1-9DF3-F06313BBE0EA}" dt="2022-10-26T18:25:59.380" v="1911" actId="20577"/>
          <ac:spMkLst>
            <pc:docMk/>
            <pc:sldMk cId="3096448134" sldId="260"/>
            <ac:spMk id="3" creationId="{B1A7424A-D50F-BFCA-B032-6905FAB593AD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13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15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17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19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21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23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25" creationId="{9874D11C-36F5-4BBE-A490-019A54E953B0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30" creationId="{DD6B6433-CCD9-42F6-83C5-76BCAA8FEE69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32" creationId="{442B55CB-F27D-4C06-89E5-4EC99A519CBE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38" creationId="{70669A81-0E9B-4B42-AFEA-8F672C6CFBA7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40" creationId="{8C93E0C6-CF08-4771-B5A9-6018CB3AED59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42" creationId="{A011F1B8-62C5-4D08-A621-EAD05C7D6905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44" creationId="{C6A6AECB-428C-4CB4-B65A-359F08B6D8F8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46" creationId="{28D1A6ED-2AB6-46A3-A315-485B8BF936D8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48" creationId="{B61CE46B-8525-46A8-AB7B-DCBCC1B65F9A}"/>
          </ac:spMkLst>
        </pc:spChg>
        <pc:spChg chg="add">
          <ac:chgData name="Jakub Rybacki" userId="71160f026d85cc38" providerId="LiveId" clId="{A1A096F2-3B00-4DB1-9DF3-F06313BBE0EA}" dt="2022-10-26T17:30:18.980" v="848" actId="26606"/>
          <ac:spMkLst>
            <pc:docMk/>
            <pc:sldMk cId="3096448134" sldId="260"/>
            <ac:spMk id="50" creationId="{4412B991-9935-45FB-A17E-8F30DD832561}"/>
          </ac:spMkLst>
        </pc:spChg>
        <pc:picChg chg="add mod">
          <ac:chgData name="Jakub Rybacki" userId="71160f026d85cc38" providerId="LiveId" clId="{A1A096F2-3B00-4DB1-9DF3-F06313BBE0EA}" dt="2022-10-26T17:30:18.980" v="848" actId="26606"/>
          <ac:picMkLst>
            <pc:docMk/>
            <pc:sldMk cId="3096448134" sldId="260"/>
            <ac:picMk id="5" creationId="{26EE4878-6CED-AAC3-A946-DEEC2C38A704}"/>
          </ac:picMkLst>
        </pc:picChg>
        <pc:cxnChg chg="add del">
          <ac:chgData name="Jakub Rybacki" userId="71160f026d85cc38" providerId="LiveId" clId="{A1A096F2-3B00-4DB1-9DF3-F06313BBE0EA}" dt="2022-10-26T17:30:18.980" v="848" actId="26606"/>
          <ac:cxnSpMkLst>
            <pc:docMk/>
            <pc:sldMk cId="3096448134" sldId="260"/>
            <ac:cxnSpMk id="9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7:30:18.980" v="848" actId="26606"/>
          <ac:cxnSpMkLst>
            <pc:docMk/>
            <pc:sldMk cId="3096448134" sldId="260"/>
            <ac:cxnSpMk id="11" creationId="{2AFD8CBA-54A3-4363-991B-B9C631BBFA74}"/>
          </ac:cxnSpMkLst>
        </pc:cxnChg>
        <pc:cxnChg chg="add">
          <ac:chgData name="Jakub Rybacki" userId="71160f026d85cc38" providerId="LiveId" clId="{A1A096F2-3B00-4DB1-9DF3-F06313BBE0EA}" dt="2022-10-26T17:30:18.980" v="848" actId="26606"/>
          <ac:cxnSpMkLst>
            <pc:docMk/>
            <pc:sldMk cId="3096448134" sldId="260"/>
            <ac:cxnSpMk id="34" creationId="{48527540-7F01-4C2E-9641-738882048E3D}"/>
          </ac:cxnSpMkLst>
        </pc:cxnChg>
        <pc:cxnChg chg="add">
          <ac:chgData name="Jakub Rybacki" userId="71160f026d85cc38" providerId="LiveId" clId="{A1A096F2-3B00-4DB1-9DF3-F06313BBE0EA}" dt="2022-10-26T17:30:18.980" v="848" actId="26606"/>
          <ac:cxnSpMkLst>
            <pc:docMk/>
            <pc:sldMk cId="3096448134" sldId="260"/>
            <ac:cxnSpMk id="36" creationId="{D6F60FB6-F855-43F0-A752-3719156C1E04}"/>
          </ac:cxnSpMkLst>
        </pc:cxnChg>
      </pc:sldChg>
      <pc:sldChg chg="new del ord">
        <pc:chgData name="Jakub Rybacki" userId="71160f026d85cc38" providerId="LiveId" clId="{A1A096F2-3B00-4DB1-9DF3-F06313BBE0EA}" dt="2022-10-26T17:32:27.323" v="863" actId="2696"/>
        <pc:sldMkLst>
          <pc:docMk/>
          <pc:sldMk cId="446742088" sldId="261"/>
        </pc:sldMkLst>
      </pc:sldChg>
      <pc:sldChg chg="modSp new mod">
        <pc:chgData name="Jakub Rybacki" userId="71160f026d85cc38" providerId="LiveId" clId="{A1A096F2-3B00-4DB1-9DF3-F06313BBE0EA}" dt="2022-10-26T20:40:42.900" v="4267" actId="15"/>
        <pc:sldMkLst>
          <pc:docMk/>
          <pc:sldMk cId="467556591" sldId="261"/>
        </pc:sldMkLst>
        <pc:spChg chg="mod">
          <ac:chgData name="Jakub Rybacki" userId="71160f026d85cc38" providerId="LiveId" clId="{A1A096F2-3B00-4DB1-9DF3-F06313BBE0EA}" dt="2022-10-26T17:50:47.755" v="1255" actId="20577"/>
          <ac:spMkLst>
            <pc:docMk/>
            <pc:sldMk cId="467556591" sldId="261"/>
            <ac:spMk id="2" creationId="{528B3C8D-9277-7BBF-0B80-89C7EB47D40A}"/>
          </ac:spMkLst>
        </pc:spChg>
        <pc:spChg chg="mod">
          <ac:chgData name="Jakub Rybacki" userId="71160f026d85cc38" providerId="LiveId" clId="{A1A096F2-3B00-4DB1-9DF3-F06313BBE0EA}" dt="2022-10-26T20:40:42.900" v="4267" actId="15"/>
          <ac:spMkLst>
            <pc:docMk/>
            <pc:sldMk cId="467556591" sldId="261"/>
            <ac:spMk id="3" creationId="{47655335-0F30-B31E-BAB3-EAAD571264DA}"/>
          </ac:spMkLst>
        </pc:spChg>
      </pc:sldChg>
      <pc:sldChg chg="addSp delSp modSp new mod setBg setClrOvrMap">
        <pc:chgData name="Jakub Rybacki" userId="71160f026d85cc38" providerId="LiveId" clId="{A1A096F2-3B00-4DB1-9DF3-F06313BBE0EA}" dt="2022-10-26T20:53:31.922" v="4398"/>
        <pc:sldMkLst>
          <pc:docMk/>
          <pc:sldMk cId="3057526506" sldId="262"/>
        </pc:sldMkLst>
        <pc:spChg chg="mod">
          <ac:chgData name="Jakub Rybacki" userId="71160f026d85cc38" providerId="LiveId" clId="{A1A096F2-3B00-4DB1-9DF3-F06313BBE0EA}" dt="2022-10-26T18:52:05.298" v="2208" actId="26606"/>
          <ac:spMkLst>
            <pc:docMk/>
            <pc:sldMk cId="3057526506" sldId="262"/>
            <ac:spMk id="2" creationId="{4E52CABA-CF38-F3CA-ACE1-06CB0D8D196F}"/>
          </ac:spMkLst>
        </pc:spChg>
        <pc:spChg chg="mod">
          <ac:chgData name="Jakub Rybacki" userId="71160f026d85cc38" providerId="LiveId" clId="{A1A096F2-3B00-4DB1-9DF3-F06313BBE0EA}" dt="2022-10-26T20:53:31.922" v="4398"/>
          <ac:spMkLst>
            <pc:docMk/>
            <pc:sldMk cId="3057526506" sldId="262"/>
            <ac:spMk id="3" creationId="{5571A53A-6219-069F-4993-42F2378E6FD3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13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15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17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19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21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23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8:51:35.831" v="2201" actId="26606"/>
          <ac:spMkLst>
            <pc:docMk/>
            <pc:sldMk cId="3057526506" sldId="262"/>
            <ac:spMk id="25" creationId="{9874D11C-36F5-4BBE-A490-019A54E953B0}"/>
          </ac:spMkLst>
        </pc:spChg>
        <pc:spChg chg="add del">
          <ac:chgData name="Jakub Rybacki" userId="71160f026d85cc38" providerId="LiveId" clId="{A1A096F2-3B00-4DB1-9DF3-F06313BBE0EA}" dt="2022-10-26T18:51:42.975" v="2203" actId="26606"/>
          <ac:spMkLst>
            <pc:docMk/>
            <pc:sldMk cId="3057526506" sldId="262"/>
            <ac:spMk id="28" creationId="{3BCB5F6A-9EB0-40B0-9D13-3023E9A20508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3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4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5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6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7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8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8:51:45.524" v="2205" actId="26606"/>
          <ac:spMkLst>
            <pc:docMk/>
            <pc:sldMk cId="3057526506" sldId="262"/>
            <ac:spMk id="39" creationId="{9874D11C-36F5-4BBE-A490-019A54E953B0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4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5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6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7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8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49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8:52:05.281" v="2207" actId="26606"/>
          <ac:spMkLst>
            <pc:docMk/>
            <pc:sldMk cId="3057526506" sldId="262"/>
            <ac:spMk id="50" creationId="{9874D11C-36F5-4BBE-A490-019A54E953B0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55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56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57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58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59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60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61" creationId="{9874D11C-36F5-4BBE-A490-019A54E953B0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70" creationId="{3F088236-D655-4F88-B238-E16762358025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72" creationId="{3DAC0C92-199E-475C-9390-119A9B027276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74" creationId="{C4CFB339-0ED8-4FE2-9EF1-6D1375B8499B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76" creationId="{31896C80-2069-4431-9C19-83B913734490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78" creationId="{BF120A21-0841-4823-B0C4-28AEBCEF9B78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80" creationId="{DBB05BAE-BBD3-4289-899F-A6851503C6B0}"/>
          </ac:spMkLst>
        </pc:spChg>
        <pc:spChg chg="add">
          <ac:chgData name="Jakub Rybacki" userId="71160f026d85cc38" providerId="LiveId" clId="{A1A096F2-3B00-4DB1-9DF3-F06313BBE0EA}" dt="2022-10-26T18:53:58.741" v="2258" actId="26606"/>
          <ac:spMkLst>
            <pc:docMk/>
            <pc:sldMk cId="3057526506" sldId="262"/>
            <ac:spMk id="82" creationId="{9874D11C-36F5-4BBE-A490-019A54E953B0}"/>
          </ac:spMkLst>
        </pc:spChg>
        <pc:picChg chg="add del">
          <ac:chgData name="Jakub Rybacki" userId="71160f026d85cc38" providerId="LiveId" clId="{A1A096F2-3B00-4DB1-9DF3-F06313BBE0EA}" dt="2022-10-26T18:51:35.831" v="2201" actId="26606"/>
          <ac:picMkLst>
            <pc:docMk/>
            <pc:sldMk cId="3057526506" sldId="262"/>
            <ac:picMk id="5" creationId="{6BBF6972-DD40-DBC1-F9E8-ABFB629A090A}"/>
          </ac:picMkLst>
        </pc:picChg>
        <pc:picChg chg="add del">
          <ac:chgData name="Jakub Rybacki" userId="71160f026d85cc38" providerId="LiveId" clId="{A1A096F2-3B00-4DB1-9DF3-F06313BBE0EA}" dt="2022-10-26T18:51:42.975" v="2203" actId="26606"/>
          <ac:picMkLst>
            <pc:docMk/>
            <pc:sldMk cId="3057526506" sldId="262"/>
            <ac:picMk id="27" creationId="{40D896F6-FB75-692F-C836-F572EAE27A1B}"/>
          </ac:picMkLst>
        </pc:picChg>
        <pc:picChg chg="add del">
          <ac:chgData name="Jakub Rybacki" userId="71160f026d85cc38" providerId="LiveId" clId="{A1A096F2-3B00-4DB1-9DF3-F06313BBE0EA}" dt="2022-10-26T18:51:45.524" v="2205" actId="26606"/>
          <ac:picMkLst>
            <pc:docMk/>
            <pc:sldMk cId="3057526506" sldId="262"/>
            <ac:picMk id="30" creationId="{8E4027FC-17A5-B24F-35B5-CB5A66D56E7F}"/>
          </ac:picMkLst>
        </pc:picChg>
        <pc:picChg chg="add del">
          <ac:chgData name="Jakub Rybacki" userId="71160f026d85cc38" providerId="LiveId" clId="{A1A096F2-3B00-4DB1-9DF3-F06313BBE0EA}" dt="2022-10-26T18:52:05.281" v="2207" actId="26606"/>
          <ac:picMkLst>
            <pc:docMk/>
            <pc:sldMk cId="3057526506" sldId="262"/>
            <ac:picMk id="41" creationId="{6BBF6972-DD40-DBC1-F9E8-ABFB629A090A}"/>
          </ac:picMkLst>
        </pc:picChg>
        <pc:picChg chg="add">
          <ac:chgData name="Jakub Rybacki" userId="71160f026d85cc38" providerId="LiveId" clId="{A1A096F2-3B00-4DB1-9DF3-F06313BBE0EA}" dt="2022-10-26T18:52:05.298" v="2208" actId="26606"/>
          <ac:picMkLst>
            <pc:docMk/>
            <pc:sldMk cId="3057526506" sldId="262"/>
            <ac:picMk id="52" creationId="{8E4027FC-17A5-B24F-35B5-CB5A66D56E7F}"/>
          </ac:picMkLst>
        </pc:picChg>
        <pc:cxnChg chg="add del">
          <ac:chgData name="Jakub Rybacki" userId="71160f026d85cc38" providerId="LiveId" clId="{A1A096F2-3B00-4DB1-9DF3-F06313BBE0EA}" dt="2022-10-26T18:51:35.831" v="2201" actId="26606"/>
          <ac:cxnSpMkLst>
            <pc:docMk/>
            <pc:sldMk cId="3057526506" sldId="262"/>
            <ac:cxnSpMk id="9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8:51:35.831" v="2201" actId="26606"/>
          <ac:cxnSpMkLst>
            <pc:docMk/>
            <pc:sldMk cId="3057526506" sldId="262"/>
            <ac:cxnSpMk id="11" creationId="{2AFD8CBA-54A3-4363-991B-B9C631BBFA74}"/>
          </ac:cxnSpMkLst>
        </pc:cxnChg>
        <pc:cxnChg chg="add del">
          <ac:chgData name="Jakub Rybacki" userId="71160f026d85cc38" providerId="LiveId" clId="{A1A096F2-3B00-4DB1-9DF3-F06313BBE0EA}" dt="2022-10-26T18:51:45.524" v="2205" actId="26606"/>
          <ac:cxnSpMkLst>
            <pc:docMk/>
            <pc:sldMk cId="3057526506" sldId="262"/>
            <ac:cxnSpMk id="31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8:51:45.524" v="2205" actId="26606"/>
          <ac:cxnSpMkLst>
            <pc:docMk/>
            <pc:sldMk cId="3057526506" sldId="262"/>
            <ac:cxnSpMk id="32" creationId="{2AFD8CBA-54A3-4363-991B-B9C631BBFA74}"/>
          </ac:cxnSpMkLst>
        </pc:cxnChg>
        <pc:cxnChg chg="add del">
          <ac:chgData name="Jakub Rybacki" userId="71160f026d85cc38" providerId="LiveId" clId="{A1A096F2-3B00-4DB1-9DF3-F06313BBE0EA}" dt="2022-10-26T18:52:05.281" v="2207" actId="26606"/>
          <ac:cxnSpMkLst>
            <pc:docMk/>
            <pc:sldMk cId="3057526506" sldId="262"/>
            <ac:cxnSpMk id="42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8:52:05.281" v="2207" actId="26606"/>
          <ac:cxnSpMkLst>
            <pc:docMk/>
            <pc:sldMk cId="3057526506" sldId="262"/>
            <ac:cxnSpMk id="43" creationId="{2AFD8CBA-54A3-4363-991B-B9C631BBFA74}"/>
          </ac:cxnSpMkLst>
        </pc:cxnChg>
        <pc:cxnChg chg="add del">
          <ac:chgData name="Jakub Rybacki" userId="71160f026d85cc38" providerId="LiveId" clId="{A1A096F2-3B00-4DB1-9DF3-F06313BBE0EA}" dt="2022-10-26T18:53:58.741" v="2258" actId="26606"/>
          <ac:cxnSpMkLst>
            <pc:docMk/>
            <pc:sldMk cId="3057526506" sldId="262"/>
            <ac:cxnSpMk id="53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8:53:58.741" v="2258" actId="26606"/>
          <ac:cxnSpMkLst>
            <pc:docMk/>
            <pc:sldMk cId="3057526506" sldId="262"/>
            <ac:cxnSpMk id="54" creationId="{2AFD8CBA-54A3-4363-991B-B9C631BBFA74}"/>
          </ac:cxnSpMkLst>
        </pc:cxnChg>
        <pc:cxnChg chg="add">
          <ac:chgData name="Jakub Rybacki" userId="71160f026d85cc38" providerId="LiveId" clId="{A1A096F2-3B00-4DB1-9DF3-F06313BBE0EA}" dt="2022-10-26T18:53:58.741" v="2258" actId="26606"/>
          <ac:cxnSpMkLst>
            <pc:docMk/>
            <pc:sldMk cId="3057526506" sldId="262"/>
            <ac:cxnSpMk id="66" creationId="{64FA5DFF-7FE6-4855-84E6-DFA78EE978BD}"/>
          </ac:cxnSpMkLst>
        </pc:cxnChg>
        <pc:cxnChg chg="add">
          <ac:chgData name="Jakub Rybacki" userId="71160f026d85cc38" providerId="LiveId" clId="{A1A096F2-3B00-4DB1-9DF3-F06313BBE0EA}" dt="2022-10-26T18:53:58.741" v="2258" actId="26606"/>
          <ac:cxnSpMkLst>
            <pc:docMk/>
            <pc:sldMk cId="3057526506" sldId="262"/>
            <ac:cxnSpMk id="68" creationId="{2AFD8CBA-54A3-4363-991B-B9C631BBFA74}"/>
          </ac:cxnSpMkLst>
        </pc:cxnChg>
      </pc:sldChg>
      <pc:sldChg chg="addSp delSp modSp new mod setBg">
        <pc:chgData name="Jakub Rybacki" userId="71160f026d85cc38" providerId="LiveId" clId="{A1A096F2-3B00-4DB1-9DF3-F06313BBE0EA}" dt="2022-10-26T19:55:09.887" v="3105" actId="20577"/>
        <pc:sldMkLst>
          <pc:docMk/>
          <pc:sldMk cId="1612819343" sldId="263"/>
        </pc:sldMkLst>
        <pc:spChg chg="mod">
          <ac:chgData name="Jakub Rybacki" userId="71160f026d85cc38" providerId="LiveId" clId="{A1A096F2-3B00-4DB1-9DF3-F06313BBE0EA}" dt="2022-10-26T19:43:00.282" v="2844" actId="26606"/>
          <ac:spMkLst>
            <pc:docMk/>
            <pc:sldMk cId="1612819343" sldId="263"/>
            <ac:spMk id="2" creationId="{C10C16C1-86D1-A7B2-7475-3B3269C53B88}"/>
          </ac:spMkLst>
        </pc:spChg>
        <pc:spChg chg="del mod">
          <ac:chgData name="Jakub Rybacki" userId="71160f026d85cc38" providerId="LiveId" clId="{A1A096F2-3B00-4DB1-9DF3-F06313BBE0EA}" dt="2022-10-26T19:43:00.282" v="2844" actId="26606"/>
          <ac:spMkLst>
            <pc:docMk/>
            <pc:sldMk cId="1612819343" sldId="263"/>
            <ac:spMk id="3" creationId="{5C74AA22-C9EE-82F0-B5DF-82C2071A12E5}"/>
          </ac:spMkLst>
        </pc:spChg>
        <pc:spChg chg="add">
          <ac:chgData name="Jakub Rybacki" userId="71160f026d85cc38" providerId="LiveId" clId="{A1A096F2-3B00-4DB1-9DF3-F06313BBE0EA}" dt="2022-10-26T19:43:00.282" v="2844" actId="26606"/>
          <ac:spMkLst>
            <pc:docMk/>
            <pc:sldMk cId="1612819343" sldId="263"/>
            <ac:spMk id="9" creationId="{655AE6B0-AC9E-4167-806F-E9DB135FC46B}"/>
          </ac:spMkLst>
        </pc:spChg>
        <pc:spChg chg="add">
          <ac:chgData name="Jakub Rybacki" userId="71160f026d85cc38" providerId="LiveId" clId="{A1A096F2-3B00-4DB1-9DF3-F06313BBE0EA}" dt="2022-10-26T19:43:00.282" v="2844" actId="26606"/>
          <ac:spMkLst>
            <pc:docMk/>
            <pc:sldMk cId="1612819343" sldId="263"/>
            <ac:spMk id="22" creationId="{87BD1F4E-A66D-4C06-86DA-8D56CA7A3B41}"/>
          </ac:spMkLst>
        </pc:spChg>
        <pc:grpChg chg="add">
          <ac:chgData name="Jakub Rybacki" userId="71160f026d85cc38" providerId="LiveId" clId="{A1A096F2-3B00-4DB1-9DF3-F06313BBE0EA}" dt="2022-10-26T19:43:00.282" v="2844" actId="26606"/>
          <ac:grpSpMkLst>
            <pc:docMk/>
            <pc:sldMk cId="1612819343" sldId="263"/>
            <ac:grpSpMk id="11" creationId="{3523416A-383B-4FDC-B4C9-D8EDDFE9C043}"/>
          </ac:grpSpMkLst>
        </pc:grpChg>
        <pc:graphicFrameChg chg="add mod">
          <ac:chgData name="Jakub Rybacki" userId="71160f026d85cc38" providerId="LiveId" clId="{A1A096F2-3B00-4DB1-9DF3-F06313BBE0EA}" dt="2022-10-26T19:55:09.887" v="3105" actId="20577"/>
          <ac:graphicFrameMkLst>
            <pc:docMk/>
            <pc:sldMk cId="1612819343" sldId="263"/>
            <ac:graphicFrameMk id="5" creationId="{A8DC2BAD-F591-2F7A-AEC0-5DC0306CCDF2}"/>
          </ac:graphicFrameMkLst>
        </pc:graphicFrameChg>
      </pc:sldChg>
      <pc:sldChg chg="addSp delSp modSp new mod setBg">
        <pc:chgData name="Jakub Rybacki" userId="71160f026d85cc38" providerId="LiveId" clId="{A1A096F2-3B00-4DB1-9DF3-F06313BBE0EA}" dt="2022-10-26T19:48:37.839" v="3056" actId="26606"/>
        <pc:sldMkLst>
          <pc:docMk/>
          <pc:sldMk cId="3811148155" sldId="264"/>
        </pc:sldMkLst>
        <pc:spChg chg="mod">
          <ac:chgData name="Jakub Rybacki" userId="71160f026d85cc38" providerId="LiveId" clId="{A1A096F2-3B00-4DB1-9DF3-F06313BBE0EA}" dt="2022-10-26T19:48:28.121" v="3055" actId="20577"/>
          <ac:spMkLst>
            <pc:docMk/>
            <pc:sldMk cId="3811148155" sldId="264"/>
            <ac:spMk id="2" creationId="{572C069F-04BC-A706-5823-82C93683D325}"/>
          </ac:spMkLst>
        </pc:spChg>
        <pc:spChg chg="add del mod">
          <ac:chgData name="Jakub Rybacki" userId="71160f026d85cc38" providerId="LiveId" clId="{A1A096F2-3B00-4DB1-9DF3-F06313BBE0EA}" dt="2022-10-26T19:48:37.839" v="3056" actId="26606"/>
          <ac:spMkLst>
            <pc:docMk/>
            <pc:sldMk cId="3811148155" sldId="264"/>
            <ac:spMk id="3" creationId="{D2D0B74F-9B5E-9292-8162-9B763730D4EE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13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15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17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19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21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19:47:45.917" v="2986" actId="26606"/>
          <ac:spMkLst>
            <pc:docMk/>
            <pc:sldMk cId="3811148155" sldId="264"/>
            <ac:spMk id="22" creationId="{87BD1F4E-A66D-4C06-86DA-8D56CA7A3B41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23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19:47:45.345" v="2984" actId="26606"/>
          <ac:spMkLst>
            <pc:docMk/>
            <pc:sldMk cId="3811148155" sldId="264"/>
            <ac:spMk id="25" creationId="{9874D11C-36F5-4BBE-A490-019A54E953B0}"/>
          </ac:spMkLst>
        </pc:spChg>
        <pc:spChg chg="add del">
          <ac:chgData name="Jakub Rybacki" userId="71160f026d85cc38" providerId="LiveId" clId="{A1A096F2-3B00-4DB1-9DF3-F06313BBE0EA}" dt="2022-10-26T19:47:45.917" v="2986" actId="26606"/>
          <ac:spMkLst>
            <pc:docMk/>
            <pc:sldMk cId="3811148155" sldId="264"/>
            <ac:spMk id="27" creationId="{655AE6B0-AC9E-4167-806F-E9DB135FC46B}"/>
          </ac:spMkLst>
        </pc:spChg>
        <pc:spChg chg="add del">
          <ac:chgData name="Jakub Rybacki" userId="71160f026d85cc38" providerId="LiveId" clId="{A1A096F2-3B00-4DB1-9DF3-F06313BBE0EA}" dt="2022-10-26T19:47:48.422" v="2988" actId="26606"/>
          <ac:spMkLst>
            <pc:docMk/>
            <pc:sldMk cId="3811148155" sldId="264"/>
            <ac:spMk id="35" creationId="{655AE6B0-AC9E-4167-806F-E9DB135FC46B}"/>
          </ac:spMkLst>
        </pc:spChg>
        <pc:spChg chg="add del">
          <ac:chgData name="Jakub Rybacki" userId="71160f026d85cc38" providerId="LiveId" clId="{A1A096F2-3B00-4DB1-9DF3-F06313BBE0EA}" dt="2022-10-26T19:47:48.422" v="2988" actId="26606"/>
          <ac:spMkLst>
            <pc:docMk/>
            <pc:sldMk cId="3811148155" sldId="264"/>
            <ac:spMk id="41" creationId="{87BD1F4E-A66D-4C06-86DA-8D56CA7A3B41}"/>
          </ac:spMkLst>
        </pc:spChg>
        <pc:spChg chg="add del">
          <ac:chgData name="Jakub Rybacki" userId="71160f026d85cc38" providerId="LiveId" clId="{A1A096F2-3B00-4DB1-9DF3-F06313BBE0EA}" dt="2022-10-26T19:48:11.322" v="2993" actId="26606"/>
          <ac:spMkLst>
            <pc:docMk/>
            <pc:sldMk cId="3811148155" sldId="264"/>
            <ac:spMk id="51" creationId="{9F4444CE-BC8D-4D61-B303-4C05614E62AB}"/>
          </ac:spMkLst>
        </pc:spChg>
        <pc:spChg chg="add del">
          <ac:chgData name="Jakub Rybacki" userId="71160f026d85cc38" providerId="LiveId" clId="{A1A096F2-3B00-4DB1-9DF3-F06313BBE0EA}" dt="2022-10-26T19:48:11.322" v="2993" actId="26606"/>
          <ac:spMkLst>
            <pc:docMk/>
            <pc:sldMk cId="3811148155" sldId="264"/>
            <ac:spMk id="53" creationId="{73772B81-181F-48B7-8826-4D9686D15DF5}"/>
          </ac:spMkLst>
        </pc:spChg>
        <pc:spChg chg="add del">
          <ac:chgData name="Jakub Rybacki" userId="71160f026d85cc38" providerId="LiveId" clId="{A1A096F2-3B00-4DB1-9DF3-F06313BBE0EA}" dt="2022-10-26T19:48:11.322" v="2993" actId="26606"/>
          <ac:spMkLst>
            <pc:docMk/>
            <pc:sldMk cId="3811148155" sldId="264"/>
            <ac:spMk id="55" creationId="{B2205F6E-03C6-4E92-877C-E2482F6599AA}"/>
          </ac:spMkLst>
        </pc:spChg>
        <pc:grpChg chg="add del">
          <ac:chgData name="Jakub Rybacki" userId="71160f026d85cc38" providerId="LiveId" clId="{A1A096F2-3B00-4DB1-9DF3-F06313BBE0EA}" dt="2022-10-26T19:47:45.917" v="2986" actId="26606"/>
          <ac:grpSpMkLst>
            <pc:docMk/>
            <pc:sldMk cId="3811148155" sldId="264"/>
            <ac:grpSpMk id="28" creationId="{3523416A-383B-4FDC-B4C9-D8EDDFE9C043}"/>
          </ac:grpSpMkLst>
        </pc:grpChg>
        <pc:grpChg chg="add del">
          <ac:chgData name="Jakub Rybacki" userId="71160f026d85cc38" providerId="LiveId" clId="{A1A096F2-3B00-4DB1-9DF3-F06313BBE0EA}" dt="2022-10-26T19:47:48.422" v="2988" actId="26606"/>
          <ac:grpSpMkLst>
            <pc:docMk/>
            <pc:sldMk cId="3811148155" sldId="264"/>
            <ac:grpSpMk id="36" creationId="{3523416A-383B-4FDC-B4C9-D8EDDFE9C043}"/>
          </ac:grpSpMkLst>
        </pc:grpChg>
        <pc:graphicFrameChg chg="add">
          <ac:chgData name="Jakub Rybacki" userId="71160f026d85cc38" providerId="LiveId" clId="{A1A096F2-3B00-4DB1-9DF3-F06313BBE0EA}" dt="2022-10-26T19:48:37.839" v="3056" actId="26606"/>
          <ac:graphicFrameMkLst>
            <pc:docMk/>
            <pc:sldMk cId="3811148155" sldId="264"/>
            <ac:graphicFrameMk id="6" creationId="{C918F130-D73D-2E26-BBFC-6377CCC95491}"/>
          </ac:graphicFrameMkLst>
        </pc:graphicFrameChg>
        <pc:graphicFrameChg chg="add del">
          <ac:chgData name="Jakub Rybacki" userId="71160f026d85cc38" providerId="LiveId" clId="{A1A096F2-3B00-4DB1-9DF3-F06313BBE0EA}" dt="2022-10-26T19:47:45.917" v="2986" actId="26606"/>
          <ac:graphicFrameMkLst>
            <pc:docMk/>
            <pc:sldMk cId="3811148155" sldId="264"/>
            <ac:graphicFrameMk id="33" creationId="{4B67C563-8F5D-BCF5-54C4-0BB1D5D21A5A}"/>
          </ac:graphicFrameMkLst>
        </pc:graphicFrameChg>
        <pc:graphicFrameChg chg="add del">
          <ac:chgData name="Jakub Rybacki" userId="71160f026d85cc38" providerId="LiveId" clId="{A1A096F2-3B00-4DB1-9DF3-F06313BBE0EA}" dt="2022-10-26T19:47:48.422" v="2988" actId="26606"/>
          <ac:graphicFrameMkLst>
            <pc:docMk/>
            <pc:sldMk cId="3811148155" sldId="264"/>
            <ac:graphicFrameMk id="42" creationId="{22A07AC9-0D72-0327-3F64-B81F2B8993EF}"/>
          </ac:graphicFrameMkLst>
        </pc:graphicFrameChg>
        <pc:graphicFrameChg chg="add del">
          <ac:chgData name="Jakub Rybacki" userId="71160f026d85cc38" providerId="LiveId" clId="{A1A096F2-3B00-4DB1-9DF3-F06313BBE0EA}" dt="2022-10-26T19:47:52.559" v="2990" actId="26606"/>
          <ac:graphicFrameMkLst>
            <pc:docMk/>
            <pc:sldMk cId="3811148155" sldId="264"/>
            <ac:graphicFrameMk id="44" creationId="{EDEB8729-71CB-D6CD-60BD-2AA67CB4E662}"/>
          </ac:graphicFrameMkLst>
        </pc:graphicFrameChg>
        <pc:graphicFrameChg chg="add del mod modGraphic">
          <ac:chgData name="Jakub Rybacki" userId="71160f026d85cc38" providerId="LiveId" clId="{A1A096F2-3B00-4DB1-9DF3-F06313BBE0EA}" dt="2022-10-26T19:48:11.737" v="2994" actId="26606"/>
          <ac:graphicFrameMkLst>
            <pc:docMk/>
            <pc:sldMk cId="3811148155" sldId="264"/>
            <ac:graphicFrameMk id="46" creationId="{30A2BB85-2553-4604-115D-318EC6A2E62C}"/>
          </ac:graphicFrameMkLst>
        </pc:graphicFrameChg>
        <pc:picChg chg="add del">
          <ac:chgData name="Jakub Rybacki" userId="71160f026d85cc38" providerId="LiveId" clId="{A1A096F2-3B00-4DB1-9DF3-F06313BBE0EA}" dt="2022-10-26T19:47:45.345" v="2984" actId="26606"/>
          <ac:picMkLst>
            <pc:docMk/>
            <pc:sldMk cId="3811148155" sldId="264"/>
            <ac:picMk id="5" creationId="{E6B61886-F74B-E77F-741F-2E21C4A9A110}"/>
          </ac:picMkLst>
        </pc:picChg>
        <pc:cxnChg chg="add del">
          <ac:chgData name="Jakub Rybacki" userId="71160f026d85cc38" providerId="LiveId" clId="{A1A096F2-3B00-4DB1-9DF3-F06313BBE0EA}" dt="2022-10-26T19:47:45.345" v="2984" actId="26606"/>
          <ac:cxnSpMkLst>
            <pc:docMk/>
            <pc:sldMk cId="3811148155" sldId="264"/>
            <ac:cxnSpMk id="9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19:47:45.345" v="2984" actId="26606"/>
          <ac:cxnSpMkLst>
            <pc:docMk/>
            <pc:sldMk cId="3811148155" sldId="264"/>
            <ac:cxnSpMk id="11" creationId="{2AFD8CBA-54A3-4363-991B-B9C631BBFA74}"/>
          </ac:cxnSpMkLst>
        </pc:cxnChg>
      </pc:sldChg>
      <pc:sldChg chg="modSp new mod">
        <pc:chgData name="Jakub Rybacki" userId="71160f026d85cc38" providerId="LiveId" clId="{A1A096F2-3B00-4DB1-9DF3-F06313BBE0EA}" dt="2022-10-26T20:41:33.153" v="4301" actId="20577"/>
        <pc:sldMkLst>
          <pc:docMk/>
          <pc:sldMk cId="142580705" sldId="265"/>
        </pc:sldMkLst>
        <pc:spChg chg="mod">
          <ac:chgData name="Jakub Rybacki" userId="71160f026d85cc38" providerId="LiveId" clId="{A1A096F2-3B00-4DB1-9DF3-F06313BBE0EA}" dt="2022-10-26T19:54:39.715" v="3083" actId="20577"/>
          <ac:spMkLst>
            <pc:docMk/>
            <pc:sldMk cId="142580705" sldId="265"/>
            <ac:spMk id="2" creationId="{6A3F3B52-5800-5E39-63C0-A7797742C19F}"/>
          </ac:spMkLst>
        </pc:spChg>
        <pc:spChg chg="mod">
          <ac:chgData name="Jakub Rybacki" userId="71160f026d85cc38" providerId="LiveId" clId="{A1A096F2-3B00-4DB1-9DF3-F06313BBE0EA}" dt="2022-10-26T20:41:33.153" v="4301" actId="20577"/>
          <ac:spMkLst>
            <pc:docMk/>
            <pc:sldMk cId="142580705" sldId="265"/>
            <ac:spMk id="3" creationId="{C21DBF5C-C3BB-849F-07B1-47944BE85D07}"/>
          </ac:spMkLst>
        </pc:spChg>
      </pc:sldChg>
      <pc:sldChg chg="addSp delSp modSp new mod setBg">
        <pc:chgData name="Jakub Rybacki" userId="71160f026d85cc38" providerId="LiveId" clId="{A1A096F2-3B00-4DB1-9DF3-F06313BBE0EA}" dt="2022-10-26T20:28:53.417" v="3820" actId="20577"/>
        <pc:sldMkLst>
          <pc:docMk/>
          <pc:sldMk cId="1605392628" sldId="266"/>
        </pc:sldMkLst>
        <pc:spChg chg="mod">
          <ac:chgData name="Jakub Rybacki" userId="71160f026d85cc38" providerId="LiveId" clId="{A1A096F2-3B00-4DB1-9DF3-F06313BBE0EA}" dt="2022-10-26T20:28:53.417" v="3820" actId="20577"/>
          <ac:spMkLst>
            <pc:docMk/>
            <pc:sldMk cId="1605392628" sldId="266"/>
            <ac:spMk id="2" creationId="{2092C300-4730-A7D9-C0F1-206B8251A900}"/>
          </ac:spMkLst>
        </pc:spChg>
        <pc:spChg chg="add del mod">
          <ac:chgData name="Jakub Rybacki" userId="71160f026d85cc38" providerId="LiveId" clId="{A1A096F2-3B00-4DB1-9DF3-F06313BBE0EA}" dt="2022-10-26T20:28:40.167" v="3775" actId="26606"/>
          <ac:spMkLst>
            <pc:docMk/>
            <pc:sldMk cId="1605392628" sldId="266"/>
            <ac:spMk id="3" creationId="{6AE923BD-1B82-44BD-20E5-C6B93C7DC685}"/>
          </ac:spMkLst>
        </pc:spChg>
        <pc:spChg chg="add del">
          <ac:chgData name="Jakub Rybacki" userId="71160f026d85cc38" providerId="LiveId" clId="{A1A096F2-3B00-4DB1-9DF3-F06313BBE0EA}" dt="2022-10-26T20:28:29.577" v="3764" actId="26606"/>
          <ac:spMkLst>
            <pc:docMk/>
            <pc:sldMk cId="1605392628" sldId="266"/>
            <ac:spMk id="9" creationId="{EB6743CF-E74B-4A3C-A785-599069DB89DF}"/>
          </ac:spMkLst>
        </pc:spChg>
        <pc:spChg chg="add del">
          <ac:chgData name="Jakub Rybacki" userId="71160f026d85cc38" providerId="LiveId" clId="{A1A096F2-3B00-4DB1-9DF3-F06313BBE0EA}" dt="2022-10-26T20:28:35.435" v="3768" actId="26606"/>
          <ac:spMkLst>
            <pc:docMk/>
            <pc:sldMk cId="1605392628" sldId="266"/>
            <ac:spMk id="13" creationId="{B2205F6E-03C6-4E92-877C-E2482F6599AA}"/>
          </ac:spMkLst>
        </pc:spChg>
        <pc:spChg chg="add del">
          <ac:chgData name="Jakub Rybacki" userId="71160f026d85cc38" providerId="LiveId" clId="{A1A096F2-3B00-4DB1-9DF3-F06313BBE0EA}" dt="2022-10-26T20:28:32.664" v="3766" actId="26606"/>
          <ac:spMkLst>
            <pc:docMk/>
            <pc:sldMk cId="1605392628" sldId="266"/>
            <ac:spMk id="21" creationId="{655AE6B0-AC9E-4167-806F-E9DB135FC46B}"/>
          </ac:spMkLst>
        </pc:spChg>
        <pc:spChg chg="add del">
          <ac:chgData name="Jakub Rybacki" userId="71160f026d85cc38" providerId="LiveId" clId="{A1A096F2-3B00-4DB1-9DF3-F06313BBE0EA}" dt="2022-10-26T20:28:32.664" v="3766" actId="26606"/>
          <ac:spMkLst>
            <pc:docMk/>
            <pc:sldMk cId="1605392628" sldId="266"/>
            <ac:spMk id="22" creationId="{87BD1F4E-A66D-4C06-86DA-8D56CA7A3B41}"/>
          </ac:spMkLst>
        </pc:spChg>
        <pc:spChg chg="add del">
          <ac:chgData name="Jakub Rybacki" userId="71160f026d85cc38" providerId="LiveId" clId="{A1A096F2-3B00-4DB1-9DF3-F06313BBE0EA}" dt="2022-10-26T20:28:35.435" v="3768" actId="26606"/>
          <ac:spMkLst>
            <pc:docMk/>
            <pc:sldMk cId="1605392628" sldId="266"/>
            <ac:spMk id="25" creationId="{9F4444CE-BC8D-4D61-B303-4C05614E62AB}"/>
          </ac:spMkLst>
        </pc:spChg>
        <pc:spChg chg="add del">
          <ac:chgData name="Jakub Rybacki" userId="71160f026d85cc38" providerId="LiveId" clId="{A1A096F2-3B00-4DB1-9DF3-F06313BBE0EA}" dt="2022-10-26T20:28:35.435" v="3768" actId="26606"/>
          <ac:spMkLst>
            <pc:docMk/>
            <pc:sldMk cId="1605392628" sldId="266"/>
            <ac:spMk id="26" creationId="{73772B81-181F-48B7-8826-4D9686D15DF5}"/>
          </ac:spMkLst>
        </pc:spChg>
        <pc:spChg chg="add del">
          <ac:chgData name="Jakub Rybacki" userId="71160f026d85cc38" providerId="LiveId" clId="{A1A096F2-3B00-4DB1-9DF3-F06313BBE0EA}" dt="2022-10-26T20:28:38.761" v="3770" actId="26606"/>
          <ac:spMkLst>
            <pc:docMk/>
            <pc:sldMk cId="1605392628" sldId="266"/>
            <ac:spMk id="29" creationId="{9F4444CE-BC8D-4D61-B303-4C05614E62AB}"/>
          </ac:spMkLst>
        </pc:spChg>
        <pc:spChg chg="add del">
          <ac:chgData name="Jakub Rybacki" userId="71160f026d85cc38" providerId="LiveId" clId="{A1A096F2-3B00-4DB1-9DF3-F06313BBE0EA}" dt="2022-10-26T20:28:38.761" v="3770" actId="26606"/>
          <ac:spMkLst>
            <pc:docMk/>
            <pc:sldMk cId="1605392628" sldId="266"/>
            <ac:spMk id="30" creationId="{73772B81-181F-48B7-8826-4D9686D15DF5}"/>
          </ac:spMkLst>
        </pc:spChg>
        <pc:spChg chg="add del">
          <ac:chgData name="Jakub Rybacki" userId="71160f026d85cc38" providerId="LiveId" clId="{A1A096F2-3B00-4DB1-9DF3-F06313BBE0EA}" dt="2022-10-26T20:28:38.761" v="3770" actId="26606"/>
          <ac:spMkLst>
            <pc:docMk/>
            <pc:sldMk cId="1605392628" sldId="266"/>
            <ac:spMk id="31" creationId="{B2205F6E-03C6-4E92-877C-E2482F6599AA}"/>
          </ac:spMkLst>
        </pc:spChg>
        <pc:spChg chg="add del">
          <ac:chgData name="Jakub Rybacki" userId="71160f026d85cc38" providerId="LiveId" clId="{A1A096F2-3B00-4DB1-9DF3-F06313BBE0EA}" dt="2022-10-26T20:28:39.572" v="3772" actId="26606"/>
          <ac:spMkLst>
            <pc:docMk/>
            <pc:sldMk cId="1605392628" sldId="266"/>
            <ac:spMk id="35" creationId="{EB6743CF-E74B-4A3C-A785-599069DB89DF}"/>
          </ac:spMkLst>
        </pc:spChg>
        <pc:spChg chg="add del">
          <ac:chgData name="Jakub Rybacki" userId="71160f026d85cc38" providerId="LiveId" clId="{A1A096F2-3B00-4DB1-9DF3-F06313BBE0EA}" dt="2022-10-26T20:28:39.572" v="3772" actId="26606"/>
          <ac:spMkLst>
            <pc:docMk/>
            <pc:sldMk cId="1605392628" sldId="266"/>
            <ac:spMk id="36" creationId="{6AE923BD-1B82-44BD-20E5-C6B93C7DC685}"/>
          </ac:spMkLst>
        </pc:spChg>
        <pc:spChg chg="add del">
          <ac:chgData name="Jakub Rybacki" userId="71160f026d85cc38" providerId="LiveId" clId="{A1A096F2-3B00-4DB1-9DF3-F06313BBE0EA}" dt="2022-10-26T20:28:40.134" v="3774" actId="26606"/>
          <ac:spMkLst>
            <pc:docMk/>
            <pc:sldMk cId="1605392628" sldId="266"/>
            <ac:spMk id="38" creationId="{9F4444CE-BC8D-4D61-B303-4C05614E62AB}"/>
          </ac:spMkLst>
        </pc:spChg>
        <pc:spChg chg="add del">
          <ac:chgData name="Jakub Rybacki" userId="71160f026d85cc38" providerId="LiveId" clId="{A1A096F2-3B00-4DB1-9DF3-F06313BBE0EA}" dt="2022-10-26T20:28:40.134" v="3774" actId="26606"/>
          <ac:spMkLst>
            <pc:docMk/>
            <pc:sldMk cId="1605392628" sldId="266"/>
            <ac:spMk id="39" creationId="{73772B81-181F-48B7-8826-4D9686D15DF5}"/>
          </ac:spMkLst>
        </pc:spChg>
        <pc:spChg chg="add del">
          <ac:chgData name="Jakub Rybacki" userId="71160f026d85cc38" providerId="LiveId" clId="{A1A096F2-3B00-4DB1-9DF3-F06313BBE0EA}" dt="2022-10-26T20:28:40.134" v="3774" actId="26606"/>
          <ac:spMkLst>
            <pc:docMk/>
            <pc:sldMk cId="1605392628" sldId="266"/>
            <ac:spMk id="40" creationId="{B2205F6E-03C6-4E92-877C-E2482F6599AA}"/>
          </ac:spMkLst>
        </pc:spChg>
        <pc:spChg chg="add">
          <ac:chgData name="Jakub Rybacki" userId="71160f026d85cc38" providerId="LiveId" clId="{A1A096F2-3B00-4DB1-9DF3-F06313BBE0EA}" dt="2022-10-26T20:28:40.167" v="3775" actId="26606"/>
          <ac:spMkLst>
            <pc:docMk/>
            <pc:sldMk cId="1605392628" sldId="266"/>
            <ac:spMk id="43" creationId="{9F4444CE-BC8D-4D61-B303-4C05614E62AB}"/>
          </ac:spMkLst>
        </pc:spChg>
        <pc:spChg chg="add">
          <ac:chgData name="Jakub Rybacki" userId="71160f026d85cc38" providerId="LiveId" clId="{A1A096F2-3B00-4DB1-9DF3-F06313BBE0EA}" dt="2022-10-26T20:28:40.167" v="3775" actId="26606"/>
          <ac:spMkLst>
            <pc:docMk/>
            <pc:sldMk cId="1605392628" sldId="266"/>
            <ac:spMk id="44" creationId="{73772B81-181F-48B7-8826-4D9686D15DF5}"/>
          </ac:spMkLst>
        </pc:spChg>
        <pc:spChg chg="add">
          <ac:chgData name="Jakub Rybacki" userId="71160f026d85cc38" providerId="LiveId" clId="{A1A096F2-3B00-4DB1-9DF3-F06313BBE0EA}" dt="2022-10-26T20:28:40.167" v="3775" actId="26606"/>
          <ac:spMkLst>
            <pc:docMk/>
            <pc:sldMk cId="1605392628" sldId="266"/>
            <ac:spMk id="45" creationId="{B2205F6E-03C6-4E92-877C-E2482F6599AA}"/>
          </ac:spMkLst>
        </pc:spChg>
        <pc:grpChg chg="add del">
          <ac:chgData name="Jakub Rybacki" userId="71160f026d85cc38" providerId="LiveId" clId="{A1A096F2-3B00-4DB1-9DF3-F06313BBE0EA}" dt="2022-10-26T20:28:32.664" v="3766" actId="26606"/>
          <ac:grpSpMkLst>
            <pc:docMk/>
            <pc:sldMk cId="1605392628" sldId="266"/>
            <ac:grpSpMk id="11" creationId="{3523416A-383B-4FDC-B4C9-D8EDDFE9C043}"/>
          </ac:grpSpMkLst>
        </pc:grpChg>
        <pc:graphicFrameChg chg="add del">
          <ac:chgData name="Jakub Rybacki" userId="71160f026d85cc38" providerId="LiveId" clId="{A1A096F2-3B00-4DB1-9DF3-F06313BBE0EA}" dt="2022-10-26T20:28:32.664" v="3766" actId="26606"/>
          <ac:graphicFrameMkLst>
            <pc:docMk/>
            <pc:sldMk cId="1605392628" sldId="266"/>
            <ac:graphicFrameMk id="23" creationId="{62BE63D3-DEFC-ABCD-08C7-32683BC739D7}"/>
          </ac:graphicFrameMkLst>
        </pc:graphicFrameChg>
        <pc:graphicFrameChg chg="add del">
          <ac:chgData name="Jakub Rybacki" userId="71160f026d85cc38" providerId="LiveId" clId="{A1A096F2-3B00-4DB1-9DF3-F06313BBE0EA}" dt="2022-10-26T20:28:35.435" v="3768" actId="26606"/>
          <ac:graphicFrameMkLst>
            <pc:docMk/>
            <pc:sldMk cId="1605392628" sldId="266"/>
            <ac:graphicFrameMk id="27" creationId="{FB68C0CA-8BDA-5108-119D-057F6CA05BCB}"/>
          </ac:graphicFrameMkLst>
        </pc:graphicFrameChg>
        <pc:graphicFrameChg chg="add del">
          <ac:chgData name="Jakub Rybacki" userId="71160f026d85cc38" providerId="LiveId" clId="{A1A096F2-3B00-4DB1-9DF3-F06313BBE0EA}" dt="2022-10-26T20:28:38.761" v="3770" actId="26606"/>
          <ac:graphicFrameMkLst>
            <pc:docMk/>
            <pc:sldMk cId="1605392628" sldId="266"/>
            <ac:graphicFrameMk id="32" creationId="{58CCF6EA-A87F-A889-4071-7FCF393C352F}"/>
          </ac:graphicFrameMkLst>
        </pc:graphicFrameChg>
        <pc:graphicFrameChg chg="add del">
          <ac:chgData name="Jakub Rybacki" userId="71160f026d85cc38" providerId="LiveId" clId="{A1A096F2-3B00-4DB1-9DF3-F06313BBE0EA}" dt="2022-10-26T20:28:40.134" v="3774" actId="26606"/>
          <ac:graphicFrameMkLst>
            <pc:docMk/>
            <pc:sldMk cId="1605392628" sldId="266"/>
            <ac:graphicFrameMk id="41" creationId="{58CCF6EA-A87F-A889-4071-7FCF393C352F}"/>
          </ac:graphicFrameMkLst>
        </pc:graphicFrameChg>
        <pc:graphicFrameChg chg="add">
          <ac:chgData name="Jakub Rybacki" userId="71160f026d85cc38" providerId="LiveId" clId="{A1A096F2-3B00-4DB1-9DF3-F06313BBE0EA}" dt="2022-10-26T20:28:40.167" v="3775" actId="26606"/>
          <ac:graphicFrameMkLst>
            <pc:docMk/>
            <pc:sldMk cId="1605392628" sldId="266"/>
            <ac:graphicFrameMk id="46" creationId="{FB68C0CA-8BDA-5108-119D-057F6CA05BCB}"/>
          </ac:graphicFrameMkLst>
        </pc:graphicFrameChg>
        <pc:picChg chg="add del">
          <ac:chgData name="Jakub Rybacki" userId="71160f026d85cc38" providerId="LiveId" clId="{A1A096F2-3B00-4DB1-9DF3-F06313BBE0EA}" dt="2022-10-26T20:28:29.577" v="3764" actId="26606"/>
          <ac:picMkLst>
            <pc:docMk/>
            <pc:sldMk cId="1605392628" sldId="266"/>
            <ac:picMk id="5" creationId="{586D5CF6-C16E-4839-8331-8114ED5128E2}"/>
          </ac:picMkLst>
        </pc:picChg>
        <pc:picChg chg="add del">
          <ac:chgData name="Jakub Rybacki" userId="71160f026d85cc38" providerId="LiveId" clId="{A1A096F2-3B00-4DB1-9DF3-F06313BBE0EA}" dt="2022-10-26T20:28:39.572" v="3772" actId="26606"/>
          <ac:picMkLst>
            <pc:docMk/>
            <pc:sldMk cId="1605392628" sldId="266"/>
            <ac:picMk id="34" creationId="{586D5CF6-C16E-4839-8331-8114ED5128E2}"/>
          </ac:picMkLst>
        </pc:picChg>
      </pc:sldChg>
      <pc:sldChg chg="delSp modSp add mod setBg delDesignElem">
        <pc:chgData name="Jakub Rybacki" userId="71160f026d85cc38" providerId="LiveId" clId="{A1A096F2-3B00-4DB1-9DF3-F06313BBE0EA}" dt="2022-10-26T20:33:00.651" v="4024" actId="6549"/>
        <pc:sldMkLst>
          <pc:docMk/>
          <pc:sldMk cId="3874245665" sldId="267"/>
        </pc:sldMkLst>
        <pc:spChg chg="mod">
          <ac:chgData name="Jakub Rybacki" userId="71160f026d85cc38" providerId="LiveId" clId="{A1A096F2-3B00-4DB1-9DF3-F06313BBE0EA}" dt="2022-10-26T20:33:00.651" v="4024" actId="6549"/>
          <ac:spMkLst>
            <pc:docMk/>
            <pc:sldMk cId="3874245665" sldId="267"/>
            <ac:spMk id="2" creationId="{2092C300-4730-A7D9-C0F1-206B8251A900}"/>
          </ac:spMkLst>
        </pc:spChg>
        <pc:spChg chg="del">
          <ac:chgData name="Jakub Rybacki" userId="71160f026d85cc38" providerId="LiveId" clId="{A1A096F2-3B00-4DB1-9DF3-F06313BBE0EA}" dt="2022-10-26T20:30:42.982" v="3822"/>
          <ac:spMkLst>
            <pc:docMk/>
            <pc:sldMk cId="3874245665" sldId="267"/>
            <ac:spMk id="43" creationId="{9F4444CE-BC8D-4D61-B303-4C05614E62AB}"/>
          </ac:spMkLst>
        </pc:spChg>
        <pc:spChg chg="del">
          <ac:chgData name="Jakub Rybacki" userId="71160f026d85cc38" providerId="LiveId" clId="{A1A096F2-3B00-4DB1-9DF3-F06313BBE0EA}" dt="2022-10-26T20:30:42.982" v="3822"/>
          <ac:spMkLst>
            <pc:docMk/>
            <pc:sldMk cId="3874245665" sldId="267"/>
            <ac:spMk id="44" creationId="{73772B81-181F-48B7-8826-4D9686D15DF5}"/>
          </ac:spMkLst>
        </pc:spChg>
        <pc:spChg chg="del">
          <ac:chgData name="Jakub Rybacki" userId="71160f026d85cc38" providerId="LiveId" clId="{A1A096F2-3B00-4DB1-9DF3-F06313BBE0EA}" dt="2022-10-26T20:30:42.982" v="3822"/>
          <ac:spMkLst>
            <pc:docMk/>
            <pc:sldMk cId="3874245665" sldId="267"/>
            <ac:spMk id="45" creationId="{B2205F6E-03C6-4E92-877C-E2482F6599AA}"/>
          </ac:spMkLst>
        </pc:spChg>
        <pc:graphicFrameChg chg="mod">
          <ac:chgData name="Jakub Rybacki" userId="71160f026d85cc38" providerId="LiveId" clId="{A1A096F2-3B00-4DB1-9DF3-F06313BBE0EA}" dt="2022-10-26T20:32:36.698" v="3978" actId="20577"/>
          <ac:graphicFrameMkLst>
            <pc:docMk/>
            <pc:sldMk cId="3874245665" sldId="267"/>
            <ac:graphicFrameMk id="46" creationId="{FB68C0CA-8BDA-5108-119D-057F6CA05BCB}"/>
          </ac:graphicFrameMkLst>
        </pc:graphicFrameChg>
      </pc:sldChg>
      <pc:sldChg chg="new del">
        <pc:chgData name="Jakub Rybacki" userId="71160f026d85cc38" providerId="LiveId" clId="{A1A096F2-3B00-4DB1-9DF3-F06313BBE0EA}" dt="2022-10-26T20:35:56.065" v="4029" actId="680"/>
        <pc:sldMkLst>
          <pc:docMk/>
          <pc:sldMk cId="2489654275" sldId="268"/>
        </pc:sldMkLst>
      </pc:sldChg>
      <pc:sldChg chg="modSp add mod">
        <pc:chgData name="Jakub Rybacki" userId="71160f026d85cc38" providerId="LiveId" clId="{A1A096F2-3B00-4DB1-9DF3-F06313BBE0EA}" dt="2022-10-26T20:37:25.031" v="4179" actId="20577"/>
        <pc:sldMkLst>
          <pc:docMk/>
          <pc:sldMk cId="4149770428" sldId="268"/>
        </pc:sldMkLst>
        <pc:spChg chg="mod">
          <ac:chgData name="Jakub Rybacki" userId="71160f026d85cc38" providerId="LiveId" clId="{A1A096F2-3B00-4DB1-9DF3-F06313BBE0EA}" dt="2022-10-26T20:36:05.452" v="4040" actId="20577"/>
          <ac:spMkLst>
            <pc:docMk/>
            <pc:sldMk cId="4149770428" sldId="268"/>
            <ac:spMk id="2" creationId="{2092C300-4730-A7D9-C0F1-206B8251A900}"/>
          </ac:spMkLst>
        </pc:spChg>
        <pc:graphicFrameChg chg="mod">
          <ac:chgData name="Jakub Rybacki" userId="71160f026d85cc38" providerId="LiveId" clId="{A1A096F2-3B00-4DB1-9DF3-F06313BBE0EA}" dt="2022-10-26T20:37:25.031" v="4179" actId="20577"/>
          <ac:graphicFrameMkLst>
            <pc:docMk/>
            <pc:sldMk cId="4149770428" sldId="268"/>
            <ac:graphicFrameMk id="46" creationId="{FB68C0CA-8BDA-5108-119D-057F6CA05BCB}"/>
          </ac:graphicFrameMkLst>
        </pc:graphicFrameChg>
      </pc:sldChg>
      <pc:sldChg chg="addSp modSp new mod setBg">
        <pc:chgData name="Jakub Rybacki" userId="71160f026d85cc38" providerId="LiveId" clId="{A1A096F2-3B00-4DB1-9DF3-F06313BBE0EA}" dt="2022-10-26T21:07:41.652" v="5117" actId="26606"/>
        <pc:sldMkLst>
          <pc:docMk/>
          <pc:sldMk cId="2717461297" sldId="269"/>
        </pc:sldMkLst>
        <pc:spChg chg="mo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2" creationId="{23ED010C-2223-0A51-6360-50597D06F404}"/>
          </ac:spMkLst>
        </pc:spChg>
        <pc:spChg chg="mo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3" creationId="{48FF9365-DA2D-35F5-09E7-D5DAEC3E5122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13" creationId="{3F088236-D655-4F88-B238-E16762358025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15" creationId="{3DAC0C92-199E-475C-9390-119A9B027276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17" creationId="{C4CFB339-0ED8-4FE2-9EF1-6D1375B8499B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19" creationId="{31896C80-2069-4431-9C19-83B913734490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21" creationId="{BF120A21-0841-4823-B0C4-28AEBCEF9B78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23" creationId="{DBB05BAE-BBD3-4289-899F-A6851503C6B0}"/>
          </ac:spMkLst>
        </pc:spChg>
        <pc:spChg chg="add">
          <ac:chgData name="Jakub Rybacki" userId="71160f026d85cc38" providerId="LiveId" clId="{A1A096F2-3B00-4DB1-9DF3-F06313BBE0EA}" dt="2022-10-26T21:07:41.652" v="5117" actId="26606"/>
          <ac:spMkLst>
            <pc:docMk/>
            <pc:sldMk cId="2717461297" sldId="269"/>
            <ac:spMk id="25" creationId="{9874D11C-36F5-4BBE-A490-019A54E953B0}"/>
          </ac:spMkLst>
        </pc:spChg>
        <pc:picChg chg="add">
          <ac:chgData name="Jakub Rybacki" userId="71160f026d85cc38" providerId="LiveId" clId="{A1A096F2-3B00-4DB1-9DF3-F06313BBE0EA}" dt="2022-10-26T21:07:41.652" v="5117" actId="26606"/>
          <ac:picMkLst>
            <pc:docMk/>
            <pc:sldMk cId="2717461297" sldId="269"/>
            <ac:picMk id="5" creationId="{946E2574-60B9-07CC-3731-4E8518C93A02}"/>
          </ac:picMkLst>
        </pc:picChg>
        <pc:cxnChg chg="add">
          <ac:chgData name="Jakub Rybacki" userId="71160f026d85cc38" providerId="LiveId" clId="{A1A096F2-3B00-4DB1-9DF3-F06313BBE0EA}" dt="2022-10-26T21:07:41.652" v="5117" actId="26606"/>
          <ac:cxnSpMkLst>
            <pc:docMk/>
            <pc:sldMk cId="2717461297" sldId="269"/>
            <ac:cxnSpMk id="9" creationId="{64FA5DFF-7FE6-4855-84E6-DFA78EE978BD}"/>
          </ac:cxnSpMkLst>
        </pc:cxnChg>
        <pc:cxnChg chg="add">
          <ac:chgData name="Jakub Rybacki" userId="71160f026d85cc38" providerId="LiveId" clId="{A1A096F2-3B00-4DB1-9DF3-F06313BBE0EA}" dt="2022-10-26T21:07:41.652" v="5117" actId="26606"/>
          <ac:cxnSpMkLst>
            <pc:docMk/>
            <pc:sldMk cId="2717461297" sldId="269"/>
            <ac:cxnSpMk id="11" creationId="{2AFD8CBA-54A3-4363-991B-B9C631BBFA74}"/>
          </ac:cxnSpMkLst>
        </pc:cxnChg>
      </pc:sldChg>
      <pc:sldChg chg="new del">
        <pc:chgData name="Jakub Rybacki" userId="71160f026d85cc38" providerId="LiveId" clId="{A1A096F2-3B00-4DB1-9DF3-F06313BBE0EA}" dt="2022-10-26T20:38:38.035" v="4181" actId="2696"/>
        <pc:sldMkLst>
          <pc:docMk/>
          <pc:sldMk cId="3756331142" sldId="269"/>
        </pc:sldMkLst>
      </pc:sldChg>
      <pc:sldChg chg="modSp add mod">
        <pc:chgData name="Jakub Rybacki" userId="71160f026d85cc38" providerId="LiveId" clId="{A1A096F2-3B00-4DB1-9DF3-F06313BBE0EA}" dt="2022-10-26T20:58:40.614" v="4655" actId="20577"/>
        <pc:sldMkLst>
          <pc:docMk/>
          <pc:sldMk cId="3486672109" sldId="270"/>
        </pc:sldMkLst>
        <pc:spChg chg="mod">
          <ac:chgData name="Jakub Rybacki" userId="71160f026d85cc38" providerId="LiveId" clId="{A1A096F2-3B00-4DB1-9DF3-F06313BBE0EA}" dt="2022-10-26T20:57:20.453" v="4468" actId="20577"/>
          <ac:spMkLst>
            <pc:docMk/>
            <pc:sldMk cId="3486672109" sldId="270"/>
            <ac:spMk id="2" creationId="{2092C300-4730-A7D9-C0F1-206B8251A900}"/>
          </ac:spMkLst>
        </pc:spChg>
        <pc:graphicFrameChg chg="mod">
          <ac:chgData name="Jakub Rybacki" userId="71160f026d85cc38" providerId="LiveId" clId="{A1A096F2-3B00-4DB1-9DF3-F06313BBE0EA}" dt="2022-10-26T20:58:40.614" v="4655" actId="20577"/>
          <ac:graphicFrameMkLst>
            <pc:docMk/>
            <pc:sldMk cId="3486672109" sldId="270"/>
            <ac:graphicFrameMk id="46" creationId="{FB68C0CA-8BDA-5108-119D-057F6CA05BCB}"/>
          </ac:graphicFrameMkLst>
        </pc:graphicFrameChg>
      </pc:sldChg>
      <pc:sldChg chg="addSp delSp modSp add mod setBg setClrOvrMap">
        <pc:chgData name="Jakub Rybacki" userId="71160f026d85cc38" providerId="LiveId" clId="{A1A096F2-3B00-4DB1-9DF3-F06313BBE0EA}" dt="2022-10-26T21:17:02.180" v="5212" actId="20577"/>
        <pc:sldMkLst>
          <pc:docMk/>
          <pc:sldMk cId="3506078258" sldId="271"/>
        </pc:sldMkLst>
        <pc:spChg chg="mod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2" creationId="{2092C300-4730-A7D9-C0F1-206B8251A900}"/>
          </ac:spMkLst>
        </pc:spChg>
        <pc:spChg chg="add mod">
          <ac:chgData name="Jakub Rybacki" userId="71160f026d85cc38" providerId="LiveId" clId="{A1A096F2-3B00-4DB1-9DF3-F06313BBE0EA}" dt="2022-10-26T21:17:02.180" v="5212" actId="20577"/>
          <ac:spMkLst>
            <pc:docMk/>
            <pc:sldMk cId="3506078258" sldId="271"/>
            <ac:spMk id="4" creationId="{C2601806-134F-0107-187F-8C9F95EC0EEF}"/>
          </ac:spMkLst>
        </pc:spChg>
        <pc:spChg chg="add del">
          <ac:chgData name="Jakub Rybacki" userId="71160f026d85cc38" providerId="LiveId" clId="{A1A096F2-3B00-4DB1-9DF3-F06313BBE0EA}" dt="2022-10-26T21:16:40.923" v="5180" actId="26606"/>
          <ac:spMkLst>
            <pc:docMk/>
            <pc:sldMk cId="3506078258" sldId="271"/>
            <ac:spMk id="10" creationId="{3BCB5F6A-9EB0-40B0-9D13-3023E9A20508}"/>
          </ac:spMkLst>
        </pc:spChg>
        <pc:spChg chg="add del">
          <ac:chgData name="Jakub Rybacki" userId="71160f026d85cc38" providerId="LiveId" clId="{A1A096F2-3B00-4DB1-9DF3-F06313BBE0EA}" dt="2022-10-26T21:16:42.954" v="5182" actId="26606"/>
          <ac:spMkLst>
            <pc:docMk/>
            <pc:sldMk cId="3506078258" sldId="271"/>
            <ac:spMk id="13" creationId="{3BCB5F6A-9EB0-40B0-9D13-3023E9A20508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14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16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18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20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22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24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21:16:44.740" v="5184" actId="26606"/>
          <ac:spMkLst>
            <pc:docMk/>
            <pc:sldMk cId="3506078258" sldId="271"/>
            <ac:spMk id="26" creationId="{9874D11C-36F5-4BBE-A490-019A54E953B0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1" creationId="{3F088236-D655-4F88-B238-E16762358025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2" creationId="{3DAC0C92-199E-475C-9390-119A9B027276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3" creationId="{C4CFB339-0ED8-4FE2-9EF1-6D1375B8499B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4" creationId="{31896C80-2069-4431-9C19-83B913734490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5" creationId="{BF120A21-0841-4823-B0C4-28AEBCEF9B78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6" creationId="{DBB05BAE-BBD3-4289-899F-A6851503C6B0}"/>
          </ac:spMkLst>
        </pc:spChg>
        <pc:spChg chg="add del">
          <ac:chgData name="Jakub Rybacki" userId="71160f026d85cc38" providerId="LiveId" clId="{A1A096F2-3B00-4DB1-9DF3-F06313BBE0EA}" dt="2022-10-26T21:16:46.358" v="5186" actId="26606"/>
          <ac:spMkLst>
            <pc:docMk/>
            <pc:sldMk cId="3506078258" sldId="271"/>
            <ac:spMk id="37" creationId="{9874D11C-36F5-4BBE-A490-019A54E953B0}"/>
          </ac:spMkLst>
        </pc:spChg>
        <pc:graphicFrameChg chg="del mod">
          <ac:chgData name="Jakub Rybacki" userId="71160f026d85cc38" providerId="LiveId" clId="{A1A096F2-3B00-4DB1-9DF3-F06313BBE0EA}" dt="2022-10-26T21:02:23.878" v="4776" actId="478"/>
          <ac:graphicFrameMkLst>
            <pc:docMk/>
            <pc:sldMk cId="3506078258" sldId="271"/>
            <ac:graphicFrameMk id="46" creationId="{FB68C0CA-8BDA-5108-119D-057F6CA05BCB}"/>
          </ac:graphicFrameMkLst>
        </pc:graphicFrameChg>
        <pc:picChg chg="add del">
          <ac:chgData name="Jakub Rybacki" userId="71160f026d85cc38" providerId="LiveId" clId="{A1A096F2-3B00-4DB1-9DF3-F06313BBE0EA}" dt="2022-10-26T21:16:40.923" v="5180" actId="26606"/>
          <ac:picMkLst>
            <pc:docMk/>
            <pc:sldMk cId="3506078258" sldId="271"/>
            <ac:picMk id="6" creationId="{925C4C8E-2CF9-8701-EECD-9C863C70C40B}"/>
          </ac:picMkLst>
        </pc:picChg>
        <pc:picChg chg="add del">
          <ac:chgData name="Jakub Rybacki" userId="71160f026d85cc38" providerId="LiveId" clId="{A1A096F2-3B00-4DB1-9DF3-F06313BBE0EA}" dt="2022-10-26T21:16:42.954" v="5182" actId="26606"/>
          <ac:picMkLst>
            <pc:docMk/>
            <pc:sldMk cId="3506078258" sldId="271"/>
            <ac:picMk id="12" creationId="{9456053E-9F02-7DDC-79D6-8BE7AA5FA568}"/>
          </ac:picMkLst>
        </pc:picChg>
        <pc:picChg chg="add del">
          <ac:chgData name="Jakub Rybacki" userId="71160f026d85cc38" providerId="LiveId" clId="{A1A096F2-3B00-4DB1-9DF3-F06313BBE0EA}" dt="2022-10-26T21:16:44.740" v="5184" actId="26606"/>
          <ac:picMkLst>
            <pc:docMk/>
            <pc:sldMk cId="3506078258" sldId="271"/>
            <ac:picMk id="15" creationId="{7E14DDE0-9B01-85E7-2CD3-A5FAE45D08AF}"/>
          </ac:picMkLst>
        </pc:picChg>
        <pc:picChg chg="add del">
          <ac:chgData name="Jakub Rybacki" userId="71160f026d85cc38" providerId="LiveId" clId="{A1A096F2-3B00-4DB1-9DF3-F06313BBE0EA}" dt="2022-10-26T21:16:46.358" v="5186" actId="26606"/>
          <ac:picMkLst>
            <pc:docMk/>
            <pc:sldMk cId="3506078258" sldId="271"/>
            <ac:picMk id="28" creationId="{6CEA9965-EE1F-B936-065C-677E174554BC}"/>
          </ac:picMkLst>
        </pc:picChg>
        <pc:cxnChg chg="add del">
          <ac:chgData name="Jakub Rybacki" userId="71160f026d85cc38" providerId="LiveId" clId="{A1A096F2-3B00-4DB1-9DF3-F06313BBE0EA}" dt="2022-10-26T21:16:44.740" v="5184" actId="26606"/>
          <ac:cxnSpMkLst>
            <pc:docMk/>
            <pc:sldMk cId="3506078258" sldId="271"/>
            <ac:cxnSpMk id="17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21:16:44.740" v="5184" actId="26606"/>
          <ac:cxnSpMkLst>
            <pc:docMk/>
            <pc:sldMk cId="3506078258" sldId="271"/>
            <ac:cxnSpMk id="19" creationId="{2AFD8CBA-54A3-4363-991B-B9C631BBFA74}"/>
          </ac:cxnSpMkLst>
        </pc:cxnChg>
        <pc:cxnChg chg="add del">
          <ac:chgData name="Jakub Rybacki" userId="71160f026d85cc38" providerId="LiveId" clId="{A1A096F2-3B00-4DB1-9DF3-F06313BBE0EA}" dt="2022-10-26T21:16:46.358" v="5186" actId="26606"/>
          <ac:cxnSpMkLst>
            <pc:docMk/>
            <pc:sldMk cId="3506078258" sldId="271"/>
            <ac:cxnSpMk id="29" creationId="{64FA5DFF-7FE6-4855-84E6-DFA78EE978BD}"/>
          </ac:cxnSpMkLst>
        </pc:cxnChg>
        <pc:cxnChg chg="add del">
          <ac:chgData name="Jakub Rybacki" userId="71160f026d85cc38" providerId="LiveId" clId="{A1A096F2-3B00-4DB1-9DF3-F06313BBE0EA}" dt="2022-10-26T21:16:46.358" v="5186" actId="26606"/>
          <ac:cxnSpMkLst>
            <pc:docMk/>
            <pc:sldMk cId="3506078258" sldId="271"/>
            <ac:cxnSpMk id="30" creationId="{2AFD8CBA-54A3-4363-991B-B9C631BBFA74}"/>
          </ac:cxnSpMkLst>
        </pc:cxnChg>
      </pc:sldChg>
    </pc:docChg>
  </pc:docChgLst>
  <pc:docChgLst>
    <pc:chgData name="Jakub Rybacki" userId="71160f026d85cc38" providerId="LiveId" clId="{FD7A9B2E-871D-4DED-A09E-255B2A6B5BBB}"/>
    <pc:docChg chg="modSld">
      <pc:chgData name="Jakub Rybacki" userId="71160f026d85cc38" providerId="LiveId" clId="{FD7A9B2E-871D-4DED-A09E-255B2A6B5BBB}" dt="2022-10-27T14:01:37.281" v="18" actId="20577"/>
      <pc:docMkLst>
        <pc:docMk/>
      </pc:docMkLst>
      <pc:sldChg chg="modSp">
        <pc:chgData name="Jakub Rybacki" userId="71160f026d85cc38" providerId="LiveId" clId="{FD7A9B2E-871D-4DED-A09E-255B2A6B5BBB}" dt="2022-10-27T14:01:37.281" v="18" actId="20577"/>
        <pc:sldMkLst>
          <pc:docMk/>
          <pc:sldMk cId="3874245665" sldId="267"/>
        </pc:sldMkLst>
        <pc:graphicFrameChg chg="mod">
          <ac:chgData name="Jakub Rybacki" userId="71160f026d85cc38" providerId="LiveId" clId="{FD7A9B2E-871D-4DED-A09E-255B2A6B5BBB}" dt="2022-10-27T14:01:37.281" v="18" actId="20577"/>
          <ac:graphicFrameMkLst>
            <pc:docMk/>
            <pc:sldMk cId="3874245665" sldId="267"/>
            <ac:graphicFrameMk id="46" creationId="{FB68C0CA-8BDA-5108-119D-057F6CA05BCB}"/>
          </ac:graphicFrameMkLst>
        </pc:graphicFrameChg>
      </pc:sldChg>
    </pc:docChg>
  </pc:docChgLst>
  <pc:docChgLst>
    <pc:chgData name="Jakub Rybacki" userId="71160f026d85cc38" providerId="LiveId" clId="{85E412F4-1987-401E-858E-D2CAA8C6CD5A}"/>
    <pc:docChg chg="modSld sldOrd">
      <pc:chgData name="Jakub Rybacki" userId="71160f026d85cc38" providerId="LiveId" clId="{85E412F4-1987-401E-858E-D2CAA8C6CD5A}" dt="2023-03-08T18:59:40.467" v="7"/>
      <pc:docMkLst>
        <pc:docMk/>
      </pc:docMkLst>
      <pc:sldChg chg="ord">
        <pc:chgData name="Jakub Rybacki" userId="71160f026d85cc38" providerId="LiveId" clId="{85E412F4-1987-401E-858E-D2CAA8C6CD5A}" dt="2023-03-08T18:59:40.467" v="7"/>
        <pc:sldMkLst>
          <pc:docMk/>
          <pc:sldMk cId="3469429591" sldId="257"/>
        </pc:sldMkLst>
      </pc:sldChg>
      <pc:sldChg chg="modSp mod">
        <pc:chgData name="Jakub Rybacki" userId="71160f026d85cc38" providerId="LiveId" clId="{85E412F4-1987-401E-858E-D2CAA8C6CD5A}" dt="2023-03-08T18:59:25.297" v="5" actId="20577"/>
        <pc:sldMkLst>
          <pc:docMk/>
          <pc:sldMk cId="1504804503" sldId="258"/>
        </pc:sldMkLst>
        <pc:spChg chg="mod">
          <ac:chgData name="Jakub Rybacki" userId="71160f026d85cc38" providerId="LiveId" clId="{85E412F4-1987-401E-858E-D2CAA8C6CD5A}" dt="2023-03-08T18:59:25.297" v="5" actId="20577"/>
          <ac:spMkLst>
            <pc:docMk/>
            <pc:sldMk cId="1504804503" sldId="258"/>
            <ac:spMk id="3" creationId="{D502ED12-30BB-5FC6-568A-9CEE273A8EF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www.pewresearch.org/methods/2018/10/09/comparing-survey-sampling-strategies-random-digit-dial-vs-voter-files/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hyperlink" Target="https://www.pewresearch.org/methods/2018/10/09/comparing-survey-sampling-strategies-random-digit-dial-vs-voter-files/" TargetMode="External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A1E22-251A-4DB2-B468-8445BFB8B8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6C0CE6-1F05-4C44-8077-24BC36378B1D}">
      <dgm:prSet/>
      <dgm:spPr/>
      <dgm:t>
        <a:bodyPr/>
        <a:lstStyle/>
        <a:p>
          <a:r>
            <a:rPr lang="pl-PL"/>
            <a:t>CAWI – powtórna wysyłka maila z przypomnieniem</a:t>
          </a:r>
          <a:endParaRPr lang="en-US"/>
        </a:p>
      </dgm:t>
    </dgm:pt>
    <dgm:pt modelId="{053BAC02-AD35-4944-BF4B-FEA8F73BAB7C}" type="parTrans" cxnId="{B6B74763-E57E-4F2E-AD96-61447F52FCC0}">
      <dgm:prSet/>
      <dgm:spPr/>
      <dgm:t>
        <a:bodyPr/>
        <a:lstStyle/>
        <a:p>
          <a:endParaRPr lang="en-US"/>
        </a:p>
      </dgm:t>
    </dgm:pt>
    <dgm:pt modelId="{BDD914CF-3FB3-4B8E-8CD4-122931A5FD0C}" type="sibTrans" cxnId="{B6B74763-E57E-4F2E-AD96-61447F52FCC0}">
      <dgm:prSet/>
      <dgm:spPr/>
      <dgm:t>
        <a:bodyPr/>
        <a:lstStyle/>
        <a:p>
          <a:endParaRPr lang="en-US"/>
        </a:p>
      </dgm:t>
    </dgm:pt>
    <dgm:pt modelId="{F409101C-6492-4C6C-A6E1-291FC0FA9C4B}">
      <dgm:prSet/>
      <dgm:spPr/>
      <dgm:t>
        <a:bodyPr/>
        <a:lstStyle/>
        <a:p>
          <a:r>
            <a:rPr lang="pl-PL"/>
            <a:t>Efekty potrafią być znaczne – np. podwojenie liczby odpowiedzi.</a:t>
          </a:r>
          <a:endParaRPr lang="en-US"/>
        </a:p>
      </dgm:t>
    </dgm:pt>
    <dgm:pt modelId="{FA66016F-9071-45B7-88B7-CECBCEC7577E}" type="parTrans" cxnId="{9B64F56A-1A30-4506-9128-47EB260DF0A4}">
      <dgm:prSet/>
      <dgm:spPr/>
      <dgm:t>
        <a:bodyPr/>
        <a:lstStyle/>
        <a:p>
          <a:endParaRPr lang="en-US"/>
        </a:p>
      </dgm:t>
    </dgm:pt>
    <dgm:pt modelId="{46B53F70-7FDD-4C1E-BDE3-C4B88541BD81}" type="sibTrans" cxnId="{9B64F56A-1A30-4506-9128-47EB260DF0A4}">
      <dgm:prSet/>
      <dgm:spPr/>
      <dgm:t>
        <a:bodyPr/>
        <a:lstStyle/>
        <a:p>
          <a:endParaRPr lang="en-US"/>
        </a:p>
      </dgm:t>
    </dgm:pt>
    <dgm:pt modelId="{7E76F855-9A98-42B8-BF5F-68D38A7FE9B7}">
      <dgm:prSet/>
      <dgm:spPr/>
      <dgm:t>
        <a:bodyPr/>
        <a:lstStyle/>
        <a:p>
          <a:r>
            <a:rPr lang="pl-PL"/>
            <a:t>CATI – powtórny telefon –</a:t>
          </a:r>
          <a:endParaRPr lang="en-US"/>
        </a:p>
      </dgm:t>
    </dgm:pt>
    <dgm:pt modelId="{664D7673-7A7B-4EAC-90A6-9A60D5874B87}" type="parTrans" cxnId="{2338E300-97F8-4EC6-9DD3-5F6565E88543}">
      <dgm:prSet/>
      <dgm:spPr/>
      <dgm:t>
        <a:bodyPr/>
        <a:lstStyle/>
        <a:p>
          <a:endParaRPr lang="en-US"/>
        </a:p>
      </dgm:t>
    </dgm:pt>
    <dgm:pt modelId="{F3E387B5-9028-4C6E-AE67-833B699DF972}" type="sibTrans" cxnId="{2338E300-97F8-4EC6-9DD3-5F6565E88543}">
      <dgm:prSet/>
      <dgm:spPr/>
      <dgm:t>
        <a:bodyPr/>
        <a:lstStyle/>
        <a:p>
          <a:endParaRPr lang="en-US"/>
        </a:p>
      </dgm:t>
    </dgm:pt>
    <dgm:pt modelId="{695E908B-D719-4D35-8BA4-3642C815F0AF}">
      <dgm:prSet/>
      <dgm:spPr/>
      <dgm:t>
        <a:bodyPr/>
        <a:lstStyle/>
        <a:p>
          <a:r>
            <a:rPr lang="pl-PL" dirty="0"/>
            <a:t>Optymalne godziny – 18-19.00 (</a:t>
          </a:r>
          <a:r>
            <a:rPr lang="en-GB" b="0" i="0" dirty="0" err="1"/>
            <a:t>Buttolph</a:t>
          </a:r>
          <a:r>
            <a:rPr lang="en-GB" b="0" i="0" dirty="0"/>
            <a:t>-Johnson</a:t>
          </a:r>
          <a:r>
            <a:rPr lang="pl-PL" b="0" i="0" dirty="0"/>
            <a:t> et al 2010)</a:t>
          </a:r>
          <a:r>
            <a:rPr lang="pl-PL" dirty="0"/>
            <a:t> </a:t>
          </a:r>
          <a:endParaRPr lang="en-US" dirty="0"/>
        </a:p>
      </dgm:t>
    </dgm:pt>
    <dgm:pt modelId="{08043B4A-2A08-4AF1-8308-B7A3E6E2C1C5}" type="parTrans" cxnId="{AD5F742F-4218-42CB-97CA-6F61BE9166B3}">
      <dgm:prSet/>
      <dgm:spPr/>
      <dgm:t>
        <a:bodyPr/>
        <a:lstStyle/>
        <a:p>
          <a:endParaRPr lang="en-US"/>
        </a:p>
      </dgm:t>
    </dgm:pt>
    <dgm:pt modelId="{3D63AEA4-DEFB-44F5-8C9F-AA3A8DA13BB4}" type="sibTrans" cxnId="{AD5F742F-4218-42CB-97CA-6F61BE9166B3}">
      <dgm:prSet/>
      <dgm:spPr/>
      <dgm:t>
        <a:bodyPr/>
        <a:lstStyle/>
        <a:p>
          <a:endParaRPr lang="en-US"/>
        </a:p>
      </dgm:t>
    </dgm:pt>
    <dgm:pt modelId="{7AEBFD4F-B2AE-453B-B9D9-7D274AC99BD6}">
      <dgm:prSet/>
      <dgm:spPr/>
      <dgm:t>
        <a:bodyPr/>
        <a:lstStyle/>
        <a:p>
          <a:r>
            <a:rPr lang="pl-PL" dirty="0"/>
            <a:t>Problem: Kogo zmobilizujesz do pracy?</a:t>
          </a:r>
          <a:endParaRPr lang="en-US" dirty="0"/>
        </a:p>
      </dgm:t>
    </dgm:pt>
    <dgm:pt modelId="{7B49E47C-411B-4D28-9544-39C9A9EC87E3}" type="parTrans" cxnId="{609D7DF9-A0AA-4555-B150-B3A84E1B202C}">
      <dgm:prSet/>
      <dgm:spPr/>
      <dgm:t>
        <a:bodyPr/>
        <a:lstStyle/>
        <a:p>
          <a:endParaRPr lang="en-US"/>
        </a:p>
      </dgm:t>
    </dgm:pt>
    <dgm:pt modelId="{C02319C7-B835-4721-A98A-DCA6AA67D29E}" type="sibTrans" cxnId="{609D7DF9-A0AA-4555-B150-B3A84E1B202C}">
      <dgm:prSet/>
      <dgm:spPr/>
      <dgm:t>
        <a:bodyPr/>
        <a:lstStyle/>
        <a:p>
          <a:endParaRPr lang="en-US"/>
        </a:p>
      </dgm:t>
    </dgm:pt>
    <dgm:pt modelId="{8CD967D6-2AC9-4184-9AF7-547AC2C61E8F}">
      <dgm:prSet/>
      <dgm:spPr/>
      <dgm:t>
        <a:bodyPr/>
        <a:lstStyle/>
        <a:p>
          <a:r>
            <a:rPr lang="pl-PL"/>
            <a:t>CAPI – harmonogram wizyt</a:t>
          </a:r>
          <a:endParaRPr lang="en-US"/>
        </a:p>
      </dgm:t>
    </dgm:pt>
    <dgm:pt modelId="{C03D6820-89E7-425D-9ECB-814EF10015E9}" type="parTrans" cxnId="{BA18E872-95B4-4FC5-93E1-BB8A71EE82D2}">
      <dgm:prSet/>
      <dgm:spPr/>
      <dgm:t>
        <a:bodyPr/>
        <a:lstStyle/>
        <a:p>
          <a:endParaRPr lang="en-US"/>
        </a:p>
      </dgm:t>
    </dgm:pt>
    <dgm:pt modelId="{4D9AD7E2-A0CE-4CD7-9A9D-E90487DB2AE7}" type="sibTrans" cxnId="{BA18E872-95B4-4FC5-93E1-BB8A71EE82D2}">
      <dgm:prSet/>
      <dgm:spPr/>
      <dgm:t>
        <a:bodyPr/>
        <a:lstStyle/>
        <a:p>
          <a:endParaRPr lang="en-US"/>
        </a:p>
      </dgm:t>
    </dgm:pt>
    <dgm:pt modelId="{B69EBF75-DFC0-4AE8-9487-B8260FEE01E5}">
      <dgm:prSet/>
      <dgm:spPr/>
      <dgm:t>
        <a:bodyPr/>
        <a:lstStyle/>
        <a:p>
          <a:r>
            <a:rPr lang="pl-PL"/>
            <a:t>ESS - 4 wizyty: 1 obowiązkowo wieczorem, 2-ga w weekend.</a:t>
          </a:r>
          <a:endParaRPr lang="en-US"/>
        </a:p>
      </dgm:t>
    </dgm:pt>
    <dgm:pt modelId="{DBF06DF9-606B-44BF-A1E9-4507B076F775}" type="parTrans" cxnId="{F82E225F-DD9F-4F49-AEC2-6056D461F513}">
      <dgm:prSet/>
      <dgm:spPr/>
      <dgm:t>
        <a:bodyPr/>
        <a:lstStyle/>
        <a:p>
          <a:endParaRPr lang="en-US"/>
        </a:p>
      </dgm:t>
    </dgm:pt>
    <dgm:pt modelId="{FFBD0920-CDB3-45BA-A96D-BD0F18E463B0}" type="sibTrans" cxnId="{F82E225F-DD9F-4F49-AEC2-6056D461F513}">
      <dgm:prSet/>
      <dgm:spPr/>
      <dgm:t>
        <a:bodyPr/>
        <a:lstStyle/>
        <a:p>
          <a:endParaRPr lang="en-US"/>
        </a:p>
      </dgm:t>
    </dgm:pt>
    <dgm:pt modelId="{1DA6B78D-4730-422A-9311-7165BD02B361}" type="pres">
      <dgm:prSet presAssocID="{59EA1E22-251A-4DB2-B468-8445BFB8B8F0}" presName="root" presStyleCnt="0">
        <dgm:presLayoutVars>
          <dgm:dir/>
          <dgm:resizeHandles val="exact"/>
        </dgm:presLayoutVars>
      </dgm:prSet>
      <dgm:spPr/>
    </dgm:pt>
    <dgm:pt modelId="{B41C1C23-0A22-4B94-8679-7699BCDC786D}" type="pres">
      <dgm:prSet presAssocID="{EA6C0CE6-1F05-4C44-8077-24BC36378B1D}" presName="compNode" presStyleCnt="0"/>
      <dgm:spPr/>
    </dgm:pt>
    <dgm:pt modelId="{33D30617-3E27-4EC5-B6AA-ABC940B7F105}" type="pres">
      <dgm:prSet presAssocID="{EA6C0CE6-1F05-4C44-8077-24BC36378B1D}" presName="bgRect" presStyleLbl="bgShp" presStyleIdx="0" presStyleCnt="3"/>
      <dgm:spPr/>
    </dgm:pt>
    <dgm:pt modelId="{EF5667B8-A988-48DF-8020-C02B80C7FFEC}" type="pres">
      <dgm:prSet presAssocID="{EA6C0CE6-1F05-4C44-8077-24BC36378B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990AB2-653A-4201-824C-3A468DB45B4D}" type="pres">
      <dgm:prSet presAssocID="{EA6C0CE6-1F05-4C44-8077-24BC36378B1D}" presName="spaceRect" presStyleCnt="0"/>
      <dgm:spPr/>
    </dgm:pt>
    <dgm:pt modelId="{C5CFB7E8-D06B-4A3F-8E54-5BB3F28CF968}" type="pres">
      <dgm:prSet presAssocID="{EA6C0CE6-1F05-4C44-8077-24BC36378B1D}" presName="parTx" presStyleLbl="revTx" presStyleIdx="0" presStyleCnt="6">
        <dgm:presLayoutVars>
          <dgm:chMax val="0"/>
          <dgm:chPref val="0"/>
        </dgm:presLayoutVars>
      </dgm:prSet>
      <dgm:spPr/>
    </dgm:pt>
    <dgm:pt modelId="{A82A2DBD-C9E5-4D64-8EDA-A6A3A68F072D}" type="pres">
      <dgm:prSet presAssocID="{EA6C0CE6-1F05-4C44-8077-24BC36378B1D}" presName="desTx" presStyleLbl="revTx" presStyleIdx="1" presStyleCnt="6">
        <dgm:presLayoutVars/>
      </dgm:prSet>
      <dgm:spPr/>
    </dgm:pt>
    <dgm:pt modelId="{2A818A3B-3E1A-45E3-A945-81F68D4FE8EE}" type="pres">
      <dgm:prSet presAssocID="{BDD914CF-3FB3-4B8E-8CD4-122931A5FD0C}" presName="sibTrans" presStyleCnt="0"/>
      <dgm:spPr/>
    </dgm:pt>
    <dgm:pt modelId="{8D702EF2-C160-4504-B2A6-A8F11F98E687}" type="pres">
      <dgm:prSet presAssocID="{7E76F855-9A98-42B8-BF5F-68D38A7FE9B7}" presName="compNode" presStyleCnt="0"/>
      <dgm:spPr/>
    </dgm:pt>
    <dgm:pt modelId="{86E67F3E-DDC3-4029-B133-EC6469CD57BB}" type="pres">
      <dgm:prSet presAssocID="{7E76F855-9A98-42B8-BF5F-68D38A7FE9B7}" presName="bgRect" presStyleLbl="bgShp" presStyleIdx="1" presStyleCnt="3"/>
      <dgm:spPr/>
    </dgm:pt>
    <dgm:pt modelId="{0D427605-0302-4A26-98AF-08B3CB22C6D7}" type="pres">
      <dgm:prSet presAssocID="{7E76F855-9A98-42B8-BF5F-68D38A7FE9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09BFF10-961C-4AA6-936A-9AADF23B2D41}" type="pres">
      <dgm:prSet presAssocID="{7E76F855-9A98-42B8-BF5F-68D38A7FE9B7}" presName="spaceRect" presStyleCnt="0"/>
      <dgm:spPr/>
    </dgm:pt>
    <dgm:pt modelId="{39737653-85EC-4B09-B566-EA9BEC01231A}" type="pres">
      <dgm:prSet presAssocID="{7E76F855-9A98-42B8-BF5F-68D38A7FE9B7}" presName="parTx" presStyleLbl="revTx" presStyleIdx="2" presStyleCnt="6">
        <dgm:presLayoutVars>
          <dgm:chMax val="0"/>
          <dgm:chPref val="0"/>
        </dgm:presLayoutVars>
      </dgm:prSet>
      <dgm:spPr/>
    </dgm:pt>
    <dgm:pt modelId="{009E4225-87F7-4754-9B9B-549076949C6E}" type="pres">
      <dgm:prSet presAssocID="{7E76F855-9A98-42B8-BF5F-68D38A7FE9B7}" presName="desTx" presStyleLbl="revTx" presStyleIdx="3" presStyleCnt="6">
        <dgm:presLayoutVars/>
      </dgm:prSet>
      <dgm:spPr/>
    </dgm:pt>
    <dgm:pt modelId="{04806E2D-7A67-43E0-9EB3-12935ED06D12}" type="pres">
      <dgm:prSet presAssocID="{F3E387B5-9028-4C6E-AE67-833B699DF972}" presName="sibTrans" presStyleCnt="0"/>
      <dgm:spPr/>
    </dgm:pt>
    <dgm:pt modelId="{282CC07E-DE27-402D-B485-B1349F4CEF86}" type="pres">
      <dgm:prSet presAssocID="{8CD967D6-2AC9-4184-9AF7-547AC2C61E8F}" presName="compNode" presStyleCnt="0"/>
      <dgm:spPr/>
    </dgm:pt>
    <dgm:pt modelId="{D4FE3042-5604-423E-97BF-F495C50B70A6}" type="pres">
      <dgm:prSet presAssocID="{8CD967D6-2AC9-4184-9AF7-547AC2C61E8F}" presName="bgRect" presStyleLbl="bgShp" presStyleIdx="2" presStyleCnt="3"/>
      <dgm:spPr/>
    </dgm:pt>
    <dgm:pt modelId="{95D4EBD0-CC4C-414C-A0EB-FEE1BFD69570}" type="pres">
      <dgm:prSet presAssocID="{8CD967D6-2AC9-4184-9AF7-547AC2C61E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BB032C9-5ECC-4A92-A48B-0489BB5BDC2A}" type="pres">
      <dgm:prSet presAssocID="{8CD967D6-2AC9-4184-9AF7-547AC2C61E8F}" presName="spaceRect" presStyleCnt="0"/>
      <dgm:spPr/>
    </dgm:pt>
    <dgm:pt modelId="{F3A86ADE-C3D0-46CB-BFC4-DDECC3D10AC3}" type="pres">
      <dgm:prSet presAssocID="{8CD967D6-2AC9-4184-9AF7-547AC2C61E8F}" presName="parTx" presStyleLbl="revTx" presStyleIdx="4" presStyleCnt="6">
        <dgm:presLayoutVars>
          <dgm:chMax val="0"/>
          <dgm:chPref val="0"/>
        </dgm:presLayoutVars>
      </dgm:prSet>
      <dgm:spPr/>
    </dgm:pt>
    <dgm:pt modelId="{21BD6C36-6867-40B9-A242-D66E144ECD96}" type="pres">
      <dgm:prSet presAssocID="{8CD967D6-2AC9-4184-9AF7-547AC2C61E8F}" presName="desTx" presStyleLbl="revTx" presStyleIdx="5" presStyleCnt="6">
        <dgm:presLayoutVars/>
      </dgm:prSet>
      <dgm:spPr/>
    </dgm:pt>
  </dgm:ptLst>
  <dgm:cxnLst>
    <dgm:cxn modelId="{2338E300-97F8-4EC6-9DD3-5F6565E88543}" srcId="{59EA1E22-251A-4DB2-B468-8445BFB8B8F0}" destId="{7E76F855-9A98-42B8-BF5F-68D38A7FE9B7}" srcOrd="1" destOrd="0" parTransId="{664D7673-7A7B-4EAC-90A6-9A60D5874B87}" sibTransId="{F3E387B5-9028-4C6E-AE67-833B699DF972}"/>
    <dgm:cxn modelId="{AD5F742F-4218-42CB-97CA-6F61BE9166B3}" srcId="{7E76F855-9A98-42B8-BF5F-68D38A7FE9B7}" destId="{695E908B-D719-4D35-8BA4-3642C815F0AF}" srcOrd="0" destOrd="0" parTransId="{08043B4A-2A08-4AF1-8308-B7A3E6E2C1C5}" sibTransId="{3D63AEA4-DEFB-44F5-8C9F-AA3A8DA13BB4}"/>
    <dgm:cxn modelId="{7E6FA436-9E36-42FF-9B2F-9A995A5A4A27}" type="presOf" srcId="{695E908B-D719-4D35-8BA4-3642C815F0AF}" destId="{009E4225-87F7-4754-9B9B-549076949C6E}" srcOrd="0" destOrd="0" presId="urn:microsoft.com/office/officeart/2018/2/layout/IconVerticalSolidList"/>
    <dgm:cxn modelId="{50A8B65B-D04A-46CA-82AD-4F2F3FDA00C0}" type="presOf" srcId="{7AEBFD4F-B2AE-453B-B9D9-7D274AC99BD6}" destId="{009E4225-87F7-4754-9B9B-549076949C6E}" srcOrd="0" destOrd="1" presId="urn:microsoft.com/office/officeart/2018/2/layout/IconVerticalSolidList"/>
    <dgm:cxn modelId="{F82E225F-DD9F-4F49-AEC2-6056D461F513}" srcId="{8CD967D6-2AC9-4184-9AF7-547AC2C61E8F}" destId="{B69EBF75-DFC0-4AE8-9487-B8260FEE01E5}" srcOrd="0" destOrd="0" parTransId="{DBF06DF9-606B-44BF-A1E9-4507B076F775}" sibTransId="{FFBD0920-CDB3-45BA-A96D-BD0F18E463B0}"/>
    <dgm:cxn modelId="{08FF8742-ADD5-44BE-96F3-8FC7A6F237D3}" type="presOf" srcId="{7E76F855-9A98-42B8-BF5F-68D38A7FE9B7}" destId="{39737653-85EC-4B09-B566-EA9BEC01231A}" srcOrd="0" destOrd="0" presId="urn:microsoft.com/office/officeart/2018/2/layout/IconVerticalSolidList"/>
    <dgm:cxn modelId="{B6B74763-E57E-4F2E-AD96-61447F52FCC0}" srcId="{59EA1E22-251A-4DB2-B468-8445BFB8B8F0}" destId="{EA6C0CE6-1F05-4C44-8077-24BC36378B1D}" srcOrd="0" destOrd="0" parTransId="{053BAC02-AD35-4944-BF4B-FEA8F73BAB7C}" sibTransId="{BDD914CF-3FB3-4B8E-8CD4-122931A5FD0C}"/>
    <dgm:cxn modelId="{9B64F56A-1A30-4506-9128-47EB260DF0A4}" srcId="{EA6C0CE6-1F05-4C44-8077-24BC36378B1D}" destId="{F409101C-6492-4C6C-A6E1-291FC0FA9C4B}" srcOrd="0" destOrd="0" parTransId="{FA66016F-9071-45B7-88B7-CECBCEC7577E}" sibTransId="{46B53F70-7FDD-4C1E-BDE3-C4B88541BD81}"/>
    <dgm:cxn modelId="{BA18E872-95B4-4FC5-93E1-BB8A71EE82D2}" srcId="{59EA1E22-251A-4DB2-B468-8445BFB8B8F0}" destId="{8CD967D6-2AC9-4184-9AF7-547AC2C61E8F}" srcOrd="2" destOrd="0" parTransId="{C03D6820-89E7-425D-9ECB-814EF10015E9}" sibTransId="{4D9AD7E2-A0CE-4CD7-9A9D-E90487DB2AE7}"/>
    <dgm:cxn modelId="{16FD427F-412A-430F-BE8B-1B566B0B2F42}" type="presOf" srcId="{8CD967D6-2AC9-4184-9AF7-547AC2C61E8F}" destId="{F3A86ADE-C3D0-46CB-BFC4-DDECC3D10AC3}" srcOrd="0" destOrd="0" presId="urn:microsoft.com/office/officeart/2018/2/layout/IconVerticalSolidList"/>
    <dgm:cxn modelId="{06DD2DC2-D9DB-4F31-8B85-4B39197B8D5D}" type="presOf" srcId="{EA6C0CE6-1F05-4C44-8077-24BC36378B1D}" destId="{C5CFB7E8-D06B-4A3F-8E54-5BB3F28CF968}" srcOrd="0" destOrd="0" presId="urn:microsoft.com/office/officeart/2018/2/layout/IconVerticalSolidList"/>
    <dgm:cxn modelId="{EC3DCBC4-D365-4F8C-8FFF-54030F6ECE02}" type="presOf" srcId="{59EA1E22-251A-4DB2-B468-8445BFB8B8F0}" destId="{1DA6B78D-4730-422A-9311-7165BD02B361}" srcOrd="0" destOrd="0" presId="urn:microsoft.com/office/officeart/2018/2/layout/IconVerticalSolidList"/>
    <dgm:cxn modelId="{1AD940E5-6A61-428C-B161-DC78379E8E14}" type="presOf" srcId="{B69EBF75-DFC0-4AE8-9487-B8260FEE01E5}" destId="{21BD6C36-6867-40B9-A242-D66E144ECD96}" srcOrd="0" destOrd="0" presId="urn:microsoft.com/office/officeart/2018/2/layout/IconVerticalSolidList"/>
    <dgm:cxn modelId="{A024C5E9-23F6-4B1C-8D00-83DDF8E6E31D}" type="presOf" srcId="{F409101C-6492-4C6C-A6E1-291FC0FA9C4B}" destId="{A82A2DBD-C9E5-4D64-8EDA-A6A3A68F072D}" srcOrd="0" destOrd="0" presId="urn:microsoft.com/office/officeart/2018/2/layout/IconVerticalSolidList"/>
    <dgm:cxn modelId="{609D7DF9-A0AA-4555-B150-B3A84E1B202C}" srcId="{7E76F855-9A98-42B8-BF5F-68D38A7FE9B7}" destId="{7AEBFD4F-B2AE-453B-B9D9-7D274AC99BD6}" srcOrd="1" destOrd="0" parTransId="{7B49E47C-411B-4D28-9544-39C9A9EC87E3}" sibTransId="{C02319C7-B835-4721-A98A-DCA6AA67D29E}"/>
    <dgm:cxn modelId="{B7766974-A4C9-4407-BBE8-3E14192180D0}" type="presParOf" srcId="{1DA6B78D-4730-422A-9311-7165BD02B361}" destId="{B41C1C23-0A22-4B94-8679-7699BCDC786D}" srcOrd="0" destOrd="0" presId="urn:microsoft.com/office/officeart/2018/2/layout/IconVerticalSolidList"/>
    <dgm:cxn modelId="{B6E82F63-CD5D-4343-B8FE-7A71849F6230}" type="presParOf" srcId="{B41C1C23-0A22-4B94-8679-7699BCDC786D}" destId="{33D30617-3E27-4EC5-B6AA-ABC940B7F105}" srcOrd="0" destOrd="0" presId="urn:microsoft.com/office/officeart/2018/2/layout/IconVerticalSolidList"/>
    <dgm:cxn modelId="{A2ED044E-DDBF-4B9B-AD8D-EE4B7813BA88}" type="presParOf" srcId="{B41C1C23-0A22-4B94-8679-7699BCDC786D}" destId="{EF5667B8-A988-48DF-8020-C02B80C7FFEC}" srcOrd="1" destOrd="0" presId="urn:microsoft.com/office/officeart/2018/2/layout/IconVerticalSolidList"/>
    <dgm:cxn modelId="{FAD51CED-9AB7-40D8-9C66-CDF755E9C334}" type="presParOf" srcId="{B41C1C23-0A22-4B94-8679-7699BCDC786D}" destId="{97990AB2-653A-4201-824C-3A468DB45B4D}" srcOrd="2" destOrd="0" presId="urn:microsoft.com/office/officeart/2018/2/layout/IconVerticalSolidList"/>
    <dgm:cxn modelId="{53781799-9AF9-4196-B243-9E56D76ED2B6}" type="presParOf" srcId="{B41C1C23-0A22-4B94-8679-7699BCDC786D}" destId="{C5CFB7E8-D06B-4A3F-8E54-5BB3F28CF968}" srcOrd="3" destOrd="0" presId="urn:microsoft.com/office/officeart/2018/2/layout/IconVerticalSolidList"/>
    <dgm:cxn modelId="{DAA1430F-5F43-438D-8CDE-FC0E55D09E82}" type="presParOf" srcId="{B41C1C23-0A22-4B94-8679-7699BCDC786D}" destId="{A82A2DBD-C9E5-4D64-8EDA-A6A3A68F072D}" srcOrd="4" destOrd="0" presId="urn:microsoft.com/office/officeart/2018/2/layout/IconVerticalSolidList"/>
    <dgm:cxn modelId="{EAF7A890-FA0E-4777-8168-8E9E97453129}" type="presParOf" srcId="{1DA6B78D-4730-422A-9311-7165BD02B361}" destId="{2A818A3B-3E1A-45E3-A945-81F68D4FE8EE}" srcOrd="1" destOrd="0" presId="urn:microsoft.com/office/officeart/2018/2/layout/IconVerticalSolidList"/>
    <dgm:cxn modelId="{8BA38DE6-E4E4-453D-89E8-79765C6D5099}" type="presParOf" srcId="{1DA6B78D-4730-422A-9311-7165BD02B361}" destId="{8D702EF2-C160-4504-B2A6-A8F11F98E687}" srcOrd="2" destOrd="0" presId="urn:microsoft.com/office/officeart/2018/2/layout/IconVerticalSolidList"/>
    <dgm:cxn modelId="{4CD18D41-DA31-49A9-A070-412E1B280F40}" type="presParOf" srcId="{8D702EF2-C160-4504-B2A6-A8F11F98E687}" destId="{86E67F3E-DDC3-4029-B133-EC6469CD57BB}" srcOrd="0" destOrd="0" presId="urn:microsoft.com/office/officeart/2018/2/layout/IconVerticalSolidList"/>
    <dgm:cxn modelId="{DA0E0F65-6126-450E-A9AE-4179134B56B8}" type="presParOf" srcId="{8D702EF2-C160-4504-B2A6-A8F11F98E687}" destId="{0D427605-0302-4A26-98AF-08B3CB22C6D7}" srcOrd="1" destOrd="0" presId="urn:microsoft.com/office/officeart/2018/2/layout/IconVerticalSolidList"/>
    <dgm:cxn modelId="{0CE5E2F2-0A9F-4F9A-8F38-9F31C1408621}" type="presParOf" srcId="{8D702EF2-C160-4504-B2A6-A8F11F98E687}" destId="{809BFF10-961C-4AA6-936A-9AADF23B2D41}" srcOrd="2" destOrd="0" presId="urn:microsoft.com/office/officeart/2018/2/layout/IconVerticalSolidList"/>
    <dgm:cxn modelId="{E8142B34-1073-4B75-BCDE-75FC34F89256}" type="presParOf" srcId="{8D702EF2-C160-4504-B2A6-A8F11F98E687}" destId="{39737653-85EC-4B09-B566-EA9BEC01231A}" srcOrd="3" destOrd="0" presId="urn:microsoft.com/office/officeart/2018/2/layout/IconVerticalSolidList"/>
    <dgm:cxn modelId="{91DFBE89-7B6D-462A-810F-6636F5CC4726}" type="presParOf" srcId="{8D702EF2-C160-4504-B2A6-A8F11F98E687}" destId="{009E4225-87F7-4754-9B9B-549076949C6E}" srcOrd="4" destOrd="0" presId="urn:microsoft.com/office/officeart/2018/2/layout/IconVerticalSolidList"/>
    <dgm:cxn modelId="{9263BC97-E064-4AF0-B39B-8CEF5A81E27E}" type="presParOf" srcId="{1DA6B78D-4730-422A-9311-7165BD02B361}" destId="{04806E2D-7A67-43E0-9EB3-12935ED06D12}" srcOrd="3" destOrd="0" presId="urn:microsoft.com/office/officeart/2018/2/layout/IconVerticalSolidList"/>
    <dgm:cxn modelId="{65CAA47B-426B-46E9-B7B2-46A2A71A8C0C}" type="presParOf" srcId="{1DA6B78D-4730-422A-9311-7165BD02B361}" destId="{282CC07E-DE27-402D-B485-B1349F4CEF86}" srcOrd="4" destOrd="0" presId="urn:microsoft.com/office/officeart/2018/2/layout/IconVerticalSolidList"/>
    <dgm:cxn modelId="{FE8BC7D2-0BEB-45D1-B968-93569C002862}" type="presParOf" srcId="{282CC07E-DE27-402D-B485-B1349F4CEF86}" destId="{D4FE3042-5604-423E-97BF-F495C50B70A6}" srcOrd="0" destOrd="0" presId="urn:microsoft.com/office/officeart/2018/2/layout/IconVerticalSolidList"/>
    <dgm:cxn modelId="{A3AD8E33-BDA5-4071-BBDB-D726639EAB99}" type="presParOf" srcId="{282CC07E-DE27-402D-B485-B1349F4CEF86}" destId="{95D4EBD0-CC4C-414C-A0EB-FEE1BFD69570}" srcOrd="1" destOrd="0" presId="urn:microsoft.com/office/officeart/2018/2/layout/IconVerticalSolidList"/>
    <dgm:cxn modelId="{83A61FF3-BFA0-48C7-A349-60DA5EF1C183}" type="presParOf" srcId="{282CC07E-DE27-402D-B485-B1349F4CEF86}" destId="{DBB032C9-5ECC-4A92-A48B-0489BB5BDC2A}" srcOrd="2" destOrd="0" presId="urn:microsoft.com/office/officeart/2018/2/layout/IconVerticalSolidList"/>
    <dgm:cxn modelId="{A3A2AD9F-0E60-4A7B-AB51-702EFBF81D3D}" type="presParOf" srcId="{282CC07E-DE27-402D-B485-B1349F4CEF86}" destId="{F3A86ADE-C3D0-46CB-BFC4-DDECC3D10AC3}" srcOrd="3" destOrd="0" presId="urn:microsoft.com/office/officeart/2018/2/layout/IconVerticalSolidList"/>
    <dgm:cxn modelId="{EFCB00FB-4B35-4AC0-A9E3-F24B4A60ECB1}" type="presParOf" srcId="{282CC07E-DE27-402D-B485-B1349F4CEF86}" destId="{21BD6C36-6867-40B9-A242-D66E144ECD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3AC43-3D46-4882-AE35-C7AE90678B4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11D5F-64A5-4E59-825B-CAE40E7595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CAWI: Realnie brak kontroli.</a:t>
          </a:r>
          <a:endParaRPr lang="en-US"/>
        </a:p>
      </dgm:t>
    </dgm:pt>
    <dgm:pt modelId="{F70113C8-A905-4565-BB82-011B738E7747}" type="parTrans" cxnId="{6AC9863C-3EAD-413F-A690-FFBDC03A0DB8}">
      <dgm:prSet/>
      <dgm:spPr/>
      <dgm:t>
        <a:bodyPr/>
        <a:lstStyle/>
        <a:p>
          <a:endParaRPr lang="en-US"/>
        </a:p>
      </dgm:t>
    </dgm:pt>
    <dgm:pt modelId="{4C542402-60EF-42E2-A7E0-09C11879193D}" type="sibTrans" cxnId="{6AC9863C-3EAD-413F-A690-FFBDC03A0DB8}">
      <dgm:prSet/>
      <dgm:spPr/>
      <dgm:t>
        <a:bodyPr/>
        <a:lstStyle/>
        <a:p>
          <a:endParaRPr lang="en-US"/>
        </a:p>
      </dgm:t>
    </dgm:pt>
    <dgm:pt modelId="{FBEC47BD-A7CD-4358-8666-62B5FCB893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CATI: </a:t>
          </a:r>
          <a:r>
            <a:rPr lang="pl-PL" i="1"/>
            <a:t>Random digit dial – </a:t>
          </a:r>
          <a:r>
            <a:rPr lang="pl-PL"/>
            <a:t>losowe wybieranie numerów – </a:t>
          </a:r>
          <a:r>
            <a:rPr lang="pl-PL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E3C915D3-69DB-4A6D-AD44-7691BCBA1B18}" type="parTrans" cxnId="{557B9F93-8C3F-4DEC-9EC8-3A15E0757CBA}">
      <dgm:prSet/>
      <dgm:spPr/>
      <dgm:t>
        <a:bodyPr/>
        <a:lstStyle/>
        <a:p>
          <a:endParaRPr lang="en-US"/>
        </a:p>
      </dgm:t>
    </dgm:pt>
    <dgm:pt modelId="{1E905051-CB16-4C37-BB2E-C9A84385E3FB}" type="sibTrans" cxnId="{557B9F93-8C3F-4DEC-9EC8-3A15E0757CBA}">
      <dgm:prSet/>
      <dgm:spPr/>
      <dgm:t>
        <a:bodyPr/>
        <a:lstStyle/>
        <a:p>
          <a:endParaRPr lang="en-US"/>
        </a:p>
      </dgm:t>
    </dgm:pt>
    <dgm:pt modelId="{8A840923-B3E3-4E9C-8D64-F1ED8F1402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CAPI: Pilotaż – próbne badanie na określonym obszarze</a:t>
          </a:r>
          <a:endParaRPr lang="en-US"/>
        </a:p>
      </dgm:t>
    </dgm:pt>
    <dgm:pt modelId="{E2432BF2-6582-4D4C-B934-E7B3D28D7FCE}" type="parTrans" cxnId="{3CEC3C07-D9D3-4A7A-9F79-5498E0898125}">
      <dgm:prSet/>
      <dgm:spPr/>
      <dgm:t>
        <a:bodyPr/>
        <a:lstStyle/>
        <a:p>
          <a:endParaRPr lang="en-US"/>
        </a:p>
      </dgm:t>
    </dgm:pt>
    <dgm:pt modelId="{D68824D7-AFC7-4701-B12C-47D377802D3B}" type="sibTrans" cxnId="{3CEC3C07-D9D3-4A7A-9F79-5498E0898125}">
      <dgm:prSet/>
      <dgm:spPr/>
      <dgm:t>
        <a:bodyPr/>
        <a:lstStyle/>
        <a:p>
          <a:endParaRPr lang="en-US"/>
        </a:p>
      </dgm:t>
    </dgm:pt>
    <dgm:pt modelId="{F3C7619A-E2E4-4120-A0BE-4731637586F0}" type="pres">
      <dgm:prSet presAssocID="{FBC3AC43-3D46-4882-AE35-C7AE90678B4A}" presName="root" presStyleCnt="0">
        <dgm:presLayoutVars>
          <dgm:dir/>
          <dgm:resizeHandles val="exact"/>
        </dgm:presLayoutVars>
      </dgm:prSet>
      <dgm:spPr/>
    </dgm:pt>
    <dgm:pt modelId="{EA174EC1-56CD-4E45-B483-39493FFDCE65}" type="pres">
      <dgm:prSet presAssocID="{00711D5F-64A5-4E59-825B-CAE40E759588}" presName="compNode" presStyleCnt="0"/>
      <dgm:spPr/>
    </dgm:pt>
    <dgm:pt modelId="{56E4634D-E5CC-40DC-9F2B-669094162F3B}" type="pres">
      <dgm:prSet presAssocID="{00711D5F-64A5-4E59-825B-CAE40E759588}" presName="iconBgRect" presStyleLbl="bgShp" presStyleIdx="0" presStyleCnt="3"/>
      <dgm:spPr/>
    </dgm:pt>
    <dgm:pt modelId="{46F27349-CCCA-41CE-9A8A-F7893499C072}" type="pres">
      <dgm:prSet presAssocID="{00711D5F-64A5-4E59-825B-CAE40E75958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3BA46D1C-D81E-4240-8C9C-E4BDCB30EC82}" type="pres">
      <dgm:prSet presAssocID="{00711D5F-64A5-4E59-825B-CAE40E759588}" presName="spaceRect" presStyleCnt="0"/>
      <dgm:spPr/>
    </dgm:pt>
    <dgm:pt modelId="{2EB688B4-FCB5-44CE-9A14-63C7B004D1CF}" type="pres">
      <dgm:prSet presAssocID="{00711D5F-64A5-4E59-825B-CAE40E759588}" presName="textRect" presStyleLbl="revTx" presStyleIdx="0" presStyleCnt="3">
        <dgm:presLayoutVars>
          <dgm:chMax val="1"/>
          <dgm:chPref val="1"/>
        </dgm:presLayoutVars>
      </dgm:prSet>
      <dgm:spPr/>
    </dgm:pt>
    <dgm:pt modelId="{8A96EEB6-4EAF-4B3A-A300-F1F42BE3CE56}" type="pres">
      <dgm:prSet presAssocID="{4C542402-60EF-42E2-A7E0-09C11879193D}" presName="sibTrans" presStyleCnt="0"/>
      <dgm:spPr/>
    </dgm:pt>
    <dgm:pt modelId="{C0400ACF-38E0-41EE-945D-B4848B093DF8}" type="pres">
      <dgm:prSet presAssocID="{FBEC47BD-A7CD-4358-8666-62B5FCB89327}" presName="compNode" presStyleCnt="0"/>
      <dgm:spPr/>
    </dgm:pt>
    <dgm:pt modelId="{1D65BDE1-AB64-41F5-858F-5D38EE769C4C}" type="pres">
      <dgm:prSet presAssocID="{FBEC47BD-A7CD-4358-8666-62B5FCB89327}" presName="iconBgRect" presStyleLbl="bgShp" presStyleIdx="1" presStyleCnt="3"/>
      <dgm:spPr/>
    </dgm:pt>
    <dgm:pt modelId="{03910F16-CD88-4F02-AB5E-45A0A8AAB1F6}" type="pres">
      <dgm:prSet presAssocID="{FBEC47BD-A7CD-4358-8666-62B5FCB8932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54A079F-0459-4F7F-ACF3-77DDE707097E}" type="pres">
      <dgm:prSet presAssocID="{FBEC47BD-A7CD-4358-8666-62B5FCB89327}" presName="spaceRect" presStyleCnt="0"/>
      <dgm:spPr/>
    </dgm:pt>
    <dgm:pt modelId="{294194ED-D6C1-40B4-9654-4DE03A03F141}" type="pres">
      <dgm:prSet presAssocID="{FBEC47BD-A7CD-4358-8666-62B5FCB89327}" presName="textRect" presStyleLbl="revTx" presStyleIdx="1" presStyleCnt="3">
        <dgm:presLayoutVars>
          <dgm:chMax val="1"/>
          <dgm:chPref val="1"/>
        </dgm:presLayoutVars>
      </dgm:prSet>
      <dgm:spPr/>
    </dgm:pt>
    <dgm:pt modelId="{7831AA90-03A1-448B-A00E-8FA02878164B}" type="pres">
      <dgm:prSet presAssocID="{1E905051-CB16-4C37-BB2E-C9A84385E3FB}" presName="sibTrans" presStyleCnt="0"/>
      <dgm:spPr/>
    </dgm:pt>
    <dgm:pt modelId="{7B1DFAA0-A7B4-4E6F-ACF7-6F4A6A8D3A7A}" type="pres">
      <dgm:prSet presAssocID="{8A840923-B3E3-4E9C-8D64-F1ED8F14022B}" presName="compNode" presStyleCnt="0"/>
      <dgm:spPr/>
    </dgm:pt>
    <dgm:pt modelId="{EB7CCC9F-EE5B-4203-9A29-25928C46AFD0}" type="pres">
      <dgm:prSet presAssocID="{8A840923-B3E3-4E9C-8D64-F1ED8F14022B}" presName="iconBgRect" presStyleLbl="bgShp" presStyleIdx="2" presStyleCnt="3"/>
      <dgm:spPr/>
    </dgm:pt>
    <dgm:pt modelId="{DFC8B53A-C6A8-4A61-A00F-F20E96738D7A}" type="pres">
      <dgm:prSet presAssocID="{8A840923-B3E3-4E9C-8D64-F1ED8F14022B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6B84C0F-BC46-4FD7-9CF2-AA4AEEDEA7C2}" type="pres">
      <dgm:prSet presAssocID="{8A840923-B3E3-4E9C-8D64-F1ED8F14022B}" presName="spaceRect" presStyleCnt="0"/>
      <dgm:spPr/>
    </dgm:pt>
    <dgm:pt modelId="{19CAEDEC-439B-4CBA-9D3A-950ECD5CE683}" type="pres">
      <dgm:prSet presAssocID="{8A840923-B3E3-4E9C-8D64-F1ED8F1402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EC3C07-D9D3-4A7A-9F79-5498E0898125}" srcId="{FBC3AC43-3D46-4882-AE35-C7AE90678B4A}" destId="{8A840923-B3E3-4E9C-8D64-F1ED8F14022B}" srcOrd="2" destOrd="0" parTransId="{E2432BF2-6582-4D4C-B934-E7B3D28D7FCE}" sibTransId="{D68824D7-AFC7-4701-B12C-47D377802D3B}"/>
    <dgm:cxn modelId="{6AC9863C-3EAD-413F-A690-FFBDC03A0DB8}" srcId="{FBC3AC43-3D46-4882-AE35-C7AE90678B4A}" destId="{00711D5F-64A5-4E59-825B-CAE40E759588}" srcOrd="0" destOrd="0" parTransId="{F70113C8-A905-4565-BB82-011B738E7747}" sibTransId="{4C542402-60EF-42E2-A7E0-09C11879193D}"/>
    <dgm:cxn modelId="{B8B4F570-BA3F-4401-8C97-448BF02EDDE1}" type="presOf" srcId="{00711D5F-64A5-4E59-825B-CAE40E759588}" destId="{2EB688B4-FCB5-44CE-9A14-63C7B004D1CF}" srcOrd="0" destOrd="0" presId="urn:microsoft.com/office/officeart/2018/5/layout/IconCircleLabelList"/>
    <dgm:cxn modelId="{C0A3A751-B180-4320-9588-D2DDAC44088B}" type="presOf" srcId="{FBC3AC43-3D46-4882-AE35-C7AE90678B4A}" destId="{F3C7619A-E2E4-4120-A0BE-4731637586F0}" srcOrd="0" destOrd="0" presId="urn:microsoft.com/office/officeart/2018/5/layout/IconCircleLabelList"/>
    <dgm:cxn modelId="{557B9F93-8C3F-4DEC-9EC8-3A15E0757CBA}" srcId="{FBC3AC43-3D46-4882-AE35-C7AE90678B4A}" destId="{FBEC47BD-A7CD-4358-8666-62B5FCB89327}" srcOrd="1" destOrd="0" parTransId="{E3C915D3-69DB-4A6D-AD44-7691BCBA1B18}" sibTransId="{1E905051-CB16-4C37-BB2E-C9A84385E3FB}"/>
    <dgm:cxn modelId="{4C40E3BB-3989-42E3-9494-71264746AF5F}" type="presOf" srcId="{FBEC47BD-A7CD-4358-8666-62B5FCB89327}" destId="{294194ED-D6C1-40B4-9654-4DE03A03F141}" srcOrd="0" destOrd="0" presId="urn:microsoft.com/office/officeart/2018/5/layout/IconCircleLabelList"/>
    <dgm:cxn modelId="{13BCDCE9-1F01-4315-B673-EA0D8DB07F8C}" type="presOf" srcId="{8A840923-B3E3-4E9C-8D64-F1ED8F14022B}" destId="{19CAEDEC-439B-4CBA-9D3A-950ECD5CE683}" srcOrd="0" destOrd="0" presId="urn:microsoft.com/office/officeart/2018/5/layout/IconCircleLabelList"/>
    <dgm:cxn modelId="{CF50E355-FE2C-4628-8537-BA76AC052B8E}" type="presParOf" srcId="{F3C7619A-E2E4-4120-A0BE-4731637586F0}" destId="{EA174EC1-56CD-4E45-B483-39493FFDCE65}" srcOrd="0" destOrd="0" presId="urn:microsoft.com/office/officeart/2018/5/layout/IconCircleLabelList"/>
    <dgm:cxn modelId="{4C4EC944-363E-4110-81F3-32E65BEDF40D}" type="presParOf" srcId="{EA174EC1-56CD-4E45-B483-39493FFDCE65}" destId="{56E4634D-E5CC-40DC-9F2B-669094162F3B}" srcOrd="0" destOrd="0" presId="urn:microsoft.com/office/officeart/2018/5/layout/IconCircleLabelList"/>
    <dgm:cxn modelId="{07DB14BF-7623-43C9-9360-9C7E00590E48}" type="presParOf" srcId="{EA174EC1-56CD-4E45-B483-39493FFDCE65}" destId="{46F27349-CCCA-41CE-9A8A-F7893499C072}" srcOrd="1" destOrd="0" presId="urn:microsoft.com/office/officeart/2018/5/layout/IconCircleLabelList"/>
    <dgm:cxn modelId="{024AAF68-A497-4249-9658-7BB9EAF634FD}" type="presParOf" srcId="{EA174EC1-56CD-4E45-B483-39493FFDCE65}" destId="{3BA46D1C-D81E-4240-8C9C-E4BDCB30EC82}" srcOrd="2" destOrd="0" presId="urn:microsoft.com/office/officeart/2018/5/layout/IconCircleLabelList"/>
    <dgm:cxn modelId="{B0E6C560-75C9-4605-8292-8C90B93B6F0C}" type="presParOf" srcId="{EA174EC1-56CD-4E45-B483-39493FFDCE65}" destId="{2EB688B4-FCB5-44CE-9A14-63C7B004D1CF}" srcOrd="3" destOrd="0" presId="urn:microsoft.com/office/officeart/2018/5/layout/IconCircleLabelList"/>
    <dgm:cxn modelId="{51DEF3D1-C02B-40E1-ACC4-6506AAF4963E}" type="presParOf" srcId="{F3C7619A-E2E4-4120-A0BE-4731637586F0}" destId="{8A96EEB6-4EAF-4B3A-A300-F1F42BE3CE56}" srcOrd="1" destOrd="0" presId="urn:microsoft.com/office/officeart/2018/5/layout/IconCircleLabelList"/>
    <dgm:cxn modelId="{3B4B1437-CB45-49C0-AF7D-A837702564DF}" type="presParOf" srcId="{F3C7619A-E2E4-4120-A0BE-4731637586F0}" destId="{C0400ACF-38E0-41EE-945D-B4848B093DF8}" srcOrd="2" destOrd="0" presId="urn:microsoft.com/office/officeart/2018/5/layout/IconCircleLabelList"/>
    <dgm:cxn modelId="{3584B033-686F-4152-BA16-3AB30B97EDA2}" type="presParOf" srcId="{C0400ACF-38E0-41EE-945D-B4848B093DF8}" destId="{1D65BDE1-AB64-41F5-858F-5D38EE769C4C}" srcOrd="0" destOrd="0" presId="urn:microsoft.com/office/officeart/2018/5/layout/IconCircleLabelList"/>
    <dgm:cxn modelId="{1D4B13B9-8D91-4E08-AA3C-9DAC94194D76}" type="presParOf" srcId="{C0400ACF-38E0-41EE-945D-B4848B093DF8}" destId="{03910F16-CD88-4F02-AB5E-45A0A8AAB1F6}" srcOrd="1" destOrd="0" presId="urn:microsoft.com/office/officeart/2018/5/layout/IconCircleLabelList"/>
    <dgm:cxn modelId="{054C2853-4E73-4388-B54E-10195A13F3E0}" type="presParOf" srcId="{C0400ACF-38E0-41EE-945D-B4848B093DF8}" destId="{854A079F-0459-4F7F-ACF3-77DDE707097E}" srcOrd="2" destOrd="0" presId="urn:microsoft.com/office/officeart/2018/5/layout/IconCircleLabelList"/>
    <dgm:cxn modelId="{C294FED3-41B9-45A0-8F36-C39FAD237129}" type="presParOf" srcId="{C0400ACF-38E0-41EE-945D-B4848B093DF8}" destId="{294194ED-D6C1-40B4-9654-4DE03A03F141}" srcOrd="3" destOrd="0" presId="urn:microsoft.com/office/officeart/2018/5/layout/IconCircleLabelList"/>
    <dgm:cxn modelId="{1B1196E6-755D-40AB-A893-4515AF253094}" type="presParOf" srcId="{F3C7619A-E2E4-4120-A0BE-4731637586F0}" destId="{7831AA90-03A1-448B-A00E-8FA02878164B}" srcOrd="3" destOrd="0" presId="urn:microsoft.com/office/officeart/2018/5/layout/IconCircleLabelList"/>
    <dgm:cxn modelId="{0CAF066D-578A-45BC-8F0D-3C203C4F1984}" type="presParOf" srcId="{F3C7619A-E2E4-4120-A0BE-4731637586F0}" destId="{7B1DFAA0-A7B4-4E6F-ACF7-6F4A6A8D3A7A}" srcOrd="4" destOrd="0" presId="urn:microsoft.com/office/officeart/2018/5/layout/IconCircleLabelList"/>
    <dgm:cxn modelId="{A75CBC7D-8C82-4F3F-8099-DEDC98D6096B}" type="presParOf" srcId="{7B1DFAA0-A7B4-4E6F-ACF7-6F4A6A8D3A7A}" destId="{EB7CCC9F-EE5B-4203-9A29-25928C46AFD0}" srcOrd="0" destOrd="0" presId="urn:microsoft.com/office/officeart/2018/5/layout/IconCircleLabelList"/>
    <dgm:cxn modelId="{756A523F-F233-4A2B-9ACF-7D0B0F805DFF}" type="presParOf" srcId="{7B1DFAA0-A7B4-4E6F-ACF7-6F4A6A8D3A7A}" destId="{DFC8B53A-C6A8-4A61-A00F-F20E96738D7A}" srcOrd="1" destOrd="0" presId="urn:microsoft.com/office/officeart/2018/5/layout/IconCircleLabelList"/>
    <dgm:cxn modelId="{C8BED655-5B3D-4477-AFF7-83D879289F0C}" type="presParOf" srcId="{7B1DFAA0-A7B4-4E6F-ACF7-6F4A6A8D3A7A}" destId="{26B84C0F-BC46-4FD7-9CF2-AA4AEEDEA7C2}" srcOrd="2" destOrd="0" presId="urn:microsoft.com/office/officeart/2018/5/layout/IconCircleLabelList"/>
    <dgm:cxn modelId="{88D9D8C9-C40A-4F32-9DEC-F05073509485}" type="presParOf" srcId="{7B1DFAA0-A7B4-4E6F-ACF7-6F4A6A8D3A7A}" destId="{19CAEDEC-439B-4CBA-9D3A-950ECD5CE6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2EB56-E59C-4AB3-AC35-B25CF489585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240DAB-6FE7-475A-801C-14C07823D2B9}">
      <dgm:prSet/>
      <dgm:spPr/>
      <dgm:t>
        <a:bodyPr/>
        <a:lstStyle/>
        <a:p>
          <a:pPr>
            <a:defRPr b="1"/>
          </a:pPr>
          <a:r>
            <a:rPr lang="pl-PL"/>
            <a:t>Problem: motywacje ankietera – zgłosić przeprowadzenie większej liczby ankiet. </a:t>
          </a:r>
          <a:endParaRPr lang="en-US"/>
        </a:p>
      </dgm:t>
    </dgm:pt>
    <dgm:pt modelId="{139EC116-96CC-46FE-9ABC-9094FEA52D21}" type="parTrans" cxnId="{24B54181-FAFD-4810-B0FF-8B46FB55DD9F}">
      <dgm:prSet/>
      <dgm:spPr/>
      <dgm:t>
        <a:bodyPr/>
        <a:lstStyle/>
        <a:p>
          <a:endParaRPr lang="en-US"/>
        </a:p>
      </dgm:t>
    </dgm:pt>
    <dgm:pt modelId="{F07173A7-C445-4E24-ABFE-D00D60453DEA}" type="sibTrans" cxnId="{24B54181-FAFD-4810-B0FF-8B46FB55DD9F}">
      <dgm:prSet/>
      <dgm:spPr/>
      <dgm:t>
        <a:bodyPr/>
        <a:lstStyle/>
        <a:p>
          <a:endParaRPr lang="en-US"/>
        </a:p>
      </dgm:t>
    </dgm:pt>
    <dgm:pt modelId="{54CC2D71-4684-4C2C-A5F7-68B813CA9082}">
      <dgm:prSet/>
      <dgm:spPr/>
      <dgm:t>
        <a:bodyPr/>
        <a:lstStyle/>
        <a:p>
          <a:r>
            <a:rPr lang="pl-PL"/>
            <a:t>Fałszowanie wyników.</a:t>
          </a:r>
          <a:endParaRPr lang="en-US"/>
        </a:p>
      </dgm:t>
    </dgm:pt>
    <dgm:pt modelId="{F7EC76A5-D776-4583-A207-82A5C1F63022}" type="parTrans" cxnId="{B408C8CC-9BA8-4E6B-A3A8-B1DC69152CE8}">
      <dgm:prSet/>
      <dgm:spPr/>
      <dgm:t>
        <a:bodyPr/>
        <a:lstStyle/>
        <a:p>
          <a:endParaRPr lang="en-US"/>
        </a:p>
      </dgm:t>
    </dgm:pt>
    <dgm:pt modelId="{A482D422-6FE0-4A6C-9430-0446AB3C2769}" type="sibTrans" cxnId="{B408C8CC-9BA8-4E6B-A3A8-B1DC69152CE8}">
      <dgm:prSet/>
      <dgm:spPr/>
      <dgm:t>
        <a:bodyPr/>
        <a:lstStyle/>
        <a:p>
          <a:endParaRPr lang="en-US"/>
        </a:p>
      </dgm:t>
    </dgm:pt>
    <dgm:pt modelId="{D615D5A4-20ED-4191-A42B-51ED89784AB1}">
      <dgm:prSet/>
      <dgm:spPr/>
      <dgm:t>
        <a:bodyPr/>
        <a:lstStyle/>
        <a:p>
          <a:r>
            <a:rPr lang="pl-PL"/>
            <a:t>Rozbudowane formularze: Pomijanie części odpowiedzi</a:t>
          </a:r>
          <a:endParaRPr lang="en-US"/>
        </a:p>
      </dgm:t>
    </dgm:pt>
    <dgm:pt modelId="{40FFC43B-15A1-4D0B-BF0D-A640E231C0FE}" type="parTrans" cxnId="{20CDC30A-5E6D-41BE-89D1-CBBB66993368}">
      <dgm:prSet/>
      <dgm:spPr/>
      <dgm:t>
        <a:bodyPr/>
        <a:lstStyle/>
        <a:p>
          <a:endParaRPr lang="en-US"/>
        </a:p>
      </dgm:t>
    </dgm:pt>
    <dgm:pt modelId="{AD69530F-8A8D-4952-B393-05F3C2F61E0F}" type="sibTrans" cxnId="{20CDC30A-5E6D-41BE-89D1-CBBB66993368}">
      <dgm:prSet/>
      <dgm:spPr/>
      <dgm:t>
        <a:bodyPr/>
        <a:lstStyle/>
        <a:p>
          <a:endParaRPr lang="en-US"/>
        </a:p>
      </dgm:t>
    </dgm:pt>
    <dgm:pt modelId="{7DD4E986-F5F1-41D9-BED6-973BD76A0F2E}">
      <dgm:prSet/>
      <dgm:spPr/>
      <dgm:t>
        <a:bodyPr/>
        <a:lstStyle/>
        <a:p>
          <a:pPr>
            <a:defRPr b="1"/>
          </a:pPr>
          <a:r>
            <a:rPr lang="pl-PL"/>
            <a:t>Niezależna od doświadczenia</a:t>
          </a:r>
          <a:endParaRPr lang="en-US"/>
        </a:p>
      </dgm:t>
    </dgm:pt>
    <dgm:pt modelId="{2BBA7A3D-8551-498D-8445-4B889621F7DB}" type="parTrans" cxnId="{C1D03BF4-42C1-4997-B3ED-C3CE4C404190}">
      <dgm:prSet/>
      <dgm:spPr/>
      <dgm:t>
        <a:bodyPr/>
        <a:lstStyle/>
        <a:p>
          <a:endParaRPr lang="en-US"/>
        </a:p>
      </dgm:t>
    </dgm:pt>
    <dgm:pt modelId="{FB6DA388-C219-4CE0-B6AF-B5446F8D69BB}" type="sibTrans" cxnId="{C1D03BF4-42C1-4997-B3ED-C3CE4C404190}">
      <dgm:prSet/>
      <dgm:spPr/>
      <dgm:t>
        <a:bodyPr/>
        <a:lstStyle/>
        <a:p>
          <a:endParaRPr lang="en-US"/>
        </a:p>
      </dgm:t>
    </dgm:pt>
    <dgm:pt modelId="{84DC3F0E-4559-4AB1-9402-9DEDC986FFE8}" type="pres">
      <dgm:prSet presAssocID="{3232EB56-E59C-4AB3-AC35-B25CF489585A}" presName="root" presStyleCnt="0">
        <dgm:presLayoutVars>
          <dgm:dir/>
          <dgm:resizeHandles val="exact"/>
        </dgm:presLayoutVars>
      </dgm:prSet>
      <dgm:spPr/>
    </dgm:pt>
    <dgm:pt modelId="{BF97F0EA-A201-4B04-A442-4B9B48214819}" type="pres">
      <dgm:prSet presAssocID="{91240DAB-6FE7-475A-801C-14C07823D2B9}" presName="compNode" presStyleCnt="0"/>
      <dgm:spPr/>
    </dgm:pt>
    <dgm:pt modelId="{D559716E-892C-4360-AEB9-57EAC67C91D9}" type="pres">
      <dgm:prSet presAssocID="{91240DAB-6FE7-475A-801C-14C07823D2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95AA5E3F-1CDF-48CD-AAA3-BACFB2B3BACD}" type="pres">
      <dgm:prSet presAssocID="{91240DAB-6FE7-475A-801C-14C07823D2B9}" presName="iconSpace" presStyleCnt="0"/>
      <dgm:spPr/>
    </dgm:pt>
    <dgm:pt modelId="{CF442DD1-2AEB-4007-BD1B-49402A6B23D6}" type="pres">
      <dgm:prSet presAssocID="{91240DAB-6FE7-475A-801C-14C07823D2B9}" presName="parTx" presStyleLbl="revTx" presStyleIdx="0" presStyleCnt="4">
        <dgm:presLayoutVars>
          <dgm:chMax val="0"/>
          <dgm:chPref val="0"/>
        </dgm:presLayoutVars>
      </dgm:prSet>
      <dgm:spPr/>
    </dgm:pt>
    <dgm:pt modelId="{D5CE2345-A3E1-49F1-B453-582FA79539C3}" type="pres">
      <dgm:prSet presAssocID="{91240DAB-6FE7-475A-801C-14C07823D2B9}" presName="txSpace" presStyleCnt="0"/>
      <dgm:spPr/>
    </dgm:pt>
    <dgm:pt modelId="{29B45678-28CB-475F-9B9C-923995EA5D7C}" type="pres">
      <dgm:prSet presAssocID="{91240DAB-6FE7-475A-801C-14C07823D2B9}" presName="desTx" presStyleLbl="revTx" presStyleIdx="1" presStyleCnt="4">
        <dgm:presLayoutVars/>
      </dgm:prSet>
      <dgm:spPr/>
    </dgm:pt>
    <dgm:pt modelId="{6D686900-569D-4E08-AB81-5E0B7C1C5C71}" type="pres">
      <dgm:prSet presAssocID="{F07173A7-C445-4E24-ABFE-D00D60453DEA}" presName="sibTrans" presStyleCnt="0"/>
      <dgm:spPr/>
    </dgm:pt>
    <dgm:pt modelId="{3492E51F-C371-4C43-A526-099F2E00FBD7}" type="pres">
      <dgm:prSet presAssocID="{7DD4E986-F5F1-41D9-BED6-973BD76A0F2E}" presName="compNode" presStyleCnt="0"/>
      <dgm:spPr/>
    </dgm:pt>
    <dgm:pt modelId="{800961F6-F4D1-4268-974E-7A1FEBF16B4B}" type="pres">
      <dgm:prSet presAssocID="{7DD4E986-F5F1-41D9-BED6-973BD76A0F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E50AD3-61FE-4B17-9CAF-889E1B8DA423}" type="pres">
      <dgm:prSet presAssocID="{7DD4E986-F5F1-41D9-BED6-973BD76A0F2E}" presName="iconSpace" presStyleCnt="0"/>
      <dgm:spPr/>
    </dgm:pt>
    <dgm:pt modelId="{3A82AA2E-E161-4DC5-BB29-D5C03ABFF06C}" type="pres">
      <dgm:prSet presAssocID="{7DD4E986-F5F1-41D9-BED6-973BD76A0F2E}" presName="parTx" presStyleLbl="revTx" presStyleIdx="2" presStyleCnt="4">
        <dgm:presLayoutVars>
          <dgm:chMax val="0"/>
          <dgm:chPref val="0"/>
        </dgm:presLayoutVars>
      </dgm:prSet>
      <dgm:spPr/>
    </dgm:pt>
    <dgm:pt modelId="{46E7C3FC-21BE-4628-955E-DB1C3EEC2638}" type="pres">
      <dgm:prSet presAssocID="{7DD4E986-F5F1-41D9-BED6-973BD76A0F2E}" presName="txSpace" presStyleCnt="0"/>
      <dgm:spPr/>
    </dgm:pt>
    <dgm:pt modelId="{AA520259-8F04-4FD2-910C-F88C2A685B70}" type="pres">
      <dgm:prSet presAssocID="{7DD4E986-F5F1-41D9-BED6-973BD76A0F2E}" presName="desTx" presStyleLbl="revTx" presStyleIdx="3" presStyleCnt="4">
        <dgm:presLayoutVars/>
      </dgm:prSet>
      <dgm:spPr/>
    </dgm:pt>
  </dgm:ptLst>
  <dgm:cxnLst>
    <dgm:cxn modelId="{20CDC30A-5E6D-41BE-89D1-CBBB66993368}" srcId="{91240DAB-6FE7-475A-801C-14C07823D2B9}" destId="{D615D5A4-20ED-4191-A42B-51ED89784AB1}" srcOrd="1" destOrd="0" parTransId="{40FFC43B-15A1-4D0B-BF0D-A640E231C0FE}" sibTransId="{AD69530F-8A8D-4952-B393-05F3C2F61E0F}"/>
    <dgm:cxn modelId="{41AFE612-9D98-4F6A-812F-CF393FC41D0F}" type="presOf" srcId="{D615D5A4-20ED-4191-A42B-51ED89784AB1}" destId="{29B45678-28CB-475F-9B9C-923995EA5D7C}" srcOrd="0" destOrd="1" presId="urn:microsoft.com/office/officeart/2018/5/layout/CenteredIconLabelDescriptionList"/>
    <dgm:cxn modelId="{65A15651-8A50-491D-9B2A-D032EE4B005F}" type="presOf" srcId="{7DD4E986-F5F1-41D9-BED6-973BD76A0F2E}" destId="{3A82AA2E-E161-4DC5-BB29-D5C03ABFF06C}" srcOrd="0" destOrd="0" presId="urn:microsoft.com/office/officeart/2018/5/layout/CenteredIconLabelDescriptionList"/>
    <dgm:cxn modelId="{0ECC617F-B950-4EEE-8FB5-24DC9B6D6FF5}" type="presOf" srcId="{54CC2D71-4684-4C2C-A5F7-68B813CA9082}" destId="{29B45678-28CB-475F-9B9C-923995EA5D7C}" srcOrd="0" destOrd="0" presId="urn:microsoft.com/office/officeart/2018/5/layout/CenteredIconLabelDescriptionList"/>
    <dgm:cxn modelId="{24B54181-FAFD-4810-B0FF-8B46FB55DD9F}" srcId="{3232EB56-E59C-4AB3-AC35-B25CF489585A}" destId="{91240DAB-6FE7-475A-801C-14C07823D2B9}" srcOrd="0" destOrd="0" parTransId="{139EC116-96CC-46FE-9ABC-9094FEA52D21}" sibTransId="{F07173A7-C445-4E24-ABFE-D00D60453DEA}"/>
    <dgm:cxn modelId="{1BFCBCBC-7655-4AB9-ACC8-610E517F202A}" type="presOf" srcId="{91240DAB-6FE7-475A-801C-14C07823D2B9}" destId="{CF442DD1-2AEB-4007-BD1B-49402A6B23D6}" srcOrd="0" destOrd="0" presId="urn:microsoft.com/office/officeart/2018/5/layout/CenteredIconLabelDescriptionList"/>
    <dgm:cxn modelId="{B408C8CC-9BA8-4E6B-A3A8-B1DC69152CE8}" srcId="{91240DAB-6FE7-475A-801C-14C07823D2B9}" destId="{54CC2D71-4684-4C2C-A5F7-68B813CA9082}" srcOrd="0" destOrd="0" parTransId="{F7EC76A5-D776-4583-A207-82A5C1F63022}" sibTransId="{A482D422-6FE0-4A6C-9430-0446AB3C2769}"/>
    <dgm:cxn modelId="{C1D03BF4-42C1-4997-B3ED-C3CE4C404190}" srcId="{3232EB56-E59C-4AB3-AC35-B25CF489585A}" destId="{7DD4E986-F5F1-41D9-BED6-973BD76A0F2E}" srcOrd="1" destOrd="0" parTransId="{2BBA7A3D-8551-498D-8445-4B889621F7DB}" sibTransId="{FB6DA388-C219-4CE0-B6AF-B5446F8D69BB}"/>
    <dgm:cxn modelId="{DDF0AEF8-80F0-40FE-899D-B0CA129D9485}" type="presOf" srcId="{3232EB56-E59C-4AB3-AC35-B25CF489585A}" destId="{84DC3F0E-4559-4AB1-9402-9DEDC986FFE8}" srcOrd="0" destOrd="0" presId="urn:microsoft.com/office/officeart/2018/5/layout/CenteredIconLabelDescriptionList"/>
    <dgm:cxn modelId="{378315A1-D2D4-4E1C-9EE0-D4FB11DF68B8}" type="presParOf" srcId="{84DC3F0E-4559-4AB1-9402-9DEDC986FFE8}" destId="{BF97F0EA-A201-4B04-A442-4B9B48214819}" srcOrd="0" destOrd="0" presId="urn:microsoft.com/office/officeart/2018/5/layout/CenteredIconLabelDescriptionList"/>
    <dgm:cxn modelId="{AC8E5CC0-AA84-4ED3-8563-D127B1A86D0E}" type="presParOf" srcId="{BF97F0EA-A201-4B04-A442-4B9B48214819}" destId="{D559716E-892C-4360-AEB9-57EAC67C91D9}" srcOrd="0" destOrd="0" presId="urn:microsoft.com/office/officeart/2018/5/layout/CenteredIconLabelDescriptionList"/>
    <dgm:cxn modelId="{DA9027F1-E577-4809-9476-EA019762BD0C}" type="presParOf" srcId="{BF97F0EA-A201-4B04-A442-4B9B48214819}" destId="{95AA5E3F-1CDF-48CD-AAA3-BACFB2B3BACD}" srcOrd="1" destOrd="0" presId="urn:microsoft.com/office/officeart/2018/5/layout/CenteredIconLabelDescriptionList"/>
    <dgm:cxn modelId="{9C8DE617-7BA0-48CD-95DE-F931FEECE96C}" type="presParOf" srcId="{BF97F0EA-A201-4B04-A442-4B9B48214819}" destId="{CF442DD1-2AEB-4007-BD1B-49402A6B23D6}" srcOrd="2" destOrd="0" presId="urn:microsoft.com/office/officeart/2018/5/layout/CenteredIconLabelDescriptionList"/>
    <dgm:cxn modelId="{3FAF72B0-B7B7-4A06-9CF9-238D6841BA68}" type="presParOf" srcId="{BF97F0EA-A201-4B04-A442-4B9B48214819}" destId="{D5CE2345-A3E1-49F1-B453-582FA79539C3}" srcOrd="3" destOrd="0" presId="urn:microsoft.com/office/officeart/2018/5/layout/CenteredIconLabelDescriptionList"/>
    <dgm:cxn modelId="{F71BC65C-6CD5-4BF9-917B-B177FD8B965E}" type="presParOf" srcId="{BF97F0EA-A201-4B04-A442-4B9B48214819}" destId="{29B45678-28CB-475F-9B9C-923995EA5D7C}" srcOrd="4" destOrd="0" presId="urn:microsoft.com/office/officeart/2018/5/layout/CenteredIconLabelDescriptionList"/>
    <dgm:cxn modelId="{DB2A0A6D-D7FD-42F4-A43D-6DE0DBB4C747}" type="presParOf" srcId="{84DC3F0E-4559-4AB1-9402-9DEDC986FFE8}" destId="{6D686900-569D-4E08-AB81-5E0B7C1C5C71}" srcOrd="1" destOrd="0" presId="urn:microsoft.com/office/officeart/2018/5/layout/CenteredIconLabelDescriptionList"/>
    <dgm:cxn modelId="{F341DAB5-A82D-41D6-8762-997F249B3CC4}" type="presParOf" srcId="{84DC3F0E-4559-4AB1-9402-9DEDC986FFE8}" destId="{3492E51F-C371-4C43-A526-099F2E00FBD7}" srcOrd="2" destOrd="0" presId="urn:microsoft.com/office/officeart/2018/5/layout/CenteredIconLabelDescriptionList"/>
    <dgm:cxn modelId="{5EF42B97-6909-4E13-8289-B6B2679A1124}" type="presParOf" srcId="{3492E51F-C371-4C43-A526-099F2E00FBD7}" destId="{800961F6-F4D1-4268-974E-7A1FEBF16B4B}" srcOrd="0" destOrd="0" presId="urn:microsoft.com/office/officeart/2018/5/layout/CenteredIconLabelDescriptionList"/>
    <dgm:cxn modelId="{32D83C6F-EE81-4700-BF69-E58E214BA530}" type="presParOf" srcId="{3492E51F-C371-4C43-A526-099F2E00FBD7}" destId="{EEE50AD3-61FE-4B17-9CAF-889E1B8DA423}" srcOrd="1" destOrd="0" presId="urn:microsoft.com/office/officeart/2018/5/layout/CenteredIconLabelDescriptionList"/>
    <dgm:cxn modelId="{9A92450C-8533-4125-80F3-02EA2CC524F4}" type="presParOf" srcId="{3492E51F-C371-4C43-A526-099F2E00FBD7}" destId="{3A82AA2E-E161-4DC5-BB29-D5C03ABFF06C}" srcOrd="2" destOrd="0" presId="urn:microsoft.com/office/officeart/2018/5/layout/CenteredIconLabelDescriptionList"/>
    <dgm:cxn modelId="{6C76BA39-80A4-4A64-B0BE-97FE3090AF6E}" type="presParOf" srcId="{3492E51F-C371-4C43-A526-099F2E00FBD7}" destId="{46E7C3FC-21BE-4628-955E-DB1C3EEC2638}" srcOrd="3" destOrd="0" presId="urn:microsoft.com/office/officeart/2018/5/layout/CenteredIconLabelDescriptionList"/>
    <dgm:cxn modelId="{023D85E4-9547-442F-9F40-95187437BF1F}" type="presParOf" srcId="{3492E51F-C371-4C43-A526-099F2E00FBD7}" destId="{AA520259-8F04-4FD2-910C-F88C2A685B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401E2E-9753-4EDE-8E48-6EDFCE1D76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C7E12B-C007-4360-9854-0E11CE7BDF25}">
      <dgm:prSet/>
      <dgm:spPr/>
      <dgm:t>
        <a:bodyPr/>
        <a:lstStyle/>
        <a:p>
          <a:pPr>
            <a:defRPr cap="all"/>
          </a:pPr>
          <a:r>
            <a:rPr lang="pl-PL"/>
            <a:t>Mystery shopping</a:t>
          </a:r>
          <a:endParaRPr lang="en-US"/>
        </a:p>
      </dgm:t>
    </dgm:pt>
    <dgm:pt modelId="{FC9DA5B3-E982-41B9-93DA-D118599D4D11}" type="parTrans" cxnId="{B84FF23C-4C99-47D1-B444-B21D11D3B322}">
      <dgm:prSet/>
      <dgm:spPr/>
      <dgm:t>
        <a:bodyPr/>
        <a:lstStyle/>
        <a:p>
          <a:endParaRPr lang="en-US"/>
        </a:p>
      </dgm:t>
    </dgm:pt>
    <dgm:pt modelId="{FE7953CF-6E6A-4395-81FC-84789DA0A71C}" type="sibTrans" cxnId="{B84FF23C-4C99-47D1-B444-B21D11D3B322}">
      <dgm:prSet/>
      <dgm:spPr/>
      <dgm:t>
        <a:bodyPr/>
        <a:lstStyle/>
        <a:p>
          <a:endParaRPr lang="en-US"/>
        </a:p>
      </dgm:t>
    </dgm:pt>
    <dgm:pt modelId="{81ADF3CB-EFFC-4E50-8ED2-45471084EEFF}">
      <dgm:prSet/>
      <dgm:spPr/>
      <dgm:t>
        <a:bodyPr/>
        <a:lstStyle/>
        <a:p>
          <a:pPr>
            <a:defRPr cap="all"/>
          </a:pPr>
          <a:r>
            <a:rPr lang="pl-PL"/>
            <a:t>Badanie kontrolne </a:t>
          </a:r>
          <a:endParaRPr lang="en-US"/>
        </a:p>
      </dgm:t>
    </dgm:pt>
    <dgm:pt modelId="{893C06E2-4DB5-4EE4-86CA-35FB65BC2053}" type="parTrans" cxnId="{208AA3AD-B428-440A-B9FE-E955EF4FAD92}">
      <dgm:prSet/>
      <dgm:spPr/>
      <dgm:t>
        <a:bodyPr/>
        <a:lstStyle/>
        <a:p>
          <a:endParaRPr lang="en-US"/>
        </a:p>
      </dgm:t>
    </dgm:pt>
    <dgm:pt modelId="{FE47F2E7-5152-475B-96BB-2B5D58BA9A22}" type="sibTrans" cxnId="{208AA3AD-B428-440A-B9FE-E955EF4FAD92}">
      <dgm:prSet/>
      <dgm:spPr/>
      <dgm:t>
        <a:bodyPr/>
        <a:lstStyle/>
        <a:p>
          <a:endParaRPr lang="en-US"/>
        </a:p>
      </dgm:t>
    </dgm:pt>
    <dgm:pt modelId="{DFD94BBE-8185-491B-8477-6D85480A545C}" type="pres">
      <dgm:prSet presAssocID="{8E401E2E-9753-4EDE-8E48-6EDFCE1D767A}" presName="root" presStyleCnt="0">
        <dgm:presLayoutVars>
          <dgm:dir/>
          <dgm:resizeHandles val="exact"/>
        </dgm:presLayoutVars>
      </dgm:prSet>
      <dgm:spPr/>
    </dgm:pt>
    <dgm:pt modelId="{FEA438D4-EB48-4FAD-BA42-D0E8DCFDBBD1}" type="pres">
      <dgm:prSet presAssocID="{57C7E12B-C007-4360-9854-0E11CE7BDF25}" presName="compNode" presStyleCnt="0"/>
      <dgm:spPr/>
    </dgm:pt>
    <dgm:pt modelId="{6C07F389-C32E-4472-830C-A6D953758C1A}" type="pres">
      <dgm:prSet presAssocID="{57C7E12B-C007-4360-9854-0E11CE7BDF25}" presName="iconBgRect" presStyleLbl="bgShp" presStyleIdx="0" presStyleCnt="2"/>
      <dgm:spPr/>
    </dgm:pt>
    <dgm:pt modelId="{AB47C221-243C-478E-B989-3C6C326E7AD0}" type="pres">
      <dgm:prSet presAssocID="{57C7E12B-C007-4360-9854-0E11CE7BDF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E4A0E4-1E73-44A8-817A-86570C9B3AF0}" type="pres">
      <dgm:prSet presAssocID="{57C7E12B-C007-4360-9854-0E11CE7BDF25}" presName="spaceRect" presStyleCnt="0"/>
      <dgm:spPr/>
    </dgm:pt>
    <dgm:pt modelId="{E60535B7-CBA3-4D68-9638-7170CB37F746}" type="pres">
      <dgm:prSet presAssocID="{57C7E12B-C007-4360-9854-0E11CE7BDF25}" presName="textRect" presStyleLbl="revTx" presStyleIdx="0" presStyleCnt="2">
        <dgm:presLayoutVars>
          <dgm:chMax val="1"/>
          <dgm:chPref val="1"/>
        </dgm:presLayoutVars>
      </dgm:prSet>
      <dgm:spPr/>
    </dgm:pt>
    <dgm:pt modelId="{F71A842B-FAF7-4A07-8051-286611FBCF59}" type="pres">
      <dgm:prSet presAssocID="{FE7953CF-6E6A-4395-81FC-84789DA0A71C}" presName="sibTrans" presStyleCnt="0"/>
      <dgm:spPr/>
    </dgm:pt>
    <dgm:pt modelId="{191D9F48-1BE1-4935-86EB-B545ED936312}" type="pres">
      <dgm:prSet presAssocID="{81ADF3CB-EFFC-4E50-8ED2-45471084EEFF}" presName="compNode" presStyleCnt="0"/>
      <dgm:spPr/>
    </dgm:pt>
    <dgm:pt modelId="{40023898-C818-431C-B6B1-F6EB36CEF6D3}" type="pres">
      <dgm:prSet presAssocID="{81ADF3CB-EFFC-4E50-8ED2-45471084EEFF}" presName="iconBgRect" presStyleLbl="bgShp" presStyleIdx="1" presStyleCnt="2"/>
      <dgm:spPr/>
    </dgm:pt>
    <dgm:pt modelId="{0299404D-2A9D-4B2F-B145-17A2A87136CF}" type="pres">
      <dgm:prSet presAssocID="{81ADF3CB-EFFC-4E50-8ED2-45471084EE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DC1926F-5292-4944-8D1F-19B4FA88E63C}" type="pres">
      <dgm:prSet presAssocID="{81ADF3CB-EFFC-4E50-8ED2-45471084EEFF}" presName="spaceRect" presStyleCnt="0"/>
      <dgm:spPr/>
    </dgm:pt>
    <dgm:pt modelId="{34B0CBD2-1EBC-4CC8-BBE9-5DBF821C36C4}" type="pres">
      <dgm:prSet presAssocID="{81ADF3CB-EFFC-4E50-8ED2-45471084EE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4FF23C-4C99-47D1-B444-B21D11D3B322}" srcId="{8E401E2E-9753-4EDE-8E48-6EDFCE1D767A}" destId="{57C7E12B-C007-4360-9854-0E11CE7BDF25}" srcOrd="0" destOrd="0" parTransId="{FC9DA5B3-E982-41B9-93DA-D118599D4D11}" sibTransId="{FE7953CF-6E6A-4395-81FC-84789DA0A71C}"/>
    <dgm:cxn modelId="{208AA3AD-B428-440A-B9FE-E955EF4FAD92}" srcId="{8E401E2E-9753-4EDE-8E48-6EDFCE1D767A}" destId="{81ADF3CB-EFFC-4E50-8ED2-45471084EEFF}" srcOrd="1" destOrd="0" parTransId="{893C06E2-4DB5-4EE4-86CA-35FB65BC2053}" sibTransId="{FE47F2E7-5152-475B-96BB-2B5D58BA9A22}"/>
    <dgm:cxn modelId="{AC5CF0BD-3BE7-4A86-A776-E558D6D9EC2F}" type="presOf" srcId="{57C7E12B-C007-4360-9854-0E11CE7BDF25}" destId="{E60535B7-CBA3-4D68-9638-7170CB37F746}" srcOrd="0" destOrd="0" presId="urn:microsoft.com/office/officeart/2018/5/layout/IconCircleLabelList"/>
    <dgm:cxn modelId="{B417CBC5-2C4D-4376-9CF9-39004776097E}" type="presOf" srcId="{81ADF3CB-EFFC-4E50-8ED2-45471084EEFF}" destId="{34B0CBD2-1EBC-4CC8-BBE9-5DBF821C36C4}" srcOrd="0" destOrd="0" presId="urn:microsoft.com/office/officeart/2018/5/layout/IconCircleLabelList"/>
    <dgm:cxn modelId="{689314D7-EBEB-4A2B-89DB-91EA1F1ACBF8}" type="presOf" srcId="{8E401E2E-9753-4EDE-8E48-6EDFCE1D767A}" destId="{DFD94BBE-8185-491B-8477-6D85480A545C}" srcOrd="0" destOrd="0" presId="urn:microsoft.com/office/officeart/2018/5/layout/IconCircleLabelList"/>
    <dgm:cxn modelId="{5F3CC747-E45E-4F6A-8356-C71C416902EE}" type="presParOf" srcId="{DFD94BBE-8185-491B-8477-6D85480A545C}" destId="{FEA438D4-EB48-4FAD-BA42-D0E8DCFDBBD1}" srcOrd="0" destOrd="0" presId="urn:microsoft.com/office/officeart/2018/5/layout/IconCircleLabelList"/>
    <dgm:cxn modelId="{B402D589-626D-4435-A36E-437561E98D70}" type="presParOf" srcId="{FEA438D4-EB48-4FAD-BA42-D0E8DCFDBBD1}" destId="{6C07F389-C32E-4472-830C-A6D953758C1A}" srcOrd="0" destOrd="0" presId="urn:microsoft.com/office/officeart/2018/5/layout/IconCircleLabelList"/>
    <dgm:cxn modelId="{8DAF5D3E-36EA-4F02-A525-7ED1E9447F3B}" type="presParOf" srcId="{FEA438D4-EB48-4FAD-BA42-D0E8DCFDBBD1}" destId="{AB47C221-243C-478E-B989-3C6C326E7AD0}" srcOrd="1" destOrd="0" presId="urn:microsoft.com/office/officeart/2018/5/layout/IconCircleLabelList"/>
    <dgm:cxn modelId="{1E03E354-F231-49D4-B110-518770A8481B}" type="presParOf" srcId="{FEA438D4-EB48-4FAD-BA42-D0E8DCFDBBD1}" destId="{C8E4A0E4-1E73-44A8-817A-86570C9B3AF0}" srcOrd="2" destOrd="0" presId="urn:microsoft.com/office/officeart/2018/5/layout/IconCircleLabelList"/>
    <dgm:cxn modelId="{59DAF097-6DC2-4FE6-94B7-167D4723ADE2}" type="presParOf" srcId="{FEA438D4-EB48-4FAD-BA42-D0E8DCFDBBD1}" destId="{E60535B7-CBA3-4D68-9638-7170CB37F746}" srcOrd="3" destOrd="0" presId="urn:microsoft.com/office/officeart/2018/5/layout/IconCircleLabelList"/>
    <dgm:cxn modelId="{B9EB888B-1DDE-48CA-8B85-8D9F93E92BE3}" type="presParOf" srcId="{DFD94BBE-8185-491B-8477-6D85480A545C}" destId="{F71A842B-FAF7-4A07-8051-286611FBCF59}" srcOrd="1" destOrd="0" presId="urn:microsoft.com/office/officeart/2018/5/layout/IconCircleLabelList"/>
    <dgm:cxn modelId="{9EA02F8A-2317-4345-AC93-7B62762392D2}" type="presParOf" srcId="{DFD94BBE-8185-491B-8477-6D85480A545C}" destId="{191D9F48-1BE1-4935-86EB-B545ED936312}" srcOrd="2" destOrd="0" presId="urn:microsoft.com/office/officeart/2018/5/layout/IconCircleLabelList"/>
    <dgm:cxn modelId="{17BA4291-3D8A-4F4C-B7D5-DDFFFE8D330C}" type="presParOf" srcId="{191D9F48-1BE1-4935-86EB-B545ED936312}" destId="{40023898-C818-431C-B6B1-F6EB36CEF6D3}" srcOrd="0" destOrd="0" presId="urn:microsoft.com/office/officeart/2018/5/layout/IconCircleLabelList"/>
    <dgm:cxn modelId="{BFB3FC5A-5EA3-4EE1-A8CE-B82D473BACCB}" type="presParOf" srcId="{191D9F48-1BE1-4935-86EB-B545ED936312}" destId="{0299404D-2A9D-4B2F-B145-17A2A87136CF}" srcOrd="1" destOrd="0" presId="urn:microsoft.com/office/officeart/2018/5/layout/IconCircleLabelList"/>
    <dgm:cxn modelId="{F81D1F5D-B9FC-463C-8D2D-038763F18195}" type="presParOf" srcId="{191D9F48-1BE1-4935-86EB-B545ED936312}" destId="{9DC1926F-5292-4944-8D1F-19B4FA88E63C}" srcOrd="2" destOrd="0" presId="urn:microsoft.com/office/officeart/2018/5/layout/IconCircleLabelList"/>
    <dgm:cxn modelId="{A2C8CA4F-D2D7-4A8B-8971-C875D8A751AB}" type="presParOf" srcId="{191D9F48-1BE1-4935-86EB-B545ED936312}" destId="{34B0CBD2-1EBC-4CC8-BBE9-5DBF821C36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6FD02-A18C-425D-A054-4B67589CA4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87B35-12BD-4C5E-BAA7-0F1C609A4FEA}">
      <dgm:prSet/>
      <dgm:spPr/>
      <dgm:t>
        <a:bodyPr/>
        <a:lstStyle/>
        <a:p>
          <a:r>
            <a:rPr lang="pl-PL"/>
            <a:t>Źle: Czy uważa pan, że sytuacja finansowa gospodarstw domowych się pogarsza? Czy jest pan / pani za wprowadzeniem dopłat do węgla?</a:t>
          </a:r>
          <a:endParaRPr lang="en-US"/>
        </a:p>
      </dgm:t>
    </dgm:pt>
    <dgm:pt modelId="{7D484C94-A1E7-499B-B945-1C67889C5AEB}" type="parTrans" cxnId="{6A1301C5-3722-40AC-B0E4-8878E277E381}">
      <dgm:prSet/>
      <dgm:spPr/>
      <dgm:t>
        <a:bodyPr/>
        <a:lstStyle/>
        <a:p>
          <a:endParaRPr lang="en-US"/>
        </a:p>
      </dgm:t>
    </dgm:pt>
    <dgm:pt modelId="{660D1B48-0D61-4B12-96C4-57997AF1DE3D}" type="sibTrans" cxnId="{6A1301C5-3722-40AC-B0E4-8878E277E381}">
      <dgm:prSet/>
      <dgm:spPr/>
      <dgm:t>
        <a:bodyPr/>
        <a:lstStyle/>
        <a:p>
          <a:endParaRPr lang="en-US"/>
        </a:p>
      </dgm:t>
    </dgm:pt>
    <dgm:pt modelId="{E6DC3D50-F37B-4DB6-A3A5-3C83D4F14482}">
      <dgm:prSet/>
      <dgm:spPr/>
      <dgm:t>
        <a:bodyPr/>
        <a:lstStyle/>
        <a:p>
          <a:r>
            <a:rPr lang="pl-PL"/>
            <a:t>Dobrze: Czy ze względu na pogarszającą się sytuację gospodarstw domowych, poparłby pan / pani wprowadzenie dodatku do węgla?</a:t>
          </a:r>
          <a:endParaRPr lang="en-US"/>
        </a:p>
      </dgm:t>
    </dgm:pt>
    <dgm:pt modelId="{14D0D5C0-A87E-4B3E-ABE4-6E236CAB3437}" type="parTrans" cxnId="{AE923B1B-0AC7-43EE-B273-39DC180E5650}">
      <dgm:prSet/>
      <dgm:spPr/>
      <dgm:t>
        <a:bodyPr/>
        <a:lstStyle/>
        <a:p>
          <a:endParaRPr lang="en-US"/>
        </a:p>
      </dgm:t>
    </dgm:pt>
    <dgm:pt modelId="{F67D1DDF-17C4-4D9B-8E92-56B2BD8DB06D}" type="sibTrans" cxnId="{AE923B1B-0AC7-43EE-B273-39DC180E5650}">
      <dgm:prSet/>
      <dgm:spPr/>
      <dgm:t>
        <a:bodyPr/>
        <a:lstStyle/>
        <a:p>
          <a:endParaRPr lang="en-US"/>
        </a:p>
      </dgm:t>
    </dgm:pt>
    <dgm:pt modelId="{F848A90E-D1BF-4527-B6C9-A4BD63FA947D}" type="pres">
      <dgm:prSet presAssocID="{6806FD02-A18C-425D-A054-4B67589CA4F8}" presName="outerComposite" presStyleCnt="0">
        <dgm:presLayoutVars>
          <dgm:chMax val="5"/>
          <dgm:dir/>
          <dgm:resizeHandles val="exact"/>
        </dgm:presLayoutVars>
      </dgm:prSet>
      <dgm:spPr/>
    </dgm:pt>
    <dgm:pt modelId="{2A3C7575-EA85-4F5F-AA2A-837A358CC82A}" type="pres">
      <dgm:prSet presAssocID="{6806FD02-A18C-425D-A054-4B67589CA4F8}" presName="dummyMaxCanvas" presStyleCnt="0">
        <dgm:presLayoutVars/>
      </dgm:prSet>
      <dgm:spPr/>
    </dgm:pt>
    <dgm:pt modelId="{13DD50A0-B307-42AD-AEEB-8BAE9B612145}" type="pres">
      <dgm:prSet presAssocID="{6806FD02-A18C-425D-A054-4B67589CA4F8}" presName="TwoNodes_1" presStyleLbl="node1" presStyleIdx="0" presStyleCnt="2">
        <dgm:presLayoutVars>
          <dgm:bulletEnabled val="1"/>
        </dgm:presLayoutVars>
      </dgm:prSet>
      <dgm:spPr/>
    </dgm:pt>
    <dgm:pt modelId="{88D79E59-FEB6-4084-83D3-B826ACC8AB0F}" type="pres">
      <dgm:prSet presAssocID="{6806FD02-A18C-425D-A054-4B67589CA4F8}" presName="TwoNodes_2" presStyleLbl="node1" presStyleIdx="1" presStyleCnt="2">
        <dgm:presLayoutVars>
          <dgm:bulletEnabled val="1"/>
        </dgm:presLayoutVars>
      </dgm:prSet>
      <dgm:spPr/>
    </dgm:pt>
    <dgm:pt modelId="{CD81C9F5-0CB7-4CEE-9D19-D145611C9876}" type="pres">
      <dgm:prSet presAssocID="{6806FD02-A18C-425D-A054-4B67589CA4F8}" presName="TwoConn_1-2" presStyleLbl="fgAccFollowNode1" presStyleIdx="0" presStyleCnt="1">
        <dgm:presLayoutVars>
          <dgm:bulletEnabled val="1"/>
        </dgm:presLayoutVars>
      </dgm:prSet>
      <dgm:spPr/>
    </dgm:pt>
    <dgm:pt modelId="{479BE97B-B6C5-4C3F-A13A-C4B615D0F470}" type="pres">
      <dgm:prSet presAssocID="{6806FD02-A18C-425D-A054-4B67589CA4F8}" presName="TwoNodes_1_text" presStyleLbl="node1" presStyleIdx="1" presStyleCnt="2">
        <dgm:presLayoutVars>
          <dgm:bulletEnabled val="1"/>
        </dgm:presLayoutVars>
      </dgm:prSet>
      <dgm:spPr/>
    </dgm:pt>
    <dgm:pt modelId="{A54717AC-AFBE-4ADC-B9FF-A86BD204C99A}" type="pres">
      <dgm:prSet presAssocID="{6806FD02-A18C-425D-A054-4B67589CA4F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A219205-A7CD-4552-B8D7-6BC263E5DC62}" type="presOf" srcId="{44B87B35-12BD-4C5E-BAA7-0F1C609A4FEA}" destId="{479BE97B-B6C5-4C3F-A13A-C4B615D0F470}" srcOrd="1" destOrd="0" presId="urn:microsoft.com/office/officeart/2005/8/layout/vProcess5"/>
    <dgm:cxn modelId="{30225C16-00E0-4D39-AE0C-7D7CF709C74C}" type="presOf" srcId="{660D1B48-0D61-4B12-96C4-57997AF1DE3D}" destId="{CD81C9F5-0CB7-4CEE-9D19-D145611C9876}" srcOrd="0" destOrd="0" presId="urn:microsoft.com/office/officeart/2005/8/layout/vProcess5"/>
    <dgm:cxn modelId="{AE923B1B-0AC7-43EE-B273-39DC180E5650}" srcId="{6806FD02-A18C-425D-A054-4B67589CA4F8}" destId="{E6DC3D50-F37B-4DB6-A3A5-3C83D4F14482}" srcOrd="1" destOrd="0" parTransId="{14D0D5C0-A87E-4B3E-ABE4-6E236CAB3437}" sibTransId="{F67D1DDF-17C4-4D9B-8E92-56B2BD8DB06D}"/>
    <dgm:cxn modelId="{B49D383B-C4F5-4779-AB89-5D2FBF87BEE5}" type="presOf" srcId="{6806FD02-A18C-425D-A054-4B67589CA4F8}" destId="{F848A90E-D1BF-4527-B6C9-A4BD63FA947D}" srcOrd="0" destOrd="0" presId="urn:microsoft.com/office/officeart/2005/8/layout/vProcess5"/>
    <dgm:cxn modelId="{5FAEDCB9-282E-467D-9387-A805FA68A8E6}" type="presOf" srcId="{E6DC3D50-F37B-4DB6-A3A5-3C83D4F14482}" destId="{A54717AC-AFBE-4ADC-B9FF-A86BD204C99A}" srcOrd="1" destOrd="0" presId="urn:microsoft.com/office/officeart/2005/8/layout/vProcess5"/>
    <dgm:cxn modelId="{6A1301C5-3722-40AC-B0E4-8878E277E381}" srcId="{6806FD02-A18C-425D-A054-4B67589CA4F8}" destId="{44B87B35-12BD-4C5E-BAA7-0F1C609A4FEA}" srcOrd="0" destOrd="0" parTransId="{7D484C94-A1E7-499B-B945-1C67889C5AEB}" sibTransId="{660D1B48-0D61-4B12-96C4-57997AF1DE3D}"/>
    <dgm:cxn modelId="{2AF2A3DC-8156-45BE-B896-2F5F12C9D793}" type="presOf" srcId="{44B87B35-12BD-4C5E-BAA7-0F1C609A4FEA}" destId="{13DD50A0-B307-42AD-AEEB-8BAE9B612145}" srcOrd="0" destOrd="0" presId="urn:microsoft.com/office/officeart/2005/8/layout/vProcess5"/>
    <dgm:cxn modelId="{CE843FEC-209A-47E6-9EED-D767FD2EC601}" type="presOf" srcId="{E6DC3D50-F37B-4DB6-A3A5-3C83D4F14482}" destId="{88D79E59-FEB6-4084-83D3-B826ACC8AB0F}" srcOrd="0" destOrd="0" presId="urn:microsoft.com/office/officeart/2005/8/layout/vProcess5"/>
    <dgm:cxn modelId="{1034A46C-CE5D-4B92-903F-94111FD5771E}" type="presParOf" srcId="{F848A90E-D1BF-4527-B6C9-A4BD63FA947D}" destId="{2A3C7575-EA85-4F5F-AA2A-837A358CC82A}" srcOrd="0" destOrd="0" presId="urn:microsoft.com/office/officeart/2005/8/layout/vProcess5"/>
    <dgm:cxn modelId="{23873D25-84EE-4640-8127-E7A1BF8690B6}" type="presParOf" srcId="{F848A90E-D1BF-4527-B6C9-A4BD63FA947D}" destId="{13DD50A0-B307-42AD-AEEB-8BAE9B612145}" srcOrd="1" destOrd="0" presId="urn:microsoft.com/office/officeart/2005/8/layout/vProcess5"/>
    <dgm:cxn modelId="{9B482D21-7125-4191-AE25-269C5DF895B6}" type="presParOf" srcId="{F848A90E-D1BF-4527-B6C9-A4BD63FA947D}" destId="{88D79E59-FEB6-4084-83D3-B826ACC8AB0F}" srcOrd="2" destOrd="0" presId="urn:microsoft.com/office/officeart/2005/8/layout/vProcess5"/>
    <dgm:cxn modelId="{AE949FA2-B6E4-4D67-9FCB-5A880E534A3B}" type="presParOf" srcId="{F848A90E-D1BF-4527-B6C9-A4BD63FA947D}" destId="{CD81C9F5-0CB7-4CEE-9D19-D145611C9876}" srcOrd="3" destOrd="0" presId="urn:microsoft.com/office/officeart/2005/8/layout/vProcess5"/>
    <dgm:cxn modelId="{3F50F666-BDEB-4803-8C8E-60E4B3F1477A}" type="presParOf" srcId="{F848A90E-D1BF-4527-B6C9-A4BD63FA947D}" destId="{479BE97B-B6C5-4C3F-A13A-C4B615D0F470}" srcOrd="4" destOrd="0" presId="urn:microsoft.com/office/officeart/2005/8/layout/vProcess5"/>
    <dgm:cxn modelId="{7CB62DB8-CA48-45EB-A7E0-0F95F33D79E4}" type="presParOf" srcId="{F848A90E-D1BF-4527-B6C9-A4BD63FA947D}" destId="{A54717AC-AFBE-4ADC-B9FF-A86BD204C9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6FD02-A18C-425D-A054-4B67589CA4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B87B35-12BD-4C5E-BAA7-0F1C609A4FEA}">
      <dgm:prSet/>
      <dgm:spPr/>
      <dgm:t>
        <a:bodyPr/>
        <a:lstStyle/>
        <a:p>
          <a:r>
            <a:rPr lang="pl-PL" dirty="0"/>
            <a:t>Źle: Czy jest pan/pani za wsparciem dla osób ogrzewających dom węglem lub przy pomocy </a:t>
          </a:r>
          <a:r>
            <a:rPr lang="pl-PL"/>
            <a:t>paneli słonecznych </a:t>
          </a:r>
          <a:endParaRPr lang="en-US" dirty="0"/>
        </a:p>
      </dgm:t>
    </dgm:pt>
    <dgm:pt modelId="{7D484C94-A1E7-499B-B945-1C67889C5AEB}" type="parTrans" cxnId="{6A1301C5-3722-40AC-B0E4-8878E277E381}">
      <dgm:prSet/>
      <dgm:spPr/>
      <dgm:t>
        <a:bodyPr/>
        <a:lstStyle/>
        <a:p>
          <a:endParaRPr lang="en-US"/>
        </a:p>
      </dgm:t>
    </dgm:pt>
    <dgm:pt modelId="{660D1B48-0D61-4B12-96C4-57997AF1DE3D}" type="sibTrans" cxnId="{6A1301C5-3722-40AC-B0E4-8878E277E381}">
      <dgm:prSet/>
      <dgm:spPr/>
      <dgm:t>
        <a:bodyPr/>
        <a:lstStyle/>
        <a:p>
          <a:endParaRPr lang="en-US"/>
        </a:p>
      </dgm:t>
    </dgm:pt>
    <dgm:pt modelId="{E6DC3D50-F37B-4DB6-A3A5-3C83D4F14482}">
      <dgm:prSet/>
      <dgm:spPr/>
      <dgm:t>
        <a:bodyPr/>
        <a:lstStyle/>
        <a:p>
          <a:r>
            <a:rPr lang="pl-PL" dirty="0"/>
            <a:t>Dobrze: Materiał na 2 pytania.</a:t>
          </a:r>
        </a:p>
        <a:p>
          <a:r>
            <a:rPr lang="pl-PL" dirty="0"/>
            <a:t>Czy jest pan/pani za wsparciem dla osób ogrzewających dom węglem?  </a:t>
          </a:r>
        </a:p>
        <a:p>
          <a:r>
            <a:rPr lang="pl-PL" dirty="0"/>
            <a:t>Czy jest pan/pani za wsparciem dla osób ogrzewających dom przy pomocy źródeł odnawialnych?</a:t>
          </a:r>
          <a:endParaRPr lang="en-US" dirty="0"/>
        </a:p>
      </dgm:t>
    </dgm:pt>
    <dgm:pt modelId="{14D0D5C0-A87E-4B3E-ABE4-6E236CAB3437}" type="parTrans" cxnId="{AE923B1B-0AC7-43EE-B273-39DC180E5650}">
      <dgm:prSet/>
      <dgm:spPr/>
      <dgm:t>
        <a:bodyPr/>
        <a:lstStyle/>
        <a:p>
          <a:endParaRPr lang="en-US"/>
        </a:p>
      </dgm:t>
    </dgm:pt>
    <dgm:pt modelId="{F67D1DDF-17C4-4D9B-8E92-56B2BD8DB06D}" type="sibTrans" cxnId="{AE923B1B-0AC7-43EE-B273-39DC180E5650}">
      <dgm:prSet/>
      <dgm:spPr/>
      <dgm:t>
        <a:bodyPr/>
        <a:lstStyle/>
        <a:p>
          <a:endParaRPr lang="en-US"/>
        </a:p>
      </dgm:t>
    </dgm:pt>
    <dgm:pt modelId="{F848A90E-D1BF-4527-B6C9-A4BD63FA947D}" type="pres">
      <dgm:prSet presAssocID="{6806FD02-A18C-425D-A054-4B67589CA4F8}" presName="outerComposite" presStyleCnt="0">
        <dgm:presLayoutVars>
          <dgm:chMax val="5"/>
          <dgm:dir/>
          <dgm:resizeHandles val="exact"/>
        </dgm:presLayoutVars>
      </dgm:prSet>
      <dgm:spPr/>
    </dgm:pt>
    <dgm:pt modelId="{2A3C7575-EA85-4F5F-AA2A-837A358CC82A}" type="pres">
      <dgm:prSet presAssocID="{6806FD02-A18C-425D-A054-4B67589CA4F8}" presName="dummyMaxCanvas" presStyleCnt="0">
        <dgm:presLayoutVars/>
      </dgm:prSet>
      <dgm:spPr/>
    </dgm:pt>
    <dgm:pt modelId="{13DD50A0-B307-42AD-AEEB-8BAE9B612145}" type="pres">
      <dgm:prSet presAssocID="{6806FD02-A18C-425D-A054-4B67589CA4F8}" presName="TwoNodes_1" presStyleLbl="node1" presStyleIdx="0" presStyleCnt="2" custLinFactNeighborY="-937">
        <dgm:presLayoutVars>
          <dgm:bulletEnabled val="1"/>
        </dgm:presLayoutVars>
      </dgm:prSet>
      <dgm:spPr/>
    </dgm:pt>
    <dgm:pt modelId="{88D79E59-FEB6-4084-83D3-B826ACC8AB0F}" type="pres">
      <dgm:prSet presAssocID="{6806FD02-A18C-425D-A054-4B67589CA4F8}" presName="TwoNodes_2" presStyleLbl="node1" presStyleIdx="1" presStyleCnt="2" custLinFactNeighborX="317" custLinFactNeighborY="-937">
        <dgm:presLayoutVars>
          <dgm:bulletEnabled val="1"/>
        </dgm:presLayoutVars>
      </dgm:prSet>
      <dgm:spPr/>
    </dgm:pt>
    <dgm:pt modelId="{CD81C9F5-0CB7-4CEE-9D19-D145611C9876}" type="pres">
      <dgm:prSet presAssocID="{6806FD02-A18C-425D-A054-4B67589CA4F8}" presName="TwoConn_1-2" presStyleLbl="fgAccFollowNode1" presStyleIdx="0" presStyleCnt="1">
        <dgm:presLayoutVars>
          <dgm:bulletEnabled val="1"/>
        </dgm:presLayoutVars>
      </dgm:prSet>
      <dgm:spPr/>
    </dgm:pt>
    <dgm:pt modelId="{479BE97B-B6C5-4C3F-A13A-C4B615D0F470}" type="pres">
      <dgm:prSet presAssocID="{6806FD02-A18C-425D-A054-4B67589CA4F8}" presName="TwoNodes_1_text" presStyleLbl="node1" presStyleIdx="1" presStyleCnt="2">
        <dgm:presLayoutVars>
          <dgm:bulletEnabled val="1"/>
        </dgm:presLayoutVars>
      </dgm:prSet>
      <dgm:spPr/>
    </dgm:pt>
    <dgm:pt modelId="{A54717AC-AFBE-4ADC-B9FF-A86BD204C99A}" type="pres">
      <dgm:prSet presAssocID="{6806FD02-A18C-425D-A054-4B67589CA4F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A219205-A7CD-4552-B8D7-6BC263E5DC62}" type="presOf" srcId="{44B87B35-12BD-4C5E-BAA7-0F1C609A4FEA}" destId="{479BE97B-B6C5-4C3F-A13A-C4B615D0F470}" srcOrd="1" destOrd="0" presId="urn:microsoft.com/office/officeart/2005/8/layout/vProcess5"/>
    <dgm:cxn modelId="{30225C16-00E0-4D39-AE0C-7D7CF709C74C}" type="presOf" srcId="{660D1B48-0D61-4B12-96C4-57997AF1DE3D}" destId="{CD81C9F5-0CB7-4CEE-9D19-D145611C9876}" srcOrd="0" destOrd="0" presId="urn:microsoft.com/office/officeart/2005/8/layout/vProcess5"/>
    <dgm:cxn modelId="{AE923B1B-0AC7-43EE-B273-39DC180E5650}" srcId="{6806FD02-A18C-425D-A054-4B67589CA4F8}" destId="{E6DC3D50-F37B-4DB6-A3A5-3C83D4F14482}" srcOrd="1" destOrd="0" parTransId="{14D0D5C0-A87E-4B3E-ABE4-6E236CAB3437}" sibTransId="{F67D1DDF-17C4-4D9B-8E92-56B2BD8DB06D}"/>
    <dgm:cxn modelId="{B49D383B-C4F5-4779-AB89-5D2FBF87BEE5}" type="presOf" srcId="{6806FD02-A18C-425D-A054-4B67589CA4F8}" destId="{F848A90E-D1BF-4527-B6C9-A4BD63FA947D}" srcOrd="0" destOrd="0" presId="urn:microsoft.com/office/officeart/2005/8/layout/vProcess5"/>
    <dgm:cxn modelId="{5FAEDCB9-282E-467D-9387-A805FA68A8E6}" type="presOf" srcId="{E6DC3D50-F37B-4DB6-A3A5-3C83D4F14482}" destId="{A54717AC-AFBE-4ADC-B9FF-A86BD204C99A}" srcOrd="1" destOrd="0" presId="urn:microsoft.com/office/officeart/2005/8/layout/vProcess5"/>
    <dgm:cxn modelId="{6A1301C5-3722-40AC-B0E4-8878E277E381}" srcId="{6806FD02-A18C-425D-A054-4B67589CA4F8}" destId="{44B87B35-12BD-4C5E-BAA7-0F1C609A4FEA}" srcOrd="0" destOrd="0" parTransId="{7D484C94-A1E7-499B-B945-1C67889C5AEB}" sibTransId="{660D1B48-0D61-4B12-96C4-57997AF1DE3D}"/>
    <dgm:cxn modelId="{2AF2A3DC-8156-45BE-B896-2F5F12C9D793}" type="presOf" srcId="{44B87B35-12BD-4C5E-BAA7-0F1C609A4FEA}" destId="{13DD50A0-B307-42AD-AEEB-8BAE9B612145}" srcOrd="0" destOrd="0" presId="urn:microsoft.com/office/officeart/2005/8/layout/vProcess5"/>
    <dgm:cxn modelId="{CE843FEC-209A-47E6-9EED-D767FD2EC601}" type="presOf" srcId="{E6DC3D50-F37B-4DB6-A3A5-3C83D4F14482}" destId="{88D79E59-FEB6-4084-83D3-B826ACC8AB0F}" srcOrd="0" destOrd="0" presId="urn:microsoft.com/office/officeart/2005/8/layout/vProcess5"/>
    <dgm:cxn modelId="{1034A46C-CE5D-4B92-903F-94111FD5771E}" type="presParOf" srcId="{F848A90E-D1BF-4527-B6C9-A4BD63FA947D}" destId="{2A3C7575-EA85-4F5F-AA2A-837A358CC82A}" srcOrd="0" destOrd="0" presId="urn:microsoft.com/office/officeart/2005/8/layout/vProcess5"/>
    <dgm:cxn modelId="{23873D25-84EE-4640-8127-E7A1BF8690B6}" type="presParOf" srcId="{F848A90E-D1BF-4527-B6C9-A4BD63FA947D}" destId="{13DD50A0-B307-42AD-AEEB-8BAE9B612145}" srcOrd="1" destOrd="0" presId="urn:microsoft.com/office/officeart/2005/8/layout/vProcess5"/>
    <dgm:cxn modelId="{9B482D21-7125-4191-AE25-269C5DF895B6}" type="presParOf" srcId="{F848A90E-D1BF-4527-B6C9-A4BD63FA947D}" destId="{88D79E59-FEB6-4084-83D3-B826ACC8AB0F}" srcOrd="2" destOrd="0" presId="urn:microsoft.com/office/officeart/2005/8/layout/vProcess5"/>
    <dgm:cxn modelId="{AE949FA2-B6E4-4D67-9FCB-5A880E534A3B}" type="presParOf" srcId="{F848A90E-D1BF-4527-B6C9-A4BD63FA947D}" destId="{CD81C9F5-0CB7-4CEE-9D19-D145611C9876}" srcOrd="3" destOrd="0" presId="urn:microsoft.com/office/officeart/2005/8/layout/vProcess5"/>
    <dgm:cxn modelId="{3F50F666-BDEB-4803-8C8E-60E4B3F1477A}" type="presParOf" srcId="{F848A90E-D1BF-4527-B6C9-A4BD63FA947D}" destId="{479BE97B-B6C5-4C3F-A13A-C4B615D0F470}" srcOrd="4" destOrd="0" presId="urn:microsoft.com/office/officeart/2005/8/layout/vProcess5"/>
    <dgm:cxn modelId="{7CB62DB8-CA48-45EB-A7E0-0F95F33D79E4}" type="presParOf" srcId="{F848A90E-D1BF-4527-B6C9-A4BD63FA947D}" destId="{A54717AC-AFBE-4ADC-B9FF-A86BD204C9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6FD02-A18C-425D-A054-4B67589CA4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B87B35-12BD-4C5E-BAA7-0F1C609A4FEA}">
      <dgm:prSet/>
      <dgm:spPr/>
      <dgm:t>
        <a:bodyPr/>
        <a:lstStyle/>
        <a:p>
          <a:r>
            <a:rPr lang="pl-PL" dirty="0"/>
            <a:t>Źle: Czy wspiera pan/pani wyrok sądu w sprawie </a:t>
          </a:r>
          <a:r>
            <a:rPr lang="pl-PL" i="1" dirty="0" err="1"/>
            <a:t>Roe</a:t>
          </a:r>
          <a:r>
            <a:rPr lang="pl-PL" i="1" dirty="0"/>
            <a:t> vs. </a:t>
          </a:r>
          <a:r>
            <a:rPr lang="pl-PL" i="1" dirty="0" err="1"/>
            <a:t>Wade</a:t>
          </a:r>
          <a:endParaRPr lang="en-US" i="1" dirty="0"/>
        </a:p>
      </dgm:t>
    </dgm:pt>
    <dgm:pt modelId="{7D484C94-A1E7-499B-B945-1C67889C5AEB}" type="parTrans" cxnId="{6A1301C5-3722-40AC-B0E4-8878E277E381}">
      <dgm:prSet/>
      <dgm:spPr/>
      <dgm:t>
        <a:bodyPr/>
        <a:lstStyle/>
        <a:p>
          <a:endParaRPr lang="en-US"/>
        </a:p>
      </dgm:t>
    </dgm:pt>
    <dgm:pt modelId="{660D1B48-0D61-4B12-96C4-57997AF1DE3D}" type="sibTrans" cxnId="{6A1301C5-3722-40AC-B0E4-8878E277E381}">
      <dgm:prSet/>
      <dgm:spPr/>
      <dgm:t>
        <a:bodyPr/>
        <a:lstStyle/>
        <a:p>
          <a:endParaRPr lang="en-US"/>
        </a:p>
      </dgm:t>
    </dgm:pt>
    <dgm:pt modelId="{E6DC3D50-F37B-4DB6-A3A5-3C83D4F14482}">
      <dgm:prSet/>
      <dgm:spPr/>
      <dgm:t>
        <a:bodyPr/>
        <a:lstStyle/>
        <a:p>
          <a:r>
            <a:rPr lang="pl-PL" dirty="0"/>
            <a:t>Dobrze: Czy popiera pan / pani legalizację aborcji w 2-gim i 3-cim trymestrze ciąży</a:t>
          </a:r>
          <a:endParaRPr lang="en-US" dirty="0"/>
        </a:p>
      </dgm:t>
    </dgm:pt>
    <dgm:pt modelId="{14D0D5C0-A87E-4B3E-ABE4-6E236CAB3437}" type="parTrans" cxnId="{AE923B1B-0AC7-43EE-B273-39DC180E5650}">
      <dgm:prSet/>
      <dgm:spPr/>
      <dgm:t>
        <a:bodyPr/>
        <a:lstStyle/>
        <a:p>
          <a:endParaRPr lang="en-US"/>
        </a:p>
      </dgm:t>
    </dgm:pt>
    <dgm:pt modelId="{F67D1DDF-17C4-4D9B-8E92-56B2BD8DB06D}" type="sibTrans" cxnId="{AE923B1B-0AC7-43EE-B273-39DC180E5650}">
      <dgm:prSet/>
      <dgm:spPr/>
      <dgm:t>
        <a:bodyPr/>
        <a:lstStyle/>
        <a:p>
          <a:endParaRPr lang="en-US"/>
        </a:p>
      </dgm:t>
    </dgm:pt>
    <dgm:pt modelId="{F848A90E-D1BF-4527-B6C9-A4BD63FA947D}" type="pres">
      <dgm:prSet presAssocID="{6806FD02-A18C-425D-A054-4B67589CA4F8}" presName="outerComposite" presStyleCnt="0">
        <dgm:presLayoutVars>
          <dgm:chMax val="5"/>
          <dgm:dir/>
          <dgm:resizeHandles val="exact"/>
        </dgm:presLayoutVars>
      </dgm:prSet>
      <dgm:spPr/>
    </dgm:pt>
    <dgm:pt modelId="{2A3C7575-EA85-4F5F-AA2A-837A358CC82A}" type="pres">
      <dgm:prSet presAssocID="{6806FD02-A18C-425D-A054-4B67589CA4F8}" presName="dummyMaxCanvas" presStyleCnt="0">
        <dgm:presLayoutVars/>
      </dgm:prSet>
      <dgm:spPr/>
    </dgm:pt>
    <dgm:pt modelId="{13DD50A0-B307-42AD-AEEB-8BAE9B612145}" type="pres">
      <dgm:prSet presAssocID="{6806FD02-A18C-425D-A054-4B67589CA4F8}" presName="TwoNodes_1" presStyleLbl="node1" presStyleIdx="0" presStyleCnt="2">
        <dgm:presLayoutVars>
          <dgm:bulletEnabled val="1"/>
        </dgm:presLayoutVars>
      </dgm:prSet>
      <dgm:spPr/>
    </dgm:pt>
    <dgm:pt modelId="{88D79E59-FEB6-4084-83D3-B826ACC8AB0F}" type="pres">
      <dgm:prSet presAssocID="{6806FD02-A18C-425D-A054-4B67589CA4F8}" presName="TwoNodes_2" presStyleLbl="node1" presStyleIdx="1" presStyleCnt="2" custLinFactNeighborX="317" custLinFactNeighborY="-937">
        <dgm:presLayoutVars>
          <dgm:bulletEnabled val="1"/>
        </dgm:presLayoutVars>
      </dgm:prSet>
      <dgm:spPr/>
    </dgm:pt>
    <dgm:pt modelId="{CD81C9F5-0CB7-4CEE-9D19-D145611C9876}" type="pres">
      <dgm:prSet presAssocID="{6806FD02-A18C-425D-A054-4B67589CA4F8}" presName="TwoConn_1-2" presStyleLbl="fgAccFollowNode1" presStyleIdx="0" presStyleCnt="1">
        <dgm:presLayoutVars>
          <dgm:bulletEnabled val="1"/>
        </dgm:presLayoutVars>
      </dgm:prSet>
      <dgm:spPr/>
    </dgm:pt>
    <dgm:pt modelId="{479BE97B-B6C5-4C3F-A13A-C4B615D0F470}" type="pres">
      <dgm:prSet presAssocID="{6806FD02-A18C-425D-A054-4B67589CA4F8}" presName="TwoNodes_1_text" presStyleLbl="node1" presStyleIdx="1" presStyleCnt="2">
        <dgm:presLayoutVars>
          <dgm:bulletEnabled val="1"/>
        </dgm:presLayoutVars>
      </dgm:prSet>
      <dgm:spPr/>
    </dgm:pt>
    <dgm:pt modelId="{A54717AC-AFBE-4ADC-B9FF-A86BD204C99A}" type="pres">
      <dgm:prSet presAssocID="{6806FD02-A18C-425D-A054-4B67589CA4F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A219205-A7CD-4552-B8D7-6BC263E5DC62}" type="presOf" srcId="{44B87B35-12BD-4C5E-BAA7-0F1C609A4FEA}" destId="{479BE97B-B6C5-4C3F-A13A-C4B615D0F470}" srcOrd="1" destOrd="0" presId="urn:microsoft.com/office/officeart/2005/8/layout/vProcess5"/>
    <dgm:cxn modelId="{30225C16-00E0-4D39-AE0C-7D7CF709C74C}" type="presOf" srcId="{660D1B48-0D61-4B12-96C4-57997AF1DE3D}" destId="{CD81C9F5-0CB7-4CEE-9D19-D145611C9876}" srcOrd="0" destOrd="0" presId="urn:microsoft.com/office/officeart/2005/8/layout/vProcess5"/>
    <dgm:cxn modelId="{AE923B1B-0AC7-43EE-B273-39DC180E5650}" srcId="{6806FD02-A18C-425D-A054-4B67589CA4F8}" destId="{E6DC3D50-F37B-4DB6-A3A5-3C83D4F14482}" srcOrd="1" destOrd="0" parTransId="{14D0D5C0-A87E-4B3E-ABE4-6E236CAB3437}" sibTransId="{F67D1DDF-17C4-4D9B-8E92-56B2BD8DB06D}"/>
    <dgm:cxn modelId="{B49D383B-C4F5-4779-AB89-5D2FBF87BEE5}" type="presOf" srcId="{6806FD02-A18C-425D-A054-4B67589CA4F8}" destId="{F848A90E-D1BF-4527-B6C9-A4BD63FA947D}" srcOrd="0" destOrd="0" presId="urn:microsoft.com/office/officeart/2005/8/layout/vProcess5"/>
    <dgm:cxn modelId="{5FAEDCB9-282E-467D-9387-A805FA68A8E6}" type="presOf" srcId="{E6DC3D50-F37B-4DB6-A3A5-3C83D4F14482}" destId="{A54717AC-AFBE-4ADC-B9FF-A86BD204C99A}" srcOrd="1" destOrd="0" presId="urn:microsoft.com/office/officeart/2005/8/layout/vProcess5"/>
    <dgm:cxn modelId="{6A1301C5-3722-40AC-B0E4-8878E277E381}" srcId="{6806FD02-A18C-425D-A054-4B67589CA4F8}" destId="{44B87B35-12BD-4C5E-BAA7-0F1C609A4FEA}" srcOrd="0" destOrd="0" parTransId="{7D484C94-A1E7-499B-B945-1C67889C5AEB}" sibTransId="{660D1B48-0D61-4B12-96C4-57997AF1DE3D}"/>
    <dgm:cxn modelId="{2AF2A3DC-8156-45BE-B896-2F5F12C9D793}" type="presOf" srcId="{44B87B35-12BD-4C5E-BAA7-0F1C609A4FEA}" destId="{13DD50A0-B307-42AD-AEEB-8BAE9B612145}" srcOrd="0" destOrd="0" presId="urn:microsoft.com/office/officeart/2005/8/layout/vProcess5"/>
    <dgm:cxn modelId="{CE843FEC-209A-47E6-9EED-D767FD2EC601}" type="presOf" srcId="{E6DC3D50-F37B-4DB6-A3A5-3C83D4F14482}" destId="{88D79E59-FEB6-4084-83D3-B826ACC8AB0F}" srcOrd="0" destOrd="0" presId="urn:microsoft.com/office/officeart/2005/8/layout/vProcess5"/>
    <dgm:cxn modelId="{1034A46C-CE5D-4B92-903F-94111FD5771E}" type="presParOf" srcId="{F848A90E-D1BF-4527-B6C9-A4BD63FA947D}" destId="{2A3C7575-EA85-4F5F-AA2A-837A358CC82A}" srcOrd="0" destOrd="0" presId="urn:microsoft.com/office/officeart/2005/8/layout/vProcess5"/>
    <dgm:cxn modelId="{23873D25-84EE-4640-8127-E7A1BF8690B6}" type="presParOf" srcId="{F848A90E-D1BF-4527-B6C9-A4BD63FA947D}" destId="{13DD50A0-B307-42AD-AEEB-8BAE9B612145}" srcOrd="1" destOrd="0" presId="urn:microsoft.com/office/officeart/2005/8/layout/vProcess5"/>
    <dgm:cxn modelId="{9B482D21-7125-4191-AE25-269C5DF895B6}" type="presParOf" srcId="{F848A90E-D1BF-4527-B6C9-A4BD63FA947D}" destId="{88D79E59-FEB6-4084-83D3-B826ACC8AB0F}" srcOrd="2" destOrd="0" presId="urn:microsoft.com/office/officeart/2005/8/layout/vProcess5"/>
    <dgm:cxn modelId="{AE949FA2-B6E4-4D67-9FCB-5A880E534A3B}" type="presParOf" srcId="{F848A90E-D1BF-4527-B6C9-A4BD63FA947D}" destId="{CD81C9F5-0CB7-4CEE-9D19-D145611C9876}" srcOrd="3" destOrd="0" presId="urn:microsoft.com/office/officeart/2005/8/layout/vProcess5"/>
    <dgm:cxn modelId="{3F50F666-BDEB-4803-8C8E-60E4B3F1477A}" type="presParOf" srcId="{F848A90E-D1BF-4527-B6C9-A4BD63FA947D}" destId="{479BE97B-B6C5-4C3F-A13A-C4B615D0F470}" srcOrd="4" destOrd="0" presId="urn:microsoft.com/office/officeart/2005/8/layout/vProcess5"/>
    <dgm:cxn modelId="{7CB62DB8-CA48-45EB-A7E0-0F95F33D79E4}" type="presParOf" srcId="{F848A90E-D1BF-4527-B6C9-A4BD63FA947D}" destId="{A54717AC-AFBE-4ADC-B9FF-A86BD204C9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6FD02-A18C-425D-A054-4B67589CA4F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B87B35-12BD-4C5E-BAA7-0F1C609A4FEA}">
      <dgm:prSet/>
      <dgm:spPr/>
      <dgm:t>
        <a:bodyPr/>
        <a:lstStyle/>
        <a:p>
          <a:r>
            <a:rPr lang="pl-PL" dirty="0"/>
            <a:t>Źle: Czy uważa pan / pani, że zmiany klimatyczne są ważnym wyzwaniem dla społeczności?</a:t>
          </a:r>
          <a:endParaRPr lang="en-US" i="1" dirty="0"/>
        </a:p>
      </dgm:t>
    </dgm:pt>
    <dgm:pt modelId="{7D484C94-A1E7-499B-B945-1C67889C5AEB}" type="parTrans" cxnId="{6A1301C5-3722-40AC-B0E4-8878E277E381}">
      <dgm:prSet/>
      <dgm:spPr/>
      <dgm:t>
        <a:bodyPr/>
        <a:lstStyle/>
        <a:p>
          <a:endParaRPr lang="en-US"/>
        </a:p>
      </dgm:t>
    </dgm:pt>
    <dgm:pt modelId="{660D1B48-0D61-4B12-96C4-57997AF1DE3D}" type="sibTrans" cxnId="{6A1301C5-3722-40AC-B0E4-8878E277E381}">
      <dgm:prSet/>
      <dgm:spPr/>
      <dgm:t>
        <a:bodyPr/>
        <a:lstStyle/>
        <a:p>
          <a:endParaRPr lang="en-US"/>
        </a:p>
      </dgm:t>
    </dgm:pt>
    <dgm:pt modelId="{E6DC3D50-F37B-4DB6-A3A5-3C83D4F14482}">
      <dgm:prSet/>
      <dgm:spPr/>
      <dgm:t>
        <a:bodyPr/>
        <a:lstStyle/>
        <a:p>
          <a:r>
            <a:rPr lang="pl-PL" dirty="0"/>
            <a:t>Dobrze: Organizacja XX wskazuje, że zmiany klimatyczne…. Czy popiera pan to stanowisko? </a:t>
          </a:r>
          <a:endParaRPr lang="en-US" dirty="0"/>
        </a:p>
      </dgm:t>
    </dgm:pt>
    <dgm:pt modelId="{14D0D5C0-A87E-4B3E-ABE4-6E236CAB3437}" type="parTrans" cxnId="{AE923B1B-0AC7-43EE-B273-39DC180E5650}">
      <dgm:prSet/>
      <dgm:spPr/>
      <dgm:t>
        <a:bodyPr/>
        <a:lstStyle/>
        <a:p>
          <a:endParaRPr lang="en-US"/>
        </a:p>
      </dgm:t>
    </dgm:pt>
    <dgm:pt modelId="{F67D1DDF-17C4-4D9B-8E92-56B2BD8DB06D}" type="sibTrans" cxnId="{AE923B1B-0AC7-43EE-B273-39DC180E5650}">
      <dgm:prSet/>
      <dgm:spPr/>
      <dgm:t>
        <a:bodyPr/>
        <a:lstStyle/>
        <a:p>
          <a:endParaRPr lang="en-US"/>
        </a:p>
      </dgm:t>
    </dgm:pt>
    <dgm:pt modelId="{F848A90E-D1BF-4527-B6C9-A4BD63FA947D}" type="pres">
      <dgm:prSet presAssocID="{6806FD02-A18C-425D-A054-4B67589CA4F8}" presName="outerComposite" presStyleCnt="0">
        <dgm:presLayoutVars>
          <dgm:chMax val="5"/>
          <dgm:dir/>
          <dgm:resizeHandles val="exact"/>
        </dgm:presLayoutVars>
      </dgm:prSet>
      <dgm:spPr/>
    </dgm:pt>
    <dgm:pt modelId="{2A3C7575-EA85-4F5F-AA2A-837A358CC82A}" type="pres">
      <dgm:prSet presAssocID="{6806FD02-A18C-425D-A054-4B67589CA4F8}" presName="dummyMaxCanvas" presStyleCnt="0">
        <dgm:presLayoutVars/>
      </dgm:prSet>
      <dgm:spPr/>
    </dgm:pt>
    <dgm:pt modelId="{13DD50A0-B307-42AD-AEEB-8BAE9B612145}" type="pres">
      <dgm:prSet presAssocID="{6806FD02-A18C-425D-A054-4B67589CA4F8}" presName="TwoNodes_1" presStyleLbl="node1" presStyleIdx="0" presStyleCnt="2">
        <dgm:presLayoutVars>
          <dgm:bulletEnabled val="1"/>
        </dgm:presLayoutVars>
      </dgm:prSet>
      <dgm:spPr/>
    </dgm:pt>
    <dgm:pt modelId="{88D79E59-FEB6-4084-83D3-B826ACC8AB0F}" type="pres">
      <dgm:prSet presAssocID="{6806FD02-A18C-425D-A054-4B67589CA4F8}" presName="TwoNodes_2" presStyleLbl="node1" presStyleIdx="1" presStyleCnt="2" custLinFactNeighborX="317" custLinFactNeighborY="-937">
        <dgm:presLayoutVars>
          <dgm:bulletEnabled val="1"/>
        </dgm:presLayoutVars>
      </dgm:prSet>
      <dgm:spPr/>
    </dgm:pt>
    <dgm:pt modelId="{CD81C9F5-0CB7-4CEE-9D19-D145611C9876}" type="pres">
      <dgm:prSet presAssocID="{6806FD02-A18C-425D-A054-4B67589CA4F8}" presName="TwoConn_1-2" presStyleLbl="fgAccFollowNode1" presStyleIdx="0" presStyleCnt="1">
        <dgm:presLayoutVars>
          <dgm:bulletEnabled val="1"/>
        </dgm:presLayoutVars>
      </dgm:prSet>
      <dgm:spPr/>
    </dgm:pt>
    <dgm:pt modelId="{479BE97B-B6C5-4C3F-A13A-C4B615D0F470}" type="pres">
      <dgm:prSet presAssocID="{6806FD02-A18C-425D-A054-4B67589CA4F8}" presName="TwoNodes_1_text" presStyleLbl="node1" presStyleIdx="1" presStyleCnt="2">
        <dgm:presLayoutVars>
          <dgm:bulletEnabled val="1"/>
        </dgm:presLayoutVars>
      </dgm:prSet>
      <dgm:spPr/>
    </dgm:pt>
    <dgm:pt modelId="{A54717AC-AFBE-4ADC-B9FF-A86BD204C99A}" type="pres">
      <dgm:prSet presAssocID="{6806FD02-A18C-425D-A054-4B67589CA4F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A219205-A7CD-4552-B8D7-6BC263E5DC62}" type="presOf" srcId="{44B87B35-12BD-4C5E-BAA7-0F1C609A4FEA}" destId="{479BE97B-B6C5-4C3F-A13A-C4B615D0F470}" srcOrd="1" destOrd="0" presId="urn:microsoft.com/office/officeart/2005/8/layout/vProcess5"/>
    <dgm:cxn modelId="{30225C16-00E0-4D39-AE0C-7D7CF709C74C}" type="presOf" srcId="{660D1B48-0D61-4B12-96C4-57997AF1DE3D}" destId="{CD81C9F5-0CB7-4CEE-9D19-D145611C9876}" srcOrd="0" destOrd="0" presId="urn:microsoft.com/office/officeart/2005/8/layout/vProcess5"/>
    <dgm:cxn modelId="{AE923B1B-0AC7-43EE-B273-39DC180E5650}" srcId="{6806FD02-A18C-425D-A054-4B67589CA4F8}" destId="{E6DC3D50-F37B-4DB6-A3A5-3C83D4F14482}" srcOrd="1" destOrd="0" parTransId="{14D0D5C0-A87E-4B3E-ABE4-6E236CAB3437}" sibTransId="{F67D1DDF-17C4-4D9B-8E92-56B2BD8DB06D}"/>
    <dgm:cxn modelId="{B49D383B-C4F5-4779-AB89-5D2FBF87BEE5}" type="presOf" srcId="{6806FD02-A18C-425D-A054-4B67589CA4F8}" destId="{F848A90E-D1BF-4527-B6C9-A4BD63FA947D}" srcOrd="0" destOrd="0" presId="urn:microsoft.com/office/officeart/2005/8/layout/vProcess5"/>
    <dgm:cxn modelId="{5FAEDCB9-282E-467D-9387-A805FA68A8E6}" type="presOf" srcId="{E6DC3D50-F37B-4DB6-A3A5-3C83D4F14482}" destId="{A54717AC-AFBE-4ADC-B9FF-A86BD204C99A}" srcOrd="1" destOrd="0" presId="urn:microsoft.com/office/officeart/2005/8/layout/vProcess5"/>
    <dgm:cxn modelId="{6A1301C5-3722-40AC-B0E4-8878E277E381}" srcId="{6806FD02-A18C-425D-A054-4B67589CA4F8}" destId="{44B87B35-12BD-4C5E-BAA7-0F1C609A4FEA}" srcOrd="0" destOrd="0" parTransId="{7D484C94-A1E7-499B-B945-1C67889C5AEB}" sibTransId="{660D1B48-0D61-4B12-96C4-57997AF1DE3D}"/>
    <dgm:cxn modelId="{2AF2A3DC-8156-45BE-B896-2F5F12C9D793}" type="presOf" srcId="{44B87B35-12BD-4C5E-BAA7-0F1C609A4FEA}" destId="{13DD50A0-B307-42AD-AEEB-8BAE9B612145}" srcOrd="0" destOrd="0" presId="urn:microsoft.com/office/officeart/2005/8/layout/vProcess5"/>
    <dgm:cxn modelId="{CE843FEC-209A-47E6-9EED-D767FD2EC601}" type="presOf" srcId="{E6DC3D50-F37B-4DB6-A3A5-3C83D4F14482}" destId="{88D79E59-FEB6-4084-83D3-B826ACC8AB0F}" srcOrd="0" destOrd="0" presId="urn:microsoft.com/office/officeart/2005/8/layout/vProcess5"/>
    <dgm:cxn modelId="{1034A46C-CE5D-4B92-903F-94111FD5771E}" type="presParOf" srcId="{F848A90E-D1BF-4527-B6C9-A4BD63FA947D}" destId="{2A3C7575-EA85-4F5F-AA2A-837A358CC82A}" srcOrd="0" destOrd="0" presId="urn:microsoft.com/office/officeart/2005/8/layout/vProcess5"/>
    <dgm:cxn modelId="{23873D25-84EE-4640-8127-E7A1BF8690B6}" type="presParOf" srcId="{F848A90E-D1BF-4527-B6C9-A4BD63FA947D}" destId="{13DD50A0-B307-42AD-AEEB-8BAE9B612145}" srcOrd="1" destOrd="0" presId="urn:microsoft.com/office/officeart/2005/8/layout/vProcess5"/>
    <dgm:cxn modelId="{9B482D21-7125-4191-AE25-269C5DF895B6}" type="presParOf" srcId="{F848A90E-D1BF-4527-B6C9-A4BD63FA947D}" destId="{88D79E59-FEB6-4084-83D3-B826ACC8AB0F}" srcOrd="2" destOrd="0" presId="urn:microsoft.com/office/officeart/2005/8/layout/vProcess5"/>
    <dgm:cxn modelId="{AE949FA2-B6E4-4D67-9FCB-5A880E534A3B}" type="presParOf" srcId="{F848A90E-D1BF-4527-B6C9-A4BD63FA947D}" destId="{CD81C9F5-0CB7-4CEE-9D19-D145611C9876}" srcOrd="3" destOrd="0" presId="urn:microsoft.com/office/officeart/2005/8/layout/vProcess5"/>
    <dgm:cxn modelId="{3F50F666-BDEB-4803-8C8E-60E4B3F1477A}" type="presParOf" srcId="{F848A90E-D1BF-4527-B6C9-A4BD63FA947D}" destId="{479BE97B-B6C5-4C3F-A13A-C4B615D0F470}" srcOrd="4" destOrd="0" presId="urn:microsoft.com/office/officeart/2005/8/layout/vProcess5"/>
    <dgm:cxn modelId="{7CB62DB8-CA48-45EB-A7E0-0F95F33D79E4}" type="presParOf" srcId="{F848A90E-D1BF-4527-B6C9-A4BD63FA947D}" destId="{A54717AC-AFBE-4ADC-B9FF-A86BD204C9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30617-3E27-4EC5-B6AA-ABC940B7F105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667B8-A988-48DF-8020-C02B80C7FFEC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FB7E8-D06B-4A3F-8E54-5BB3F28CF968}">
      <dsp:nvSpPr>
        <dsp:cNvPr id="0" name=""/>
        <dsp:cNvSpPr/>
      </dsp:nvSpPr>
      <dsp:spPr>
        <a:xfrm>
          <a:off x="1642860" y="607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CAWI – powtórna wysyłka maila z przypomnieniem</a:t>
          </a:r>
          <a:endParaRPr lang="en-US" sz="2500" kern="1200"/>
        </a:p>
      </dsp:txBody>
      <dsp:txXfrm>
        <a:off x="1642860" y="607"/>
        <a:ext cx="2982961" cy="1422390"/>
      </dsp:txXfrm>
    </dsp:sp>
    <dsp:sp modelId="{A82A2DBD-C9E5-4D64-8EDA-A6A3A68F072D}">
      <dsp:nvSpPr>
        <dsp:cNvPr id="0" name=""/>
        <dsp:cNvSpPr/>
      </dsp:nvSpPr>
      <dsp:spPr>
        <a:xfrm>
          <a:off x="4625822" y="607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Efekty potrafią być znaczne – np. podwojenie liczby odpowiedzi.</a:t>
          </a:r>
          <a:endParaRPr lang="en-US" sz="1300" kern="1200"/>
        </a:p>
      </dsp:txBody>
      <dsp:txXfrm>
        <a:off x="4625822" y="607"/>
        <a:ext cx="2002981" cy="1422390"/>
      </dsp:txXfrm>
    </dsp:sp>
    <dsp:sp modelId="{86E67F3E-DDC3-4029-B133-EC6469CD57BB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27605-0302-4A26-98AF-08B3CB22C6D7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37653-85EC-4B09-B566-EA9BEC01231A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CATI – powtórny telefon –</a:t>
          </a:r>
          <a:endParaRPr lang="en-US" sz="2500" kern="1200"/>
        </a:p>
      </dsp:txBody>
      <dsp:txXfrm>
        <a:off x="1642860" y="1778595"/>
        <a:ext cx="2982961" cy="1422390"/>
      </dsp:txXfrm>
    </dsp:sp>
    <dsp:sp modelId="{009E4225-87F7-4754-9B9B-549076949C6E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Optymalne godziny – 18-19.00 (</a:t>
          </a:r>
          <a:r>
            <a:rPr lang="en-GB" sz="1300" b="0" i="0" kern="1200" dirty="0" err="1"/>
            <a:t>Buttolph</a:t>
          </a:r>
          <a:r>
            <a:rPr lang="en-GB" sz="1300" b="0" i="0" kern="1200" dirty="0"/>
            <a:t>-Johnson</a:t>
          </a:r>
          <a:r>
            <a:rPr lang="pl-PL" sz="1300" b="0" i="0" kern="1200" dirty="0"/>
            <a:t> et al 2010)</a:t>
          </a:r>
          <a:r>
            <a:rPr lang="pl-PL" sz="1300" kern="1200" dirty="0"/>
            <a:t> 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Problem: Kogo zmobilizujesz do pracy?</a:t>
          </a:r>
          <a:endParaRPr lang="en-US" sz="1300" kern="1200" dirty="0"/>
        </a:p>
      </dsp:txBody>
      <dsp:txXfrm>
        <a:off x="4625822" y="1778595"/>
        <a:ext cx="2002981" cy="1422390"/>
      </dsp:txXfrm>
    </dsp:sp>
    <dsp:sp modelId="{D4FE3042-5604-423E-97BF-F495C50B70A6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4EBD0-CC4C-414C-A0EB-FEE1BFD69570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86ADE-C3D0-46CB-BFC4-DDECC3D10AC3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CAPI – harmonogram wizyt</a:t>
          </a:r>
          <a:endParaRPr lang="en-US" sz="2500" kern="1200"/>
        </a:p>
      </dsp:txBody>
      <dsp:txXfrm>
        <a:off x="1642860" y="3556583"/>
        <a:ext cx="2982961" cy="1422390"/>
      </dsp:txXfrm>
    </dsp:sp>
    <dsp:sp modelId="{21BD6C36-6867-40B9-A242-D66E144ECD96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ESS - 4 wizyty: 1 obowiązkowo wieczorem, 2-ga w weekend.</a:t>
          </a:r>
          <a:endParaRPr lang="en-US" sz="1300" kern="1200"/>
        </a:p>
      </dsp:txBody>
      <dsp:txXfrm>
        <a:off x="4625822" y="3556583"/>
        <a:ext cx="2002981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634D-E5CC-40DC-9F2B-669094162F3B}">
      <dsp:nvSpPr>
        <dsp:cNvPr id="0" name=""/>
        <dsp:cNvSpPr/>
      </dsp:nvSpPr>
      <dsp:spPr>
        <a:xfrm>
          <a:off x="552083" y="567886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27349-CCCA-41CE-9A8A-F7893499C072}">
      <dsp:nvSpPr>
        <dsp:cNvPr id="0" name=""/>
        <dsp:cNvSpPr/>
      </dsp:nvSpPr>
      <dsp:spPr>
        <a:xfrm>
          <a:off x="881146" y="896949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688B4-FCB5-44CE-9A14-63C7B004D1CF}">
      <dsp:nvSpPr>
        <dsp:cNvPr id="0" name=""/>
        <dsp:cNvSpPr/>
      </dsp:nvSpPr>
      <dsp:spPr>
        <a:xfrm>
          <a:off x="58490" y="259288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CAWI: Realnie brak kontroli.</a:t>
          </a:r>
          <a:endParaRPr lang="en-US" sz="1600" kern="1200"/>
        </a:p>
      </dsp:txBody>
      <dsp:txXfrm>
        <a:off x="58490" y="2592886"/>
        <a:ext cx="2531250" cy="720000"/>
      </dsp:txXfrm>
    </dsp:sp>
    <dsp:sp modelId="{1D65BDE1-AB64-41F5-858F-5D38EE769C4C}">
      <dsp:nvSpPr>
        <dsp:cNvPr id="0" name=""/>
        <dsp:cNvSpPr/>
      </dsp:nvSpPr>
      <dsp:spPr>
        <a:xfrm>
          <a:off x="3526302" y="567886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10F16-CD88-4F02-AB5E-45A0A8AAB1F6}">
      <dsp:nvSpPr>
        <dsp:cNvPr id="0" name=""/>
        <dsp:cNvSpPr/>
      </dsp:nvSpPr>
      <dsp:spPr>
        <a:xfrm>
          <a:off x="3855365" y="896949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94ED-D6C1-40B4-9654-4DE03A03F141}">
      <dsp:nvSpPr>
        <dsp:cNvPr id="0" name=""/>
        <dsp:cNvSpPr/>
      </dsp:nvSpPr>
      <dsp:spPr>
        <a:xfrm>
          <a:off x="3032709" y="259288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CATI: </a:t>
          </a:r>
          <a:r>
            <a:rPr lang="pl-PL" sz="1600" i="1" kern="1200"/>
            <a:t>Random digit dial – </a:t>
          </a:r>
          <a:r>
            <a:rPr lang="pl-PL" sz="1600" kern="1200"/>
            <a:t>losowe wybieranie numerów – </a:t>
          </a:r>
          <a:r>
            <a:rPr lang="pl-PL" sz="1600" kern="1200">
              <a:hlinkClick xmlns:r="http://schemas.openxmlformats.org/officeDocument/2006/relationships" r:id="rId5"/>
            </a:rPr>
            <a:t>Link</a:t>
          </a:r>
          <a:endParaRPr lang="en-US" sz="1600" kern="1200"/>
        </a:p>
      </dsp:txBody>
      <dsp:txXfrm>
        <a:off x="3032709" y="2592886"/>
        <a:ext cx="2531250" cy="720000"/>
      </dsp:txXfrm>
    </dsp:sp>
    <dsp:sp modelId="{EB7CCC9F-EE5B-4203-9A29-25928C46AFD0}">
      <dsp:nvSpPr>
        <dsp:cNvPr id="0" name=""/>
        <dsp:cNvSpPr/>
      </dsp:nvSpPr>
      <dsp:spPr>
        <a:xfrm>
          <a:off x="6500521" y="567886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8B53A-C6A8-4A61-A00F-F20E96738D7A}">
      <dsp:nvSpPr>
        <dsp:cNvPr id="0" name=""/>
        <dsp:cNvSpPr/>
      </dsp:nvSpPr>
      <dsp:spPr>
        <a:xfrm>
          <a:off x="6829584" y="896949"/>
          <a:ext cx="885937" cy="88593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AEDEC-439B-4CBA-9D3A-950ECD5CE683}">
      <dsp:nvSpPr>
        <dsp:cNvPr id="0" name=""/>
        <dsp:cNvSpPr/>
      </dsp:nvSpPr>
      <dsp:spPr>
        <a:xfrm>
          <a:off x="6006927" y="2592886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CAPI: Pilotaż – próbne badanie na określonym obszarze</a:t>
          </a:r>
          <a:endParaRPr lang="en-US" sz="1600" kern="1200"/>
        </a:p>
      </dsp:txBody>
      <dsp:txXfrm>
        <a:off x="6006927" y="2592886"/>
        <a:ext cx="25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9716E-892C-4360-AEB9-57EAC67C91D9}">
      <dsp:nvSpPr>
        <dsp:cNvPr id="0" name=""/>
        <dsp:cNvSpPr/>
      </dsp:nvSpPr>
      <dsp:spPr>
        <a:xfrm>
          <a:off x="1515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42DD1-2AEB-4007-BD1B-49402A6B23D6}">
      <dsp:nvSpPr>
        <dsp:cNvPr id="0" name=""/>
        <dsp:cNvSpPr/>
      </dsp:nvSpPr>
      <dsp:spPr>
        <a:xfrm>
          <a:off x="111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700" kern="1200"/>
            <a:t>Problem: motywacje ankietera – zgłosić przeprowadzenie większej liczby ankiet. </a:t>
          </a:r>
          <a:endParaRPr lang="en-US" sz="1700" kern="1200"/>
        </a:p>
      </dsp:txBody>
      <dsp:txXfrm>
        <a:off x="111066" y="2293537"/>
        <a:ext cx="4320000" cy="648000"/>
      </dsp:txXfrm>
    </dsp:sp>
    <dsp:sp modelId="{29B45678-28CB-475F-9B9C-923995EA5D7C}">
      <dsp:nvSpPr>
        <dsp:cNvPr id="0" name=""/>
        <dsp:cNvSpPr/>
      </dsp:nvSpPr>
      <dsp:spPr>
        <a:xfrm>
          <a:off x="111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Fałszowanie wyników.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Rozbudowane formularze: Pomijanie części odpowiedzi</a:t>
          </a:r>
          <a:endParaRPr lang="en-US" sz="1300" kern="1200"/>
        </a:p>
      </dsp:txBody>
      <dsp:txXfrm>
        <a:off x="111066" y="2996907"/>
        <a:ext cx="4320000" cy="434081"/>
      </dsp:txXfrm>
    </dsp:sp>
    <dsp:sp modelId="{800961F6-F4D1-4268-974E-7A1FEBF16B4B}">
      <dsp:nvSpPr>
        <dsp:cNvPr id="0" name=""/>
        <dsp:cNvSpPr/>
      </dsp:nvSpPr>
      <dsp:spPr>
        <a:xfrm>
          <a:off x="6591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AA2E-E161-4DC5-BB29-D5C03ABFF06C}">
      <dsp:nvSpPr>
        <dsp:cNvPr id="0" name=""/>
        <dsp:cNvSpPr/>
      </dsp:nvSpPr>
      <dsp:spPr>
        <a:xfrm>
          <a:off x="5187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700" kern="1200"/>
            <a:t>Niezależna od doświadczenia</a:t>
          </a:r>
          <a:endParaRPr lang="en-US" sz="1700" kern="1200"/>
        </a:p>
      </dsp:txBody>
      <dsp:txXfrm>
        <a:off x="5187066" y="2293537"/>
        <a:ext cx="4320000" cy="648000"/>
      </dsp:txXfrm>
    </dsp:sp>
    <dsp:sp modelId="{AA520259-8F04-4FD2-910C-F88C2A685B70}">
      <dsp:nvSpPr>
        <dsp:cNvPr id="0" name=""/>
        <dsp:cNvSpPr/>
      </dsp:nvSpPr>
      <dsp:spPr>
        <a:xfrm>
          <a:off x="5187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7F389-C32E-4472-830C-A6D953758C1A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7C221-243C-478E-B989-3C6C326E7AD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35B7-CBA3-4D68-9638-7170CB37F746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900" kern="1200"/>
            <a:t>Mystery shopping</a:t>
          </a:r>
          <a:endParaRPr lang="en-US" sz="2900" kern="1200"/>
        </a:p>
      </dsp:txBody>
      <dsp:txXfrm>
        <a:off x="894066" y="3126741"/>
        <a:ext cx="3600000" cy="720000"/>
      </dsp:txXfrm>
    </dsp:sp>
    <dsp:sp modelId="{40023898-C818-431C-B6B1-F6EB36CEF6D3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9404D-2A9D-4B2F-B145-17A2A87136CF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0CBD2-1EBC-4CC8-BBE9-5DBF821C36C4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900" kern="1200"/>
            <a:t>Badanie kontrolne </a:t>
          </a:r>
          <a:endParaRPr lang="en-US" sz="2900" kern="1200"/>
        </a:p>
      </dsp:txBody>
      <dsp:txXfrm>
        <a:off x="5124066" y="312674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50A0-B307-42AD-AEEB-8BAE9B612145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Źle: Czy uważa pan, że sytuacja finansowa gospodarstw domowych się pogarsza? Czy jest pan / pani za wprowadzeniem dopłat do węgla?</a:t>
          </a:r>
          <a:endParaRPr lang="en-US" sz="2300" kern="1200"/>
        </a:p>
      </dsp:txBody>
      <dsp:txXfrm>
        <a:off x="53952" y="53952"/>
        <a:ext cx="6271493" cy="1734162"/>
      </dsp:txXfrm>
    </dsp:sp>
    <dsp:sp modelId="{88D79E59-FEB6-4084-83D3-B826ACC8AB0F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Dobrze: Czy ze względu na pogarszającą się sytuację gospodarstw domowych, poparłby pan / pani wprowadzenie dodatku do węgla?</a:t>
          </a:r>
          <a:endParaRPr lang="en-US" sz="2300" kern="1200"/>
        </a:p>
      </dsp:txBody>
      <dsp:txXfrm>
        <a:off x="1496671" y="2305367"/>
        <a:ext cx="5427445" cy="1734162"/>
      </dsp:txXfrm>
    </dsp:sp>
    <dsp:sp modelId="{CD81C9F5-0CB7-4CEE-9D19-D145611C9876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50A0-B307-42AD-AEEB-8BAE9B612145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Źle: Czy jest pan/pani za wsparciem dla osób ogrzewających dom węglem lub przy pomocy </a:t>
          </a:r>
          <a:r>
            <a:rPr lang="pl-PL" sz="1700" kern="1200"/>
            <a:t>paneli słonecznych </a:t>
          </a:r>
          <a:endParaRPr lang="en-US" sz="1700" kern="1200" dirty="0"/>
        </a:p>
      </dsp:txBody>
      <dsp:txXfrm>
        <a:off x="53952" y="53952"/>
        <a:ext cx="6271493" cy="1734162"/>
      </dsp:txXfrm>
    </dsp:sp>
    <dsp:sp modelId="{88D79E59-FEB6-4084-83D3-B826ACC8AB0F}">
      <dsp:nvSpPr>
        <dsp:cNvPr id="0" name=""/>
        <dsp:cNvSpPr/>
      </dsp:nvSpPr>
      <dsp:spPr>
        <a:xfrm>
          <a:off x="1442719" y="2234154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Dobrze: Materiał na 2 pytania.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Czy jest pan/pani za wsparciem dla osób ogrzewających dom węglem?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Czy jest pan/pani za wsparciem dla osób ogrzewających dom przy pomocy źródeł odnawialnych?</a:t>
          </a:r>
          <a:endParaRPr lang="en-US" sz="1700" kern="1200" dirty="0"/>
        </a:p>
      </dsp:txBody>
      <dsp:txXfrm>
        <a:off x="1496671" y="2288106"/>
        <a:ext cx="5427445" cy="1734162"/>
      </dsp:txXfrm>
    </dsp:sp>
    <dsp:sp modelId="{CD81C9F5-0CB7-4CEE-9D19-D145611C9876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50A0-B307-42AD-AEEB-8BAE9B612145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Źle: Czy wspiera pan/pani wyrok sądu w sprawie </a:t>
          </a:r>
          <a:r>
            <a:rPr lang="pl-PL" sz="3100" i="1" kern="1200" dirty="0" err="1"/>
            <a:t>Roe</a:t>
          </a:r>
          <a:r>
            <a:rPr lang="pl-PL" sz="3100" i="1" kern="1200" dirty="0"/>
            <a:t> vs. </a:t>
          </a:r>
          <a:r>
            <a:rPr lang="pl-PL" sz="3100" i="1" kern="1200" dirty="0" err="1"/>
            <a:t>Wade</a:t>
          </a:r>
          <a:endParaRPr lang="en-US" sz="3100" i="1" kern="1200" dirty="0"/>
        </a:p>
      </dsp:txBody>
      <dsp:txXfrm>
        <a:off x="53952" y="53952"/>
        <a:ext cx="6271493" cy="1734162"/>
      </dsp:txXfrm>
    </dsp:sp>
    <dsp:sp modelId="{88D79E59-FEB6-4084-83D3-B826ACC8AB0F}">
      <dsp:nvSpPr>
        <dsp:cNvPr id="0" name=""/>
        <dsp:cNvSpPr/>
      </dsp:nvSpPr>
      <dsp:spPr>
        <a:xfrm>
          <a:off x="1442719" y="2234154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Dobrze: Czy popiera pan / pani legalizację aborcji w 2-gim i 3-cim trymestrze ciąży</a:t>
          </a:r>
          <a:endParaRPr lang="en-US" sz="3100" kern="1200" dirty="0"/>
        </a:p>
      </dsp:txBody>
      <dsp:txXfrm>
        <a:off x="1496671" y="2288106"/>
        <a:ext cx="5427445" cy="1734162"/>
      </dsp:txXfrm>
    </dsp:sp>
    <dsp:sp modelId="{CD81C9F5-0CB7-4CEE-9D19-D145611C9876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50A0-B307-42AD-AEEB-8BAE9B612145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Źle: Czy uważa pan / pani, że zmiany klimatyczne są ważnym wyzwaniem dla społeczności?</a:t>
          </a:r>
          <a:endParaRPr lang="en-US" sz="2800" i="1" kern="1200" dirty="0"/>
        </a:p>
      </dsp:txBody>
      <dsp:txXfrm>
        <a:off x="53952" y="53952"/>
        <a:ext cx="6271493" cy="1734162"/>
      </dsp:txXfrm>
    </dsp:sp>
    <dsp:sp modelId="{88D79E59-FEB6-4084-83D3-B826ACC8AB0F}">
      <dsp:nvSpPr>
        <dsp:cNvPr id="0" name=""/>
        <dsp:cNvSpPr/>
      </dsp:nvSpPr>
      <dsp:spPr>
        <a:xfrm>
          <a:off x="1442719" y="2234154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Dobrze: Organizacja XX wskazuje, że zmiany klimatyczne…. Czy popiera pan to stanowisko? </a:t>
          </a:r>
          <a:endParaRPr lang="en-US" sz="2800" kern="1200" dirty="0"/>
        </a:p>
      </dsp:txBody>
      <dsp:txXfrm>
        <a:off x="1496671" y="2288106"/>
        <a:ext cx="5427445" cy="1734162"/>
      </dsp:txXfrm>
    </dsp:sp>
    <dsp:sp modelId="{CD81C9F5-0CB7-4CEE-9D19-D145611C9876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04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60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61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89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34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3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5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62B0-AF79-4959-A401-3C95A897AD94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28BCE-9CF5-4893-87BD-39F3F259C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norc.org/get-documentation/questionnaires" TargetMode="External"/><Relationship Id="rId2" Type="http://schemas.openxmlformats.org/officeDocument/2006/relationships/hyperlink" Target="https://stessrelpubprodwe.blob.core.windows.net/data/round10/fieldwork/source/ESS10_source_questionnair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wresearch.org/tools-and-resourc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socialsurvey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ropeanvaluesstudy.eu/" TargetMode="External"/><Relationship Id="rId4" Type="http://schemas.openxmlformats.org/officeDocument/2006/relationships/hyperlink" Target="https://www.worldvaluessurvey.org/wvs.j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norc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wresearch.org/tools-and-resourc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s-search.nsd.no/en/study/172ac431-2a06-41df-9dab-c1fd8f3877e7" TargetMode="External"/><Relationship Id="rId2" Type="http://schemas.openxmlformats.org/officeDocument/2006/relationships/hyperlink" Target="https://europeanvaluesstudy.eu/methodology-data-documentation/survey-2017/full-release-evs2017/participating-countries-and-country-information-survey-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ss.norc.org/get-docum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norc.org/For-Survey-Participants" TargetMode="External"/><Relationship Id="rId2" Type="http://schemas.openxmlformats.org/officeDocument/2006/relationships/hyperlink" Target="https://ess-search.nsd.no/en/study/172ac431-2a06-41df-9dab-c1fd8f3877e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socialsurvey.org/methodology/ess_methodology/data_collection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wresearch.org/fact-tank/2019/02/27/response-rates-in-telephone-surveys-have-resumed-their-decline/" TargetMode="External"/><Relationship Id="rId5" Type="http://schemas.openxmlformats.org/officeDocument/2006/relationships/hyperlink" Target="https://www.pewresearch.org/methods/2017/05/15/what-low-response-rates-mean-for-telephone-surveys/" TargetMode="External"/><Relationship Id="rId4" Type="http://schemas.openxmlformats.org/officeDocument/2006/relationships/hyperlink" Target="https://gss.norc.org/Documents/reports/methodological-reports/MR131%20Response%20Rates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D918-262B-0E57-A979-9DCDADAE7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kwestionariuszy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B776-E76D-FA1D-40A6-D833363F7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3CE8-F02D-A0AD-A351-1A4D3F0E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Kontrolowanie firmy wykonującej badanie</a:t>
            </a:r>
            <a:endParaRPr lang="en-GB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A8C15A7A-0E96-5124-372E-CE6CA30DC2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93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D102-4D77-4AD6-5BEB-B5CFD9FC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Wewnętrzna kontrola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AA6D-B523-59F8-7787-A8A65AC2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Koordynator badania posiada szeroką wiedzę o działaniach ankieterów:</a:t>
            </a:r>
          </a:p>
          <a:p>
            <a:pPr lvl="1"/>
            <a:r>
              <a:rPr lang="pl-PL" dirty="0"/>
              <a:t>Dane o częstotliwości wykonywania badań </a:t>
            </a:r>
          </a:p>
          <a:p>
            <a:pPr lvl="1"/>
            <a:r>
              <a:rPr lang="pl-PL" dirty="0"/>
              <a:t>Dane o czasie wykonania ankiety </a:t>
            </a:r>
          </a:p>
          <a:p>
            <a:pPr lvl="1"/>
            <a:endParaRPr lang="pl-PL" dirty="0"/>
          </a:p>
          <a:p>
            <a:r>
              <a:rPr lang="pl-PL" dirty="0"/>
              <a:t>Możemy też automatycznie sprawdzać pojawianie się </a:t>
            </a:r>
            <a:r>
              <a:rPr lang="pl-PL"/>
              <a:t>wzorców odpowiedzi. </a:t>
            </a:r>
            <a:endParaRPr lang="en-GB" dirty="0"/>
          </a:p>
        </p:txBody>
      </p:sp>
      <p:pic>
        <p:nvPicPr>
          <p:cNvPr id="5" name="Picture 4" descr="Lupa przedstawiająca spadek wydajności">
            <a:extLst>
              <a:ext uri="{FF2B5EF4-FFF2-40B4-BE49-F238E27FC236}">
                <a16:creationId xmlns:a16="http://schemas.microsoft.com/office/drawing/2014/main" id="{4F12E506-890E-FE95-B7EF-4B042B84A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3" r="3902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17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5AED-6FF5-F740-DB8D-9275B2E1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Metody kontroli – klient.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BAC21-149A-2600-465A-3D5F92C748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21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3B52-5800-5E39-63C0-A7797742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kwestionariusza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BF5C-C3BB-849F-07B1-47944BE8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Problemy: </a:t>
            </a:r>
          </a:p>
          <a:p>
            <a:pPr lvl="1"/>
            <a:r>
              <a:rPr lang="pl-PL" dirty="0"/>
              <a:t>Długość kwestionariusza – podręczniki 50-60 pytań. W dużych badań często więcej.</a:t>
            </a:r>
          </a:p>
          <a:p>
            <a:pPr lvl="1"/>
            <a:r>
              <a:rPr lang="pl-PL" dirty="0"/>
              <a:t>Początek badania – zaangażowanie uczestnika</a:t>
            </a:r>
          </a:p>
          <a:p>
            <a:pPr lvl="1"/>
            <a:r>
              <a:rPr lang="pl-PL" dirty="0"/>
              <a:t>Dane osobowe respondenta – zwykle koniec badania </a:t>
            </a:r>
          </a:p>
          <a:p>
            <a:pPr lvl="1"/>
            <a:endParaRPr lang="pl-PL" dirty="0"/>
          </a:p>
          <a:p>
            <a:r>
              <a:rPr lang="pl-PL" dirty="0"/>
              <a:t>Przykłady:</a:t>
            </a:r>
          </a:p>
          <a:p>
            <a:pPr lvl="1"/>
            <a:r>
              <a:rPr lang="pl-PL" dirty="0">
                <a:hlinkClick r:id="rId2"/>
              </a:rPr>
              <a:t>European </a:t>
            </a:r>
            <a:r>
              <a:rPr lang="pl-PL" dirty="0" err="1">
                <a:hlinkClick r:id="rId2"/>
              </a:rPr>
              <a:t>Social</a:t>
            </a:r>
            <a:r>
              <a:rPr lang="pl-PL" dirty="0">
                <a:hlinkClick r:id="rId2"/>
              </a:rPr>
              <a:t> Survey</a:t>
            </a:r>
            <a:r>
              <a:rPr lang="pl-PL" dirty="0"/>
              <a:t> – 119 stron formularza.</a:t>
            </a:r>
          </a:p>
          <a:p>
            <a:pPr lvl="1"/>
            <a:r>
              <a:rPr lang="pl-PL" dirty="0">
                <a:hlinkClick r:id="rId3"/>
              </a:rPr>
              <a:t>General </a:t>
            </a:r>
            <a:r>
              <a:rPr lang="pl-PL" dirty="0" err="1">
                <a:hlinkClick r:id="rId3"/>
              </a:rPr>
              <a:t>Social</a:t>
            </a:r>
            <a:r>
              <a:rPr lang="pl-PL" dirty="0">
                <a:hlinkClick r:id="rId3"/>
              </a:rPr>
              <a:t> Survey </a:t>
            </a:r>
            <a:r>
              <a:rPr lang="pl-PL" dirty="0"/>
              <a:t>– 212 stron formularza.</a:t>
            </a:r>
          </a:p>
          <a:p>
            <a:pPr lvl="1"/>
            <a:r>
              <a:rPr lang="pl-PL" dirty="0" err="1">
                <a:hlinkClick r:id="rId4"/>
              </a:rPr>
              <a:t>Pew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Research</a:t>
            </a:r>
            <a:r>
              <a:rPr lang="pl-PL" dirty="0">
                <a:hlinkClick r:id="rId4"/>
              </a:rPr>
              <a:t> Center </a:t>
            </a:r>
            <a:r>
              <a:rPr lang="pl-PL" dirty="0"/>
              <a:t>– 35 stron.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naki zapytania w wierszu i jeden znak zapytania jest zapalany">
            <a:extLst>
              <a:ext uri="{FF2B5EF4-FFF2-40B4-BE49-F238E27FC236}">
                <a16:creationId xmlns:a16="http://schemas.microsoft.com/office/drawing/2014/main" id="{946E2574-60B9-07CC-3731-4E8518C93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D010C-2223-0A51-6360-50597D06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Kilka prostych zagadnień: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9365-DA2D-35F5-09E7-D5DAEC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Pytania rozdzielające</a:t>
            </a:r>
          </a:p>
          <a:p>
            <a:endParaRPr lang="pl-PL" dirty="0"/>
          </a:p>
          <a:p>
            <a:r>
              <a:rPr lang="pl-PL" dirty="0"/>
              <a:t>Pytania filtrujące </a:t>
            </a:r>
          </a:p>
          <a:p>
            <a:endParaRPr lang="pl-PL" dirty="0"/>
          </a:p>
          <a:p>
            <a:r>
              <a:rPr lang="pl-PL" dirty="0"/>
              <a:t>Pytania otwarte vs. zamknięte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4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2C300-4730-A7D9-C0F1-206B825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Problem 1: Blokowanie pytań. </a:t>
            </a:r>
            <a:endParaRPr lang="en-GB" dirty="0"/>
          </a:p>
        </p:txBody>
      </p:sp>
      <p:sp>
        <p:nvSpPr>
          <p:cNvPr id="44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5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B68C0CA-8BDA-5108-119D-057F6CA05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2166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39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300-4730-A7D9-C0F1-206B825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Problem 2: Niejednoznaczności </a:t>
            </a:r>
            <a:endParaRPr lang="en-GB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B68C0CA-8BDA-5108-119D-057F6CA05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5881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2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300-4730-A7D9-C0F1-206B825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Problem 3: Żargon </a:t>
            </a:r>
            <a:endParaRPr lang="en-GB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B68C0CA-8BDA-5108-119D-057F6CA05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76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7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300-4730-A7D9-C0F1-206B825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Problem 4: Sugerowanie odpowiedzi </a:t>
            </a:r>
            <a:endParaRPr lang="en-GB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FB68C0CA-8BDA-5108-119D-057F6CA05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207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6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300-4730-A7D9-C0F1-206B825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Problem 5: Pytania wrażliwe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1806-134F-0107-187F-8C9F95EC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Pytanie wprost o tematy intymne / drażliwe doprowadzi do niedoszacowania odpowiedzi. </a:t>
            </a:r>
          </a:p>
          <a:p>
            <a:endParaRPr lang="pl-PL" dirty="0"/>
          </a:p>
          <a:p>
            <a:r>
              <a:rPr lang="pl-PL" dirty="0"/>
              <a:t>Kilka możliwości obejścia impasu: </a:t>
            </a:r>
          </a:p>
          <a:p>
            <a:pPr lvl="1"/>
            <a:r>
              <a:rPr lang="pl-PL" dirty="0"/>
              <a:t>Zrzucać winę na sąsiadów – pytanie na ile proceder występuje w sąsiedztwie. </a:t>
            </a:r>
          </a:p>
          <a:p>
            <a:pPr lvl="1"/>
            <a:r>
              <a:rPr lang="pl-PL" dirty="0"/>
              <a:t>Efekty autorytetów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0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byt duża fala podczas awarii oceanu">
            <a:extLst>
              <a:ext uri="{FF2B5EF4-FFF2-40B4-BE49-F238E27FC236}">
                <a16:creationId xmlns:a16="http://schemas.microsoft.com/office/drawing/2014/main" id="{10DED72A-56E2-60D7-81D4-04C8188B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8" r="1561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53AD0-674F-B537-D6D6-C57B6E74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sz="3300" dirty="0"/>
              <a:t>Popularne badania socjologiczne - EU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7BC3-E80A-9C80-5700-078970E9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European Social Survey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2 letnie fale badań,</a:t>
            </a:r>
          </a:p>
          <a:p>
            <a:pPr lvl="1"/>
            <a:r>
              <a:rPr lang="pl-PL" dirty="0"/>
              <a:t>Wszystkie państwa UE</a:t>
            </a:r>
          </a:p>
          <a:p>
            <a:pPr lvl="1"/>
            <a:r>
              <a:rPr lang="pl-PL" dirty="0"/>
              <a:t>Oceny instytucji państwowych, partii </a:t>
            </a:r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World</a:t>
            </a:r>
            <a:r>
              <a:rPr lang="en-US" dirty="0"/>
              <a:t>/</a:t>
            </a:r>
            <a:r>
              <a:rPr lang="en-US" dirty="0">
                <a:hlinkClick r:id="rId5"/>
              </a:rPr>
              <a:t>European</a:t>
            </a:r>
            <a:r>
              <a:rPr lang="en-US" dirty="0"/>
              <a:t> Values </a:t>
            </a:r>
            <a:r>
              <a:rPr lang="pl-PL" dirty="0" err="1"/>
              <a:t>Study</a:t>
            </a:r>
            <a:r>
              <a:rPr lang="pl-PL" dirty="0"/>
              <a:t> – EVS </a:t>
            </a:r>
          </a:p>
          <a:p>
            <a:pPr lvl="1"/>
            <a:r>
              <a:rPr lang="pl-PL" dirty="0"/>
              <a:t>ostatni w 2018</a:t>
            </a:r>
          </a:p>
          <a:p>
            <a:pPr lvl="1"/>
            <a:r>
              <a:rPr lang="pl-PL" dirty="0"/>
              <a:t>Tematy obyczajowe, zadowolenie z życia</a:t>
            </a:r>
          </a:p>
          <a:p>
            <a:pPr marL="342900" lvl="1" indent="-342900"/>
            <a:endParaRPr lang="pl-PL" dirty="0"/>
          </a:p>
          <a:p>
            <a:pPr lvl="2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4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bliżenie stojaka próbówek z roztworem w laboratorium">
            <a:extLst>
              <a:ext uri="{FF2B5EF4-FFF2-40B4-BE49-F238E27FC236}">
                <a16:creationId xmlns:a16="http://schemas.microsoft.com/office/drawing/2014/main" id="{C1E76D70-5678-2717-AA93-62B1B5E97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64893-DEEE-3150-C95C-D7B570DA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sz="3300" dirty="0"/>
              <a:t>Popularne badania socjologiczne - USA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ED12-30BB-5FC6-568A-9CEE273A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>
                <a:hlinkClick r:id="rId3"/>
              </a:rPr>
              <a:t>General </a:t>
            </a:r>
            <a:r>
              <a:rPr lang="pl-PL" dirty="0" err="1">
                <a:hlinkClick r:id="rId3"/>
              </a:rPr>
              <a:t>Social</a:t>
            </a:r>
            <a:r>
              <a:rPr lang="pl-PL" dirty="0">
                <a:hlinkClick r:id="rId3"/>
              </a:rPr>
              <a:t> Survey</a:t>
            </a:r>
            <a:endParaRPr lang="pl-PL" dirty="0"/>
          </a:p>
          <a:p>
            <a:pPr lvl="1"/>
            <a:r>
              <a:rPr lang="pl-PL" dirty="0"/>
              <a:t>Historyczne najstarsze badanie w USA. </a:t>
            </a:r>
          </a:p>
          <a:p>
            <a:pPr lvl="1"/>
            <a:r>
              <a:rPr lang="pl-PL" dirty="0"/>
              <a:t>Tematy społeczne, postawy.</a:t>
            </a:r>
          </a:p>
          <a:p>
            <a:pPr lvl="1"/>
            <a:endParaRPr lang="pl-PL" dirty="0"/>
          </a:p>
          <a:p>
            <a:r>
              <a:rPr lang="pl-PL" dirty="0" err="1">
                <a:hlinkClick r:id="rId4"/>
              </a:rPr>
              <a:t>Pew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Research</a:t>
            </a:r>
            <a:r>
              <a:rPr lang="pl-PL" dirty="0">
                <a:hlinkClick r:id="rId4"/>
              </a:rPr>
              <a:t> Center</a:t>
            </a:r>
            <a:r>
              <a:rPr lang="pl-PL" dirty="0"/>
              <a:t> - ATP</a:t>
            </a:r>
          </a:p>
          <a:p>
            <a:pPr lvl="1"/>
            <a:r>
              <a:rPr lang="pl-PL" dirty="0"/>
              <a:t>Amerykański odpowiednik CBOS</a:t>
            </a:r>
          </a:p>
          <a:p>
            <a:pPr lvl="1"/>
            <a:r>
              <a:rPr lang="pl-PL" dirty="0"/>
              <a:t>Wpływowe badania polityczne oraz monitoring mediów</a:t>
            </a:r>
          </a:p>
          <a:p>
            <a:pPr lvl="1"/>
            <a:r>
              <a:rPr lang="pl-PL" dirty="0"/>
              <a:t>Duży przekrój tematów</a:t>
            </a:r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48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E4878-6CED-AAC3-A946-DEEC2C38A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930" b="416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3402-2767-0852-0C73-DABB0FEB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Metody gromadzenia danych</a:t>
            </a:r>
            <a:endParaRPr lang="en-GB" dirty="0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424A-D50F-BFCA-B032-6905FAB5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Ankieta internetowa (CAWI)</a:t>
            </a:r>
          </a:p>
          <a:p>
            <a:pPr lvl="1"/>
            <a:r>
              <a:rPr lang="pl-PL" dirty="0"/>
              <a:t>Niski koszt oraz brak wpływu ankietera na wyniki.</a:t>
            </a:r>
          </a:p>
          <a:p>
            <a:pPr lvl="1"/>
            <a:r>
              <a:rPr lang="pl-PL" dirty="0"/>
              <a:t>Problem z wiarygodnością respondenta</a:t>
            </a:r>
          </a:p>
          <a:p>
            <a:endParaRPr lang="pl-PL" dirty="0"/>
          </a:p>
          <a:p>
            <a:r>
              <a:rPr lang="pl-PL" dirty="0"/>
              <a:t>Rozmowy telefoniczne (CATI)</a:t>
            </a:r>
          </a:p>
          <a:p>
            <a:pPr lvl="1"/>
            <a:r>
              <a:rPr lang="pl-PL" dirty="0"/>
              <a:t>Ograniczona pula pytań. </a:t>
            </a:r>
          </a:p>
          <a:p>
            <a:pPr lvl="1"/>
            <a:r>
              <a:rPr lang="pl-PL" dirty="0"/>
              <a:t>Efekt ankietera</a:t>
            </a:r>
          </a:p>
          <a:p>
            <a:pPr lvl="1"/>
            <a:endParaRPr lang="pl-PL" dirty="0"/>
          </a:p>
          <a:p>
            <a:r>
              <a:rPr lang="pl-PL" dirty="0"/>
              <a:t>Rozmowy indywidualne (CAPI)</a:t>
            </a:r>
          </a:p>
          <a:p>
            <a:pPr lvl="1"/>
            <a:r>
              <a:rPr lang="pl-PL" dirty="0"/>
              <a:t>Możliwość szerszej i dłuższej rozmowy</a:t>
            </a:r>
          </a:p>
          <a:p>
            <a:pPr lvl="1"/>
            <a:r>
              <a:rPr lang="pl-PL" dirty="0"/>
              <a:t>Kosztowne, istnieje efekt ankietera.</a:t>
            </a:r>
          </a:p>
          <a:p>
            <a:endParaRPr lang="pl-PL" dirty="0"/>
          </a:p>
          <a:p>
            <a:r>
              <a:rPr lang="pl-PL" dirty="0"/>
              <a:t>Rozmowy grupowe. </a:t>
            </a:r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4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3C8D-9277-7BBF-0B80-89C7EB47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przeprowadzane są duże badania?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335-0F30-B31E-BAB3-EAAD5712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Niemal wszystkie duże badania to CAPI </a:t>
            </a:r>
          </a:p>
          <a:p>
            <a:pPr lvl="1"/>
            <a:r>
              <a:rPr lang="pl-PL" dirty="0">
                <a:hlinkClick r:id="rId2"/>
              </a:rPr>
              <a:t>European Value </a:t>
            </a:r>
            <a:r>
              <a:rPr lang="pl-PL" dirty="0" err="1">
                <a:hlinkClick r:id="rId2"/>
              </a:rPr>
              <a:t>Study</a:t>
            </a:r>
            <a:r>
              <a:rPr lang="pl-PL" dirty="0">
                <a:hlinkClick r:id="rId2"/>
              </a:rPr>
              <a:t> </a:t>
            </a:r>
            <a:r>
              <a:rPr lang="pl-PL" dirty="0"/>
              <a:t>– tryb mieszany (CAPI / CAWI)</a:t>
            </a:r>
          </a:p>
          <a:p>
            <a:endParaRPr lang="pl-PL" dirty="0"/>
          </a:p>
          <a:p>
            <a:r>
              <a:rPr lang="pl-PL" dirty="0"/>
              <a:t>Efekt ankietera:</a:t>
            </a:r>
          </a:p>
          <a:p>
            <a:pPr lvl="1"/>
            <a:r>
              <a:rPr lang="pl-PL" dirty="0"/>
              <a:t>Błąd związany z osobą prowadzącą badania jest zarządzany. </a:t>
            </a:r>
          </a:p>
          <a:p>
            <a:pPr lvl="1"/>
            <a:r>
              <a:rPr lang="pl-PL" dirty="0"/>
              <a:t>Osoby, które tworzą badanie rozpisują gotowe scenariusze jak przeprowadzać rozmowy.</a:t>
            </a:r>
            <a:endParaRPr lang="pl-PL" dirty="0">
              <a:hlinkClick r:id="rId2"/>
            </a:endParaRPr>
          </a:p>
          <a:p>
            <a:endParaRPr lang="pl-PL" dirty="0"/>
          </a:p>
          <a:p>
            <a:r>
              <a:rPr lang="pl-PL" dirty="0"/>
              <a:t>Przykłady:</a:t>
            </a:r>
            <a:endParaRPr lang="pl-PL" dirty="0">
              <a:hlinkClick r:id="rId2"/>
            </a:endParaRPr>
          </a:p>
          <a:p>
            <a:pPr lvl="1"/>
            <a:r>
              <a:rPr lang="pl-PL" dirty="0">
                <a:hlinkClick r:id="rId3"/>
              </a:rPr>
              <a:t>European </a:t>
            </a:r>
            <a:r>
              <a:rPr lang="pl-PL" dirty="0" err="1">
                <a:hlinkClick r:id="rId3"/>
              </a:rPr>
              <a:t>Social</a:t>
            </a:r>
            <a:r>
              <a:rPr lang="pl-PL" dirty="0">
                <a:hlinkClick r:id="rId3"/>
              </a:rPr>
              <a:t> Survey</a:t>
            </a:r>
            <a:r>
              <a:rPr lang="pl-PL" dirty="0"/>
              <a:t> – instrukcje dla ankieterów</a:t>
            </a:r>
          </a:p>
          <a:p>
            <a:pPr lvl="1"/>
            <a:r>
              <a:rPr lang="pl-PL" dirty="0">
                <a:hlinkClick r:id="rId4"/>
              </a:rPr>
              <a:t>General </a:t>
            </a:r>
            <a:r>
              <a:rPr lang="pl-PL" dirty="0" err="1">
                <a:hlinkClick r:id="rId4"/>
              </a:rPr>
              <a:t>Social</a:t>
            </a:r>
            <a:r>
              <a:rPr lang="pl-PL" dirty="0">
                <a:hlinkClick r:id="rId4"/>
              </a:rPr>
              <a:t> Survey </a:t>
            </a:r>
            <a:r>
              <a:rPr lang="pl-PL" dirty="0"/>
              <a:t>- </a:t>
            </a:r>
            <a:r>
              <a:rPr lang="en-GB" dirty="0"/>
              <a:t>Appendix B - Field Work and Interviewer Specifications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5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6E22-2AA8-32A4-55C6-6FDB0F5A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Docieramy do respondentów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6C36-A715-1F52-E734-984581A9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Praktyka: List powitalny </a:t>
            </a:r>
          </a:p>
          <a:p>
            <a:pPr lvl="1"/>
            <a:r>
              <a:rPr lang="pl-PL" dirty="0"/>
              <a:t>Podstawowe informacje o celu badania</a:t>
            </a:r>
          </a:p>
          <a:p>
            <a:pPr lvl="1"/>
            <a:r>
              <a:rPr lang="pl-PL" dirty="0"/>
              <a:t>Czas potrzebny do wypełnienia ankiety</a:t>
            </a:r>
          </a:p>
          <a:p>
            <a:pPr lvl="1"/>
            <a:r>
              <a:rPr lang="pl-PL" dirty="0"/>
              <a:t>Deklaracja o poufności / wykorzystywaniu danych. </a:t>
            </a:r>
          </a:p>
          <a:p>
            <a:pPr lvl="1"/>
            <a:r>
              <a:rPr lang="pl-PL" dirty="0"/>
              <a:t>W UE deklaracja RODO</a:t>
            </a:r>
          </a:p>
          <a:p>
            <a:endParaRPr lang="pl-PL" dirty="0"/>
          </a:p>
          <a:p>
            <a:r>
              <a:rPr lang="pl-PL" dirty="0"/>
              <a:t>Przykład:</a:t>
            </a:r>
          </a:p>
          <a:p>
            <a:pPr lvl="1"/>
            <a:r>
              <a:rPr lang="pl-PL" dirty="0"/>
              <a:t>European </a:t>
            </a:r>
            <a:r>
              <a:rPr lang="pl-PL" dirty="0" err="1"/>
              <a:t>Social</a:t>
            </a:r>
            <a:r>
              <a:rPr lang="pl-PL" dirty="0"/>
              <a:t> Survey – 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pPr lvl="1"/>
            <a:r>
              <a:rPr lang="pl-PL" dirty="0"/>
              <a:t>General </a:t>
            </a:r>
            <a:r>
              <a:rPr lang="pl-PL" dirty="0" err="1"/>
              <a:t>Social</a:t>
            </a:r>
            <a:r>
              <a:rPr lang="pl-PL" dirty="0"/>
              <a:t> Survey -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</p:txBody>
      </p:sp>
      <p:pic>
        <p:nvPicPr>
          <p:cNvPr id="12" name="Picture 4" descr="Pióro umieszczone na górze wiersza podpisu">
            <a:extLst>
              <a:ext uri="{FF2B5EF4-FFF2-40B4-BE49-F238E27FC236}">
                <a16:creationId xmlns:a16="http://schemas.microsoft.com/office/drawing/2014/main" id="{9E83211B-C087-6AC4-DCFA-F176B342EF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9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316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 descr="Okresowa tabela elementów">
            <a:extLst>
              <a:ext uri="{FF2B5EF4-FFF2-40B4-BE49-F238E27FC236}">
                <a16:creationId xmlns:a16="http://schemas.microsoft.com/office/drawing/2014/main" id="{8E4027FC-17A5-B24F-35B5-CB5A66D56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1" r="1050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2CABA-CF38-F3CA-ACE1-06CB0D8D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A53A-6219-069F-4993-42F2378E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584779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Wskaźnik: Ilość odpowiedzi do wysłanych ankiet / telefonów / rozmów. </a:t>
            </a:r>
          </a:p>
          <a:p>
            <a:endParaRPr lang="pl-PL" dirty="0"/>
          </a:p>
          <a:p>
            <a:r>
              <a:rPr lang="pl-PL" dirty="0"/>
              <a:t>Przykłady:</a:t>
            </a:r>
          </a:p>
          <a:p>
            <a:pPr lvl="1"/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- ATP – 88% - odpowiedzi płatne </a:t>
            </a:r>
          </a:p>
          <a:p>
            <a:pPr lvl="1"/>
            <a:r>
              <a:rPr lang="pl-PL" dirty="0"/>
              <a:t>European </a:t>
            </a:r>
            <a:r>
              <a:rPr lang="pl-PL" dirty="0" err="1"/>
              <a:t>Social</a:t>
            </a:r>
            <a:r>
              <a:rPr lang="pl-PL" dirty="0"/>
              <a:t> Survey: 70% -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pPr lvl="1"/>
            <a:r>
              <a:rPr lang="pl-PL" dirty="0"/>
              <a:t>General </a:t>
            </a:r>
            <a:r>
              <a:rPr lang="pl-PL" dirty="0" err="1"/>
              <a:t>Social</a:t>
            </a:r>
            <a:r>
              <a:rPr lang="pl-PL" dirty="0"/>
              <a:t> Survey: 60% - </a:t>
            </a:r>
            <a:r>
              <a:rPr lang="pl-PL" dirty="0">
                <a:hlinkClick r:id="rId4"/>
              </a:rPr>
              <a:t>link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(CATI): 6-9% – </a:t>
            </a:r>
            <a:r>
              <a:rPr lang="pl-PL" dirty="0">
                <a:hlinkClick r:id="rId5"/>
              </a:rPr>
              <a:t>Link</a:t>
            </a:r>
            <a:r>
              <a:rPr lang="pl-PL" dirty="0"/>
              <a:t> oraz </a:t>
            </a:r>
            <a:r>
              <a:rPr lang="pl-PL" dirty="0">
                <a:hlinkClick r:id="rId6"/>
              </a:rPr>
              <a:t>Link</a:t>
            </a:r>
            <a:endParaRPr lang="pl-PL" dirty="0"/>
          </a:p>
          <a:p>
            <a:pPr lvl="1"/>
            <a:r>
              <a:rPr lang="pl-PL" dirty="0"/>
              <a:t>CAWI - mniej niż w CATI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8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52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C16C1-86D1-A7B2-7475-3B3269C5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Zwiększamy ilość odpowiedzi</a:t>
            </a:r>
            <a:endParaRPr lang="en-GB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C2BAD-F591-2F7A-AEC0-5DC0306CC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3805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81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069F-04BC-A706-5823-82C93683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Jakość odpowiedzi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18F130-D73D-2E26-BBFC-6377CCC95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148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1052</TotalTime>
  <Words>736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Projektowanie kwestionariuszy</vt:lpstr>
      <vt:lpstr>Popularne badania socjologiczne - EU</vt:lpstr>
      <vt:lpstr>Popularne badania socjologiczne - USA</vt:lpstr>
      <vt:lpstr>Metody gromadzenia danych</vt:lpstr>
      <vt:lpstr>Jak przeprowadzane są duże badania?</vt:lpstr>
      <vt:lpstr>Docieramy do respondentów</vt:lpstr>
      <vt:lpstr>Response rate </vt:lpstr>
      <vt:lpstr>Zwiększamy ilość odpowiedzi</vt:lpstr>
      <vt:lpstr>Jakość odpowiedzi</vt:lpstr>
      <vt:lpstr>Kontrolowanie firmy wykonującej badanie</vt:lpstr>
      <vt:lpstr>Wewnętrzna kontrola</vt:lpstr>
      <vt:lpstr>Metody kontroli – klient.</vt:lpstr>
      <vt:lpstr>Budowa kwestionariusza</vt:lpstr>
      <vt:lpstr>Kilka prostych zagadnień:</vt:lpstr>
      <vt:lpstr>Problem 1: Blokowanie pytań. </vt:lpstr>
      <vt:lpstr>Problem 2: Niejednoznaczności </vt:lpstr>
      <vt:lpstr>Problem 3: Żargon </vt:lpstr>
      <vt:lpstr>Problem 4: Sugerowanie odpowiedzi </vt:lpstr>
      <vt:lpstr>Problem 5: Pytania wrażliwe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2</cp:revision>
  <dcterms:created xsi:type="dcterms:W3CDTF">2022-10-26T04:43:19Z</dcterms:created>
  <dcterms:modified xsi:type="dcterms:W3CDTF">2023-11-09T11:18:29Z</dcterms:modified>
</cp:coreProperties>
</file>