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86" r:id="rId4"/>
    <p:sldId id="258" r:id="rId5"/>
    <p:sldId id="260" r:id="rId6"/>
    <p:sldId id="261" r:id="rId7"/>
    <p:sldId id="272" r:id="rId8"/>
    <p:sldId id="269" r:id="rId9"/>
    <p:sldId id="270" r:id="rId10"/>
    <p:sldId id="271" r:id="rId11"/>
    <p:sldId id="273" r:id="rId12"/>
    <p:sldId id="262" r:id="rId13"/>
    <p:sldId id="265" r:id="rId14"/>
    <p:sldId id="266" r:id="rId15"/>
    <p:sldId id="263" r:id="rId16"/>
    <p:sldId id="264" r:id="rId17"/>
    <p:sldId id="259" r:id="rId18"/>
    <p:sldId id="274" r:id="rId19"/>
    <p:sldId id="267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68" r:id="rId28"/>
    <p:sldId id="284" r:id="rId29"/>
    <p:sldId id="285" r:id="rId30"/>
    <p:sldId id="25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9E3FBA-8662-4296-B228-0E7851DE65DD}">
          <p14:sldIdLst>
            <p14:sldId id="256"/>
            <p14:sldId id="275"/>
            <p14:sldId id="286"/>
          </p14:sldIdLst>
        </p14:section>
        <p14:section name="Acquiescence bias" id="{0273186B-EFF8-43F3-A804-149945390D15}">
          <p14:sldIdLst>
            <p14:sldId id="258"/>
            <p14:sldId id="260"/>
            <p14:sldId id="261"/>
            <p14:sldId id="272"/>
          </p14:sldIdLst>
        </p14:section>
        <p14:section name="Forbid / Allow asymmetry" id="{4D44BAC8-B189-4DF8-AF16-F3C72240A4A4}">
          <p14:sldIdLst>
            <p14:sldId id="269"/>
            <p14:sldId id="270"/>
            <p14:sldId id="271"/>
            <p14:sldId id="273"/>
          </p14:sldIdLst>
        </p14:section>
        <p14:section name="Emocjonalny język" id="{1BC609D5-5FBD-458B-AEFA-C4D7CD15D862}">
          <p14:sldIdLst>
            <p14:sldId id="262"/>
            <p14:sldId id="265"/>
            <p14:sldId id="266"/>
            <p14:sldId id="263"/>
            <p14:sldId id="264"/>
            <p14:sldId id="259"/>
            <p14:sldId id="274"/>
          </p14:sldIdLst>
        </p14:section>
        <p14:section name="Kontrast i Asymiliacja" id="{53D95538-0F81-4537-B116-B5E86BD2F590}">
          <p14:sldIdLst>
            <p14:sldId id="267"/>
            <p14:sldId id="276"/>
            <p14:sldId id="278"/>
            <p14:sldId id="279"/>
            <p14:sldId id="280"/>
            <p14:sldId id="281"/>
            <p14:sldId id="282"/>
          </p14:sldIdLst>
        </p14:section>
        <p14:section name="Styl pytań" id="{7726B799-D564-4E10-B127-D3D878D62214}">
          <p14:sldIdLst>
            <p14:sldId id="283"/>
            <p14:sldId id="268"/>
            <p14:sldId id="284"/>
          </p14:sldIdLst>
        </p14:section>
        <p14:section name="Don't know" id="{70AC91AD-4F81-47CF-B913-3C48DFB544B5}">
          <p14:sldIdLst>
            <p14:sldId id="28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053E76-6E89-4B0A-AD10-AA44055A948E}" v="25" dt="2022-11-02T21:14:26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71160f026d85cc38" providerId="LiveId" clId="{024E14E8-622D-4EAE-92D7-F33BDF739415}"/>
    <pc:docChg chg="custSel modSld">
      <pc:chgData name="Jakub Rybacki" userId="71160f026d85cc38" providerId="LiveId" clId="{024E14E8-622D-4EAE-92D7-F33BDF739415}" dt="2022-11-03T16:32:33.184" v="2" actId="20577"/>
      <pc:docMkLst>
        <pc:docMk/>
      </pc:docMkLst>
      <pc:sldChg chg="modSp mod">
        <pc:chgData name="Jakub Rybacki" userId="71160f026d85cc38" providerId="LiveId" clId="{024E14E8-622D-4EAE-92D7-F33BDF739415}" dt="2022-11-03T16:32:33.184" v="2" actId="20577"/>
        <pc:sldMkLst>
          <pc:docMk/>
          <pc:sldMk cId="3531610400" sldId="278"/>
        </pc:sldMkLst>
        <pc:spChg chg="mod">
          <ac:chgData name="Jakub Rybacki" userId="71160f026d85cc38" providerId="LiveId" clId="{024E14E8-622D-4EAE-92D7-F33BDF739415}" dt="2022-11-03T16:32:33.184" v="2" actId="20577"/>
          <ac:spMkLst>
            <pc:docMk/>
            <pc:sldMk cId="3531610400" sldId="278"/>
            <ac:spMk id="3" creationId="{85A4D68B-5C7D-409C-2377-40EEADF1DE2F}"/>
          </ac:spMkLst>
        </pc:spChg>
      </pc:sldChg>
    </pc:docChg>
  </pc:docChgLst>
  <pc:docChgLst>
    <pc:chgData name="Jakub Rybacki" userId="71160f026d85cc38" providerId="LiveId" clId="{96053E76-6E89-4B0A-AD10-AA44055A948E}"/>
    <pc:docChg chg="undo redo custSel addSld delSld modSld sldOrd addSection modSection">
      <pc:chgData name="Jakub Rybacki" userId="71160f026d85cc38" providerId="LiveId" clId="{96053E76-6E89-4B0A-AD10-AA44055A948E}" dt="2022-11-02T21:11:19.796" v="6862" actId="3626"/>
      <pc:docMkLst>
        <pc:docMk/>
      </pc:docMkLst>
      <pc:sldChg chg="modSp mod">
        <pc:chgData name="Jakub Rybacki" userId="71160f026d85cc38" providerId="LiveId" clId="{96053E76-6E89-4B0A-AD10-AA44055A948E}" dt="2022-11-01T22:04:25.867" v="2380" actId="20577"/>
        <pc:sldMkLst>
          <pc:docMk/>
          <pc:sldMk cId="573829008" sldId="256"/>
        </pc:sldMkLst>
        <pc:spChg chg="mod">
          <ac:chgData name="Jakub Rybacki" userId="71160f026d85cc38" providerId="LiveId" clId="{96053E76-6E89-4B0A-AD10-AA44055A948E}" dt="2022-11-01T22:04:25.867" v="2380" actId="20577"/>
          <ac:spMkLst>
            <pc:docMk/>
            <pc:sldMk cId="573829008" sldId="256"/>
            <ac:spMk id="2" creationId="{A54C4AD8-B591-1BEA-7E82-378EA89BA136}"/>
          </ac:spMkLst>
        </pc:spChg>
      </pc:sldChg>
      <pc:sldChg chg="modSp mod ord">
        <pc:chgData name="Jakub Rybacki" userId="71160f026d85cc38" providerId="LiveId" clId="{96053E76-6E89-4B0A-AD10-AA44055A948E}" dt="2022-11-02T21:11:19.796" v="6862" actId="3626"/>
        <pc:sldMkLst>
          <pc:docMk/>
          <pc:sldMk cId="1662191915" sldId="257"/>
        </pc:sldMkLst>
        <pc:spChg chg="mod">
          <ac:chgData name="Jakub Rybacki" userId="71160f026d85cc38" providerId="LiveId" clId="{96053E76-6E89-4B0A-AD10-AA44055A948E}" dt="2022-11-01T20:39:33.923" v="34" actId="20577"/>
          <ac:spMkLst>
            <pc:docMk/>
            <pc:sldMk cId="1662191915" sldId="257"/>
            <ac:spMk id="2" creationId="{24003184-EF2E-0106-5605-4E1F25FAA021}"/>
          </ac:spMkLst>
        </pc:spChg>
        <pc:spChg chg="mod">
          <ac:chgData name="Jakub Rybacki" userId="71160f026d85cc38" providerId="LiveId" clId="{96053E76-6E89-4B0A-AD10-AA44055A948E}" dt="2022-11-02T21:11:19.796" v="6862" actId="3626"/>
          <ac:spMkLst>
            <pc:docMk/>
            <pc:sldMk cId="1662191915" sldId="257"/>
            <ac:spMk id="3" creationId="{C95C74DB-2AA2-6992-48A5-5796F3C8D0A8}"/>
          </ac:spMkLst>
        </pc:spChg>
      </pc:sldChg>
      <pc:sldChg chg="addSp modSp new mod setBg">
        <pc:chgData name="Jakub Rybacki" userId="71160f026d85cc38" providerId="LiveId" clId="{96053E76-6E89-4B0A-AD10-AA44055A948E}" dt="2022-11-01T21:25:33.208" v="1083" actId="20577"/>
        <pc:sldMkLst>
          <pc:docMk/>
          <pc:sldMk cId="1965638523" sldId="258"/>
        </pc:sldMkLst>
        <pc:spChg chg="mod">
          <ac:chgData name="Jakub Rybacki" userId="71160f026d85cc38" providerId="LiveId" clId="{96053E76-6E89-4B0A-AD10-AA44055A948E}" dt="2022-11-01T21:06:35.868" v="427" actId="26606"/>
          <ac:spMkLst>
            <pc:docMk/>
            <pc:sldMk cId="1965638523" sldId="258"/>
            <ac:spMk id="2" creationId="{6293F529-1B7B-531D-6893-DD5BB4000991}"/>
          </ac:spMkLst>
        </pc:spChg>
        <pc:spChg chg="mod">
          <ac:chgData name="Jakub Rybacki" userId="71160f026d85cc38" providerId="LiveId" clId="{96053E76-6E89-4B0A-AD10-AA44055A948E}" dt="2022-11-01T21:25:33.208" v="1083" actId="20577"/>
          <ac:spMkLst>
            <pc:docMk/>
            <pc:sldMk cId="1965638523" sldId="258"/>
            <ac:spMk id="3" creationId="{03D2F972-4320-7B89-AA0C-3BBABAF8211A}"/>
          </ac:spMkLst>
        </pc:spChg>
        <pc:spChg chg="add">
          <ac:chgData name="Jakub Rybacki" userId="71160f026d85cc38" providerId="LiveId" clId="{96053E76-6E89-4B0A-AD10-AA44055A948E}" dt="2022-11-01T21:06:35.868" v="427" actId="26606"/>
          <ac:spMkLst>
            <pc:docMk/>
            <pc:sldMk cId="1965638523" sldId="258"/>
            <ac:spMk id="9" creationId="{EB6743CF-E74B-4A3C-A785-599069DB89DF}"/>
          </ac:spMkLst>
        </pc:spChg>
        <pc:picChg chg="add">
          <ac:chgData name="Jakub Rybacki" userId="71160f026d85cc38" providerId="LiveId" clId="{96053E76-6E89-4B0A-AD10-AA44055A948E}" dt="2022-11-01T21:06:35.868" v="427" actId="26606"/>
          <ac:picMkLst>
            <pc:docMk/>
            <pc:sldMk cId="1965638523" sldId="258"/>
            <ac:picMk id="5" creationId="{4C960F41-2852-1CB9-D5F5-2BB3B8999862}"/>
          </ac:picMkLst>
        </pc:picChg>
      </pc:sldChg>
      <pc:sldChg chg="addSp delSp modSp new mod ord setBg">
        <pc:chgData name="Jakub Rybacki" userId="71160f026d85cc38" providerId="LiveId" clId="{96053E76-6E89-4B0A-AD10-AA44055A948E}" dt="2022-11-02T17:57:09.387" v="3056" actId="114"/>
        <pc:sldMkLst>
          <pc:docMk/>
          <pc:sldMk cId="2602560144" sldId="259"/>
        </pc:sldMkLst>
        <pc:spChg chg="mod">
          <ac:chgData name="Jakub Rybacki" userId="71160f026d85cc38" providerId="LiveId" clId="{96053E76-6E89-4B0A-AD10-AA44055A948E}" dt="2022-11-01T22:11:07.647" v="2671" actId="20577"/>
          <ac:spMkLst>
            <pc:docMk/>
            <pc:sldMk cId="2602560144" sldId="259"/>
            <ac:spMk id="2" creationId="{63F30A8B-015B-32BB-B7E8-C37AC0DC6438}"/>
          </ac:spMkLst>
        </pc:spChg>
        <pc:spChg chg="mod">
          <ac:chgData name="Jakub Rybacki" userId="71160f026d85cc38" providerId="LiveId" clId="{96053E76-6E89-4B0A-AD10-AA44055A948E}" dt="2022-11-02T17:57:09.387" v="3056" actId="114"/>
          <ac:spMkLst>
            <pc:docMk/>
            <pc:sldMk cId="2602560144" sldId="259"/>
            <ac:spMk id="3" creationId="{9E42EDA2-C3BB-2D2A-1139-2B621E78AFF4}"/>
          </ac:spMkLst>
        </pc:spChg>
        <pc:spChg chg="add del">
          <ac:chgData name="Jakub Rybacki" userId="71160f026d85cc38" providerId="LiveId" clId="{96053E76-6E89-4B0A-AD10-AA44055A948E}" dt="2022-11-01T21:06:12.785" v="424" actId="22"/>
          <ac:spMkLst>
            <pc:docMk/>
            <pc:sldMk cId="2602560144" sldId="259"/>
            <ac:spMk id="5" creationId="{8C0AA15B-E5BA-FBC4-ED20-BA6D1168FB58}"/>
          </ac:spMkLst>
        </pc:spChg>
        <pc:spChg chg="add">
          <ac:chgData name="Jakub Rybacki" userId="71160f026d85cc38" providerId="LiveId" clId="{96053E76-6E89-4B0A-AD10-AA44055A948E}" dt="2022-11-01T21:41:40.318" v="1688" actId="26606"/>
          <ac:spMkLst>
            <pc:docMk/>
            <pc:sldMk cId="2602560144" sldId="259"/>
            <ac:spMk id="9" creationId="{3BCB5F6A-9EB0-40B0-9D13-3023E9A20508}"/>
          </ac:spMkLst>
        </pc:spChg>
        <pc:picChg chg="add">
          <ac:chgData name="Jakub Rybacki" userId="71160f026d85cc38" providerId="LiveId" clId="{96053E76-6E89-4B0A-AD10-AA44055A948E}" dt="2022-11-01T21:41:40.318" v="1688" actId="26606"/>
          <ac:picMkLst>
            <pc:docMk/>
            <pc:sldMk cId="2602560144" sldId="259"/>
            <ac:picMk id="6" creationId="{A0D5F22B-869B-EDA4-DF30-079EDE85E389}"/>
          </ac:picMkLst>
        </pc:picChg>
      </pc:sldChg>
      <pc:sldChg chg="addSp modSp add mod setBg">
        <pc:chgData name="Jakub Rybacki" userId="71160f026d85cc38" providerId="LiveId" clId="{96053E76-6E89-4B0A-AD10-AA44055A948E}" dt="2022-11-01T21:38:02.039" v="1360" actId="20577"/>
        <pc:sldMkLst>
          <pc:docMk/>
          <pc:sldMk cId="3363441498" sldId="260"/>
        </pc:sldMkLst>
        <pc:spChg chg="mod">
          <ac:chgData name="Jakub Rybacki" userId="71160f026d85cc38" providerId="LiveId" clId="{96053E76-6E89-4B0A-AD10-AA44055A948E}" dt="2022-11-01T21:38:02.039" v="1360" actId="20577"/>
          <ac:spMkLst>
            <pc:docMk/>
            <pc:sldMk cId="3363441498" sldId="260"/>
            <ac:spMk id="2" creationId="{6293F529-1B7B-531D-6893-DD5BB4000991}"/>
          </ac:spMkLst>
        </pc:spChg>
        <pc:spChg chg="mod">
          <ac:chgData name="Jakub Rybacki" userId="71160f026d85cc38" providerId="LiveId" clId="{96053E76-6E89-4B0A-AD10-AA44055A948E}" dt="2022-11-01T21:15:02.965" v="1008" actId="26606"/>
          <ac:spMkLst>
            <pc:docMk/>
            <pc:sldMk cId="3363441498" sldId="260"/>
            <ac:spMk id="3" creationId="{03D2F972-4320-7B89-AA0C-3BBABAF8211A}"/>
          </ac:spMkLst>
        </pc:spChg>
        <pc:spChg chg="add">
          <ac:chgData name="Jakub Rybacki" userId="71160f026d85cc38" providerId="LiveId" clId="{96053E76-6E89-4B0A-AD10-AA44055A948E}" dt="2022-11-01T21:15:02.965" v="1008" actId="26606"/>
          <ac:spMkLst>
            <pc:docMk/>
            <pc:sldMk cId="3363441498" sldId="260"/>
            <ac:spMk id="9" creationId="{EB6743CF-E74B-4A3C-A785-599069DB89DF}"/>
          </ac:spMkLst>
        </pc:spChg>
        <pc:picChg chg="add">
          <ac:chgData name="Jakub Rybacki" userId="71160f026d85cc38" providerId="LiveId" clId="{96053E76-6E89-4B0A-AD10-AA44055A948E}" dt="2022-11-01T21:15:02.965" v="1008" actId="26606"/>
          <ac:picMkLst>
            <pc:docMk/>
            <pc:sldMk cId="3363441498" sldId="260"/>
            <ac:picMk id="5" creationId="{C4DE6EE8-8ED2-9F19-C59A-34382EBC94F7}"/>
          </ac:picMkLst>
        </pc:picChg>
      </pc:sldChg>
      <pc:sldChg chg="new del">
        <pc:chgData name="Jakub Rybacki" userId="71160f026d85cc38" providerId="LiveId" clId="{96053E76-6E89-4B0A-AD10-AA44055A948E}" dt="2022-11-01T21:08:20.652" v="446" actId="680"/>
        <pc:sldMkLst>
          <pc:docMk/>
          <pc:sldMk cId="554002823" sldId="261"/>
        </pc:sldMkLst>
      </pc:sldChg>
      <pc:sldChg chg="modSp new mod">
        <pc:chgData name="Jakub Rybacki" userId="71160f026d85cc38" providerId="LiveId" clId="{96053E76-6E89-4B0A-AD10-AA44055A948E}" dt="2022-11-01T21:37:48.511" v="1353" actId="20577"/>
        <pc:sldMkLst>
          <pc:docMk/>
          <pc:sldMk cId="1435872214" sldId="261"/>
        </pc:sldMkLst>
        <pc:spChg chg="mod">
          <ac:chgData name="Jakub Rybacki" userId="71160f026d85cc38" providerId="LiveId" clId="{96053E76-6E89-4B0A-AD10-AA44055A948E}" dt="2022-11-01T21:37:48.511" v="1353" actId="20577"/>
          <ac:spMkLst>
            <pc:docMk/>
            <pc:sldMk cId="1435872214" sldId="261"/>
            <ac:spMk id="2" creationId="{26745B57-6B50-106D-5763-B96B3B3D3503}"/>
          </ac:spMkLst>
        </pc:spChg>
        <pc:spChg chg="mod">
          <ac:chgData name="Jakub Rybacki" userId="71160f026d85cc38" providerId="LiveId" clId="{96053E76-6E89-4B0A-AD10-AA44055A948E}" dt="2022-11-01T21:15:23.397" v="1041" actId="20577"/>
          <ac:spMkLst>
            <pc:docMk/>
            <pc:sldMk cId="1435872214" sldId="261"/>
            <ac:spMk id="3" creationId="{303ABBB3-F372-F56E-70E3-04DCF44854B1}"/>
          </ac:spMkLst>
        </pc:spChg>
      </pc:sldChg>
      <pc:sldChg chg="addSp modSp new mod ord setBg">
        <pc:chgData name="Jakub Rybacki" userId="71160f026d85cc38" providerId="LiveId" clId="{96053E76-6E89-4B0A-AD10-AA44055A948E}" dt="2022-11-01T22:11:53.549" v="2736" actId="26606"/>
        <pc:sldMkLst>
          <pc:docMk/>
          <pc:sldMk cId="2743297312" sldId="262"/>
        </pc:sldMkLst>
        <pc:spChg chg="mod">
          <ac:chgData name="Jakub Rybacki" userId="71160f026d85cc38" providerId="LiveId" clId="{96053E76-6E89-4B0A-AD10-AA44055A948E}" dt="2022-11-01T22:11:53.549" v="2736" actId="26606"/>
          <ac:spMkLst>
            <pc:docMk/>
            <pc:sldMk cId="2743297312" sldId="262"/>
            <ac:spMk id="2" creationId="{63D6977A-D0A4-74AB-6FD4-FD80613A4313}"/>
          </ac:spMkLst>
        </pc:spChg>
        <pc:spChg chg="mod">
          <ac:chgData name="Jakub Rybacki" userId="71160f026d85cc38" providerId="LiveId" clId="{96053E76-6E89-4B0A-AD10-AA44055A948E}" dt="2022-11-01T22:11:53.549" v="2736" actId="26606"/>
          <ac:spMkLst>
            <pc:docMk/>
            <pc:sldMk cId="2743297312" sldId="262"/>
            <ac:spMk id="3" creationId="{102CF591-4FB6-3364-5A31-239C1097D919}"/>
          </ac:spMkLst>
        </pc:spChg>
        <pc:spChg chg="add">
          <ac:chgData name="Jakub Rybacki" userId="71160f026d85cc38" providerId="LiveId" clId="{96053E76-6E89-4B0A-AD10-AA44055A948E}" dt="2022-11-01T22:11:53.549" v="2736" actId="26606"/>
          <ac:spMkLst>
            <pc:docMk/>
            <pc:sldMk cId="2743297312" sldId="262"/>
            <ac:spMk id="9" creationId="{EB6743CF-E74B-4A3C-A785-599069DB89DF}"/>
          </ac:spMkLst>
        </pc:spChg>
        <pc:picChg chg="add">
          <ac:chgData name="Jakub Rybacki" userId="71160f026d85cc38" providerId="LiveId" clId="{96053E76-6E89-4B0A-AD10-AA44055A948E}" dt="2022-11-01T22:11:53.549" v="2736" actId="26606"/>
          <ac:picMkLst>
            <pc:docMk/>
            <pc:sldMk cId="2743297312" sldId="262"/>
            <ac:picMk id="5" creationId="{CAADB0CE-E7DF-E0EB-38C6-9E6B8CC92CD0}"/>
          </ac:picMkLst>
        </pc:picChg>
      </pc:sldChg>
      <pc:sldChg chg="addSp modSp new mod setBg">
        <pc:chgData name="Jakub Rybacki" userId="71160f026d85cc38" providerId="LiveId" clId="{96053E76-6E89-4B0A-AD10-AA44055A948E}" dt="2022-11-01T21:40:19.667" v="1561" actId="26606"/>
        <pc:sldMkLst>
          <pc:docMk/>
          <pc:sldMk cId="630192941" sldId="263"/>
        </pc:sldMkLst>
        <pc:spChg chg="mod">
          <ac:chgData name="Jakub Rybacki" userId="71160f026d85cc38" providerId="LiveId" clId="{96053E76-6E89-4B0A-AD10-AA44055A948E}" dt="2022-11-01T21:40:19.667" v="1561" actId="26606"/>
          <ac:spMkLst>
            <pc:docMk/>
            <pc:sldMk cId="630192941" sldId="263"/>
            <ac:spMk id="2" creationId="{3F6DA289-29B0-D778-CAF0-833D071989C1}"/>
          </ac:spMkLst>
        </pc:spChg>
        <pc:spChg chg="mod">
          <ac:chgData name="Jakub Rybacki" userId="71160f026d85cc38" providerId="LiveId" clId="{96053E76-6E89-4B0A-AD10-AA44055A948E}" dt="2022-11-01T21:40:19.667" v="1561" actId="26606"/>
          <ac:spMkLst>
            <pc:docMk/>
            <pc:sldMk cId="630192941" sldId="263"/>
            <ac:spMk id="3" creationId="{070BA78D-82F4-1481-4F48-291AC7F0B6FB}"/>
          </ac:spMkLst>
        </pc:spChg>
        <pc:spChg chg="add">
          <ac:chgData name="Jakub Rybacki" userId="71160f026d85cc38" providerId="LiveId" clId="{96053E76-6E89-4B0A-AD10-AA44055A948E}" dt="2022-11-01T21:40:19.667" v="1561" actId="26606"/>
          <ac:spMkLst>
            <pc:docMk/>
            <pc:sldMk cId="630192941" sldId="263"/>
            <ac:spMk id="9" creationId="{3BCB5F6A-9EB0-40B0-9D13-3023E9A20508}"/>
          </ac:spMkLst>
        </pc:spChg>
        <pc:picChg chg="add">
          <ac:chgData name="Jakub Rybacki" userId="71160f026d85cc38" providerId="LiveId" clId="{96053E76-6E89-4B0A-AD10-AA44055A948E}" dt="2022-11-01T21:40:19.667" v="1561" actId="26606"/>
          <ac:picMkLst>
            <pc:docMk/>
            <pc:sldMk cId="630192941" sldId="263"/>
            <ac:picMk id="5" creationId="{E8344251-2B9C-D531-3658-9DCACF709311}"/>
          </ac:picMkLst>
        </pc:picChg>
      </pc:sldChg>
      <pc:sldChg chg="addSp modSp add mod setBg">
        <pc:chgData name="Jakub Rybacki" userId="71160f026d85cc38" providerId="LiveId" clId="{96053E76-6E89-4B0A-AD10-AA44055A948E}" dt="2022-11-01T21:41:09.951" v="1626" actId="20577"/>
        <pc:sldMkLst>
          <pc:docMk/>
          <pc:sldMk cId="3347145073" sldId="264"/>
        </pc:sldMkLst>
        <pc:spChg chg="mod">
          <ac:chgData name="Jakub Rybacki" userId="71160f026d85cc38" providerId="LiveId" clId="{96053E76-6E89-4B0A-AD10-AA44055A948E}" dt="2022-11-01T21:41:02.476" v="1620" actId="26606"/>
          <ac:spMkLst>
            <pc:docMk/>
            <pc:sldMk cId="3347145073" sldId="264"/>
            <ac:spMk id="2" creationId="{3F6DA289-29B0-D778-CAF0-833D071989C1}"/>
          </ac:spMkLst>
        </pc:spChg>
        <pc:spChg chg="mod">
          <ac:chgData name="Jakub Rybacki" userId="71160f026d85cc38" providerId="LiveId" clId="{96053E76-6E89-4B0A-AD10-AA44055A948E}" dt="2022-11-01T21:41:09.951" v="1626" actId="20577"/>
          <ac:spMkLst>
            <pc:docMk/>
            <pc:sldMk cId="3347145073" sldId="264"/>
            <ac:spMk id="3" creationId="{070BA78D-82F4-1481-4F48-291AC7F0B6FB}"/>
          </ac:spMkLst>
        </pc:spChg>
        <pc:cxnChg chg="add">
          <ac:chgData name="Jakub Rybacki" userId="71160f026d85cc38" providerId="LiveId" clId="{96053E76-6E89-4B0A-AD10-AA44055A948E}" dt="2022-11-01T21:41:02.476" v="1620" actId="26606"/>
          <ac:cxnSpMkLst>
            <pc:docMk/>
            <pc:sldMk cId="3347145073" sldId="264"/>
            <ac:cxnSpMk id="8" creationId="{0B5F7E3B-C5F1-40E0-A491-558BAFBC1127}"/>
          </ac:cxnSpMkLst>
        </pc:cxnChg>
      </pc:sldChg>
      <pc:sldChg chg="addSp modSp new mod setBg">
        <pc:chgData name="Jakub Rybacki" userId="71160f026d85cc38" providerId="LiveId" clId="{96053E76-6E89-4B0A-AD10-AA44055A948E}" dt="2022-11-01T21:52:12.295" v="2090" actId="27636"/>
        <pc:sldMkLst>
          <pc:docMk/>
          <pc:sldMk cId="1289271849" sldId="265"/>
        </pc:sldMkLst>
        <pc:spChg chg="mod">
          <ac:chgData name="Jakub Rybacki" userId="71160f026d85cc38" providerId="LiveId" clId="{96053E76-6E89-4B0A-AD10-AA44055A948E}" dt="2022-11-01T21:52:12.274" v="2089" actId="26606"/>
          <ac:spMkLst>
            <pc:docMk/>
            <pc:sldMk cId="1289271849" sldId="265"/>
            <ac:spMk id="2" creationId="{403FD64C-1458-7209-1F4F-CDCD042C19FD}"/>
          </ac:spMkLst>
        </pc:spChg>
        <pc:spChg chg="mod">
          <ac:chgData name="Jakub Rybacki" userId="71160f026d85cc38" providerId="LiveId" clId="{96053E76-6E89-4B0A-AD10-AA44055A948E}" dt="2022-11-01T21:52:12.295" v="2090" actId="27636"/>
          <ac:spMkLst>
            <pc:docMk/>
            <pc:sldMk cId="1289271849" sldId="265"/>
            <ac:spMk id="3" creationId="{542BA9D0-DF3A-CBA2-3F2D-845B82FCE3BE}"/>
          </ac:spMkLst>
        </pc:spChg>
        <pc:spChg chg="add">
          <ac:chgData name="Jakub Rybacki" userId="71160f026d85cc38" providerId="LiveId" clId="{96053E76-6E89-4B0A-AD10-AA44055A948E}" dt="2022-11-01T21:52:12.274" v="2089" actId="26606"/>
          <ac:spMkLst>
            <pc:docMk/>
            <pc:sldMk cId="1289271849" sldId="265"/>
            <ac:spMk id="9" creationId="{3BCB5F6A-9EB0-40B0-9D13-3023E9A20508}"/>
          </ac:spMkLst>
        </pc:spChg>
        <pc:picChg chg="add">
          <ac:chgData name="Jakub Rybacki" userId="71160f026d85cc38" providerId="LiveId" clId="{96053E76-6E89-4B0A-AD10-AA44055A948E}" dt="2022-11-01T21:52:12.274" v="2089" actId="26606"/>
          <ac:picMkLst>
            <pc:docMk/>
            <pc:sldMk cId="1289271849" sldId="265"/>
            <ac:picMk id="5" creationId="{DB271585-C19C-E03A-471D-B5F090E0A715}"/>
          </ac:picMkLst>
        </pc:picChg>
      </pc:sldChg>
      <pc:sldChg chg="addSp delSp modSp new mod setBg">
        <pc:chgData name="Jakub Rybacki" userId="71160f026d85cc38" providerId="LiveId" clId="{96053E76-6E89-4B0A-AD10-AA44055A948E}" dt="2022-11-01T21:54:15.399" v="2349" actId="20577"/>
        <pc:sldMkLst>
          <pc:docMk/>
          <pc:sldMk cId="965863926" sldId="266"/>
        </pc:sldMkLst>
        <pc:spChg chg="mod">
          <ac:chgData name="Jakub Rybacki" userId="71160f026d85cc38" providerId="LiveId" clId="{96053E76-6E89-4B0A-AD10-AA44055A948E}" dt="2022-11-01T21:53:50.660" v="2322" actId="26606"/>
          <ac:spMkLst>
            <pc:docMk/>
            <pc:sldMk cId="965863926" sldId="266"/>
            <ac:spMk id="2" creationId="{50C3E274-2558-4BBC-546F-3B1F8E9EA1F1}"/>
          </ac:spMkLst>
        </pc:spChg>
        <pc:spChg chg="mod">
          <ac:chgData name="Jakub Rybacki" userId="71160f026d85cc38" providerId="LiveId" clId="{96053E76-6E89-4B0A-AD10-AA44055A948E}" dt="2022-11-01T21:54:15.399" v="2349" actId="20577"/>
          <ac:spMkLst>
            <pc:docMk/>
            <pc:sldMk cId="965863926" sldId="266"/>
            <ac:spMk id="3" creationId="{B143A2B0-2612-4A0D-CEF9-8D283958A78D}"/>
          </ac:spMkLst>
        </pc:spChg>
        <pc:spChg chg="add del">
          <ac:chgData name="Jakub Rybacki" userId="71160f026d85cc38" providerId="LiveId" clId="{96053E76-6E89-4B0A-AD10-AA44055A948E}" dt="2022-11-01T21:53:50.654" v="2321" actId="26606"/>
          <ac:spMkLst>
            <pc:docMk/>
            <pc:sldMk cId="965863926" sldId="266"/>
            <ac:spMk id="9" creationId="{3BCB5F6A-9EB0-40B0-9D13-3023E9A20508}"/>
          </ac:spMkLst>
        </pc:spChg>
        <pc:spChg chg="add">
          <ac:chgData name="Jakub Rybacki" userId="71160f026d85cc38" providerId="LiveId" clId="{96053E76-6E89-4B0A-AD10-AA44055A948E}" dt="2022-11-01T21:53:50.660" v="2322" actId="26606"/>
          <ac:spMkLst>
            <pc:docMk/>
            <pc:sldMk cId="965863926" sldId="266"/>
            <ac:spMk id="12" creationId="{3BCB5F6A-9EB0-40B0-9D13-3023E9A20508}"/>
          </ac:spMkLst>
        </pc:spChg>
        <pc:picChg chg="add del">
          <ac:chgData name="Jakub Rybacki" userId="71160f026d85cc38" providerId="LiveId" clId="{96053E76-6E89-4B0A-AD10-AA44055A948E}" dt="2022-11-01T21:53:50.654" v="2321" actId="26606"/>
          <ac:picMkLst>
            <pc:docMk/>
            <pc:sldMk cId="965863926" sldId="266"/>
            <ac:picMk id="5" creationId="{C2A288FC-D30A-BB5D-E1D5-65A01CC8D076}"/>
          </ac:picMkLst>
        </pc:picChg>
        <pc:picChg chg="add">
          <ac:chgData name="Jakub Rybacki" userId="71160f026d85cc38" providerId="LiveId" clId="{96053E76-6E89-4B0A-AD10-AA44055A948E}" dt="2022-11-01T21:53:50.660" v="2322" actId="26606"/>
          <ac:picMkLst>
            <pc:docMk/>
            <pc:sldMk cId="965863926" sldId="266"/>
            <ac:picMk id="11" creationId="{985C8965-C302-18C5-BE6D-A7D0E704DBA3}"/>
          </ac:picMkLst>
        </pc:picChg>
      </pc:sldChg>
      <pc:sldChg chg="addSp delSp modSp new mod setBg">
        <pc:chgData name="Jakub Rybacki" userId="71160f026d85cc38" providerId="LiveId" clId="{96053E76-6E89-4B0A-AD10-AA44055A948E}" dt="2022-11-02T19:46:08.702" v="5084" actId="20577"/>
        <pc:sldMkLst>
          <pc:docMk/>
          <pc:sldMk cId="735327888" sldId="267"/>
        </pc:sldMkLst>
        <pc:spChg chg="mod">
          <ac:chgData name="Jakub Rybacki" userId="71160f026d85cc38" providerId="LiveId" clId="{96053E76-6E89-4B0A-AD10-AA44055A948E}" dt="2022-11-01T22:18:04.854" v="3052" actId="26606"/>
          <ac:spMkLst>
            <pc:docMk/>
            <pc:sldMk cId="735327888" sldId="267"/>
            <ac:spMk id="2" creationId="{51C87A65-38D1-C5A7-0FE6-65E874C26198}"/>
          </ac:spMkLst>
        </pc:spChg>
        <pc:spChg chg="mod">
          <ac:chgData name="Jakub Rybacki" userId="71160f026d85cc38" providerId="LiveId" clId="{96053E76-6E89-4B0A-AD10-AA44055A948E}" dt="2022-11-02T19:46:08.702" v="5084" actId="20577"/>
          <ac:spMkLst>
            <pc:docMk/>
            <pc:sldMk cId="735327888" sldId="267"/>
            <ac:spMk id="3" creationId="{735717A2-04B5-5F06-6796-AE2DBDFBAB9E}"/>
          </ac:spMkLst>
        </pc:spChg>
        <pc:spChg chg="add del">
          <ac:chgData name="Jakub Rybacki" userId="71160f026d85cc38" providerId="LiveId" clId="{96053E76-6E89-4B0A-AD10-AA44055A948E}" dt="2022-11-01T22:18:04.850" v="3051" actId="26606"/>
          <ac:spMkLst>
            <pc:docMk/>
            <pc:sldMk cId="735327888" sldId="267"/>
            <ac:spMk id="9" creationId="{3BCB5F6A-9EB0-40B0-9D13-3023E9A20508}"/>
          </ac:spMkLst>
        </pc:spChg>
        <pc:spChg chg="add">
          <ac:chgData name="Jakub Rybacki" userId="71160f026d85cc38" providerId="LiveId" clId="{96053E76-6E89-4B0A-AD10-AA44055A948E}" dt="2022-11-01T22:18:04.854" v="3052" actId="26606"/>
          <ac:spMkLst>
            <pc:docMk/>
            <pc:sldMk cId="735327888" sldId="267"/>
            <ac:spMk id="12" creationId="{EB6743CF-E74B-4A3C-A785-599069DB89DF}"/>
          </ac:spMkLst>
        </pc:spChg>
        <pc:picChg chg="add del">
          <ac:chgData name="Jakub Rybacki" userId="71160f026d85cc38" providerId="LiveId" clId="{96053E76-6E89-4B0A-AD10-AA44055A948E}" dt="2022-11-01T22:18:04.850" v="3051" actId="26606"/>
          <ac:picMkLst>
            <pc:docMk/>
            <pc:sldMk cId="735327888" sldId="267"/>
            <ac:picMk id="5" creationId="{194E3D95-19F3-6822-E3B6-7147841E0719}"/>
          </ac:picMkLst>
        </pc:picChg>
        <pc:picChg chg="add">
          <ac:chgData name="Jakub Rybacki" userId="71160f026d85cc38" providerId="LiveId" clId="{96053E76-6E89-4B0A-AD10-AA44055A948E}" dt="2022-11-01T22:18:04.854" v="3052" actId="26606"/>
          <ac:picMkLst>
            <pc:docMk/>
            <pc:sldMk cId="735327888" sldId="267"/>
            <ac:picMk id="11" creationId="{CEE504A2-DE08-68A6-95C9-BA79B4C99CA4}"/>
          </ac:picMkLst>
        </pc:picChg>
      </pc:sldChg>
      <pc:sldChg chg="addSp modSp new mod setBg">
        <pc:chgData name="Jakub Rybacki" userId="71160f026d85cc38" providerId="LiveId" clId="{96053E76-6E89-4B0A-AD10-AA44055A948E}" dt="2022-11-02T20:29:00.685" v="6056" actId="20577"/>
        <pc:sldMkLst>
          <pc:docMk/>
          <pc:sldMk cId="3414545536" sldId="268"/>
        </pc:sldMkLst>
        <pc:spChg chg="mod">
          <ac:chgData name="Jakub Rybacki" userId="71160f026d85cc38" providerId="LiveId" clId="{96053E76-6E89-4B0A-AD10-AA44055A948E}" dt="2022-11-02T20:29:00.685" v="6056" actId="20577"/>
          <ac:spMkLst>
            <pc:docMk/>
            <pc:sldMk cId="3414545536" sldId="268"/>
            <ac:spMk id="2" creationId="{FCA481BC-7EA0-72AA-8E92-F5379B807910}"/>
          </ac:spMkLst>
        </pc:spChg>
        <pc:spChg chg="mod">
          <ac:chgData name="Jakub Rybacki" userId="71160f026d85cc38" providerId="LiveId" clId="{96053E76-6E89-4B0A-AD10-AA44055A948E}" dt="2022-11-02T20:28:33.889" v="5987" actId="14100"/>
          <ac:spMkLst>
            <pc:docMk/>
            <pc:sldMk cId="3414545536" sldId="268"/>
            <ac:spMk id="3" creationId="{D1647D44-F59A-43F1-BCB1-31735BCD9EB6}"/>
          </ac:spMkLst>
        </pc:spChg>
        <pc:picChg chg="add mod">
          <ac:chgData name="Jakub Rybacki" userId="71160f026d85cc38" providerId="LiveId" clId="{96053E76-6E89-4B0A-AD10-AA44055A948E}" dt="2022-11-02T20:28:28.122" v="5983" actId="1076"/>
          <ac:picMkLst>
            <pc:docMk/>
            <pc:sldMk cId="3414545536" sldId="268"/>
            <ac:picMk id="5" creationId="{34488465-611E-88B5-DC7A-6BD8E26B4CCA}"/>
          </ac:picMkLst>
        </pc:picChg>
      </pc:sldChg>
      <pc:sldChg chg="addSp modSp new mod ord setBg">
        <pc:chgData name="Jakub Rybacki" userId="71160f026d85cc38" providerId="LiveId" clId="{96053E76-6E89-4B0A-AD10-AA44055A948E}" dt="2022-11-02T18:12:56.859" v="3257" actId="26606"/>
        <pc:sldMkLst>
          <pc:docMk/>
          <pc:sldMk cId="2474460513" sldId="269"/>
        </pc:sldMkLst>
        <pc:spChg chg="mod">
          <ac:chgData name="Jakub Rybacki" userId="71160f026d85cc38" providerId="LiveId" clId="{96053E76-6E89-4B0A-AD10-AA44055A948E}" dt="2022-11-02T18:12:56.859" v="3257" actId="26606"/>
          <ac:spMkLst>
            <pc:docMk/>
            <pc:sldMk cId="2474460513" sldId="269"/>
            <ac:spMk id="2" creationId="{F32A935C-5BA1-3A46-EC17-3BBCF1EF6415}"/>
          </ac:spMkLst>
        </pc:spChg>
        <pc:spChg chg="mod">
          <ac:chgData name="Jakub Rybacki" userId="71160f026d85cc38" providerId="LiveId" clId="{96053E76-6E89-4B0A-AD10-AA44055A948E}" dt="2022-11-02T18:12:56.859" v="3257" actId="26606"/>
          <ac:spMkLst>
            <pc:docMk/>
            <pc:sldMk cId="2474460513" sldId="269"/>
            <ac:spMk id="3" creationId="{E4F0363C-8D4C-5EFB-A986-32559822E937}"/>
          </ac:spMkLst>
        </pc:spChg>
        <pc:spChg chg="add">
          <ac:chgData name="Jakub Rybacki" userId="71160f026d85cc38" providerId="LiveId" clId="{96053E76-6E89-4B0A-AD10-AA44055A948E}" dt="2022-11-02T18:12:56.859" v="3257" actId="26606"/>
          <ac:spMkLst>
            <pc:docMk/>
            <pc:sldMk cId="2474460513" sldId="269"/>
            <ac:spMk id="9" creationId="{EB6743CF-E74B-4A3C-A785-599069DB89DF}"/>
          </ac:spMkLst>
        </pc:spChg>
        <pc:picChg chg="add">
          <ac:chgData name="Jakub Rybacki" userId="71160f026d85cc38" providerId="LiveId" clId="{96053E76-6E89-4B0A-AD10-AA44055A948E}" dt="2022-11-02T18:12:56.859" v="3257" actId="26606"/>
          <ac:picMkLst>
            <pc:docMk/>
            <pc:sldMk cId="2474460513" sldId="269"/>
            <ac:picMk id="5" creationId="{5E037BBC-DBE8-A21D-FC96-352285D68386}"/>
          </ac:picMkLst>
        </pc:picChg>
      </pc:sldChg>
      <pc:sldChg chg="modSp new del mod">
        <pc:chgData name="Jakub Rybacki" userId="71160f026d85cc38" providerId="LiveId" clId="{96053E76-6E89-4B0A-AD10-AA44055A948E}" dt="2022-11-01T22:15:41.806" v="2763" actId="2696"/>
        <pc:sldMkLst>
          <pc:docMk/>
          <pc:sldMk cId="2832833339" sldId="269"/>
        </pc:sldMkLst>
        <pc:spChg chg="mod">
          <ac:chgData name="Jakub Rybacki" userId="71160f026d85cc38" providerId="LiveId" clId="{96053E76-6E89-4B0A-AD10-AA44055A948E}" dt="2022-11-01T22:15:38.312" v="2762" actId="20577"/>
          <ac:spMkLst>
            <pc:docMk/>
            <pc:sldMk cId="2832833339" sldId="269"/>
            <ac:spMk id="2" creationId="{882797D9-7452-9AFF-0769-5051D42C3CF8}"/>
          </ac:spMkLst>
        </pc:spChg>
        <pc:spChg chg="mod">
          <ac:chgData name="Jakub Rybacki" userId="71160f026d85cc38" providerId="LiveId" clId="{96053E76-6E89-4B0A-AD10-AA44055A948E}" dt="2022-11-01T22:14:52.504" v="2748" actId="21"/>
          <ac:spMkLst>
            <pc:docMk/>
            <pc:sldMk cId="2832833339" sldId="269"/>
            <ac:spMk id="3" creationId="{8539E34D-2F46-C66D-BEEA-9FCE61E9921C}"/>
          </ac:spMkLst>
        </pc:spChg>
      </pc:sldChg>
      <pc:sldChg chg="addSp delSp modSp new mod setBg">
        <pc:chgData name="Jakub Rybacki" userId="71160f026d85cc38" providerId="LiveId" clId="{96053E76-6E89-4B0A-AD10-AA44055A948E}" dt="2022-11-02T19:53:42.567" v="5484" actId="20577"/>
        <pc:sldMkLst>
          <pc:docMk/>
          <pc:sldMk cId="2104203352" sldId="270"/>
        </pc:sldMkLst>
        <pc:spChg chg="mod">
          <ac:chgData name="Jakub Rybacki" userId="71160f026d85cc38" providerId="LiveId" clId="{96053E76-6E89-4B0A-AD10-AA44055A948E}" dt="2022-11-02T18:15:00.298" v="3380" actId="26606"/>
          <ac:spMkLst>
            <pc:docMk/>
            <pc:sldMk cId="2104203352" sldId="270"/>
            <ac:spMk id="2" creationId="{1BDFF56C-AE69-04E2-3F46-DEE990281B46}"/>
          </ac:spMkLst>
        </pc:spChg>
        <pc:spChg chg="mod">
          <ac:chgData name="Jakub Rybacki" userId="71160f026d85cc38" providerId="LiveId" clId="{96053E76-6E89-4B0A-AD10-AA44055A948E}" dt="2022-11-02T19:53:42.567" v="5484" actId="20577"/>
          <ac:spMkLst>
            <pc:docMk/>
            <pc:sldMk cId="2104203352" sldId="270"/>
            <ac:spMk id="3" creationId="{AE89D7E3-3B51-9FE6-3665-00E0AC3CFAA2}"/>
          </ac:spMkLst>
        </pc:spChg>
        <pc:spChg chg="add del">
          <ac:chgData name="Jakub Rybacki" userId="71160f026d85cc38" providerId="LiveId" clId="{96053E76-6E89-4B0A-AD10-AA44055A948E}" dt="2022-11-02T18:15:00.298" v="3380" actId="26606"/>
          <ac:spMkLst>
            <pc:docMk/>
            <pc:sldMk cId="2104203352" sldId="270"/>
            <ac:spMk id="8" creationId="{603AE127-802C-459A-A612-DB85B67F0DC0}"/>
          </ac:spMkLst>
        </pc:spChg>
        <pc:spChg chg="add del">
          <ac:chgData name="Jakub Rybacki" userId="71160f026d85cc38" providerId="LiveId" clId="{96053E76-6E89-4B0A-AD10-AA44055A948E}" dt="2022-11-02T18:15:00.298" v="3380" actId="26606"/>
          <ac:spMkLst>
            <pc:docMk/>
            <pc:sldMk cId="2104203352" sldId="270"/>
            <ac:spMk id="10" creationId="{9323D83D-50D6-4040-A58B-FCEA340F886A}"/>
          </ac:spMkLst>
        </pc:spChg>
        <pc:spChg chg="add del">
          <ac:chgData name="Jakub Rybacki" userId="71160f026d85cc38" providerId="LiveId" clId="{96053E76-6E89-4B0A-AD10-AA44055A948E}" dt="2022-11-02T18:15:00.298" v="3380" actId="26606"/>
          <ac:spMkLst>
            <pc:docMk/>
            <pc:sldMk cId="2104203352" sldId="270"/>
            <ac:spMk id="14" creationId="{F10FD715-4DCE-4779-B634-EC78315EA213}"/>
          </ac:spMkLst>
        </pc:spChg>
        <pc:cxnChg chg="add del">
          <ac:chgData name="Jakub Rybacki" userId="71160f026d85cc38" providerId="LiveId" clId="{96053E76-6E89-4B0A-AD10-AA44055A948E}" dt="2022-11-02T18:15:00.298" v="3380" actId="26606"/>
          <ac:cxnSpMkLst>
            <pc:docMk/>
            <pc:sldMk cId="2104203352" sldId="270"/>
            <ac:cxnSpMk id="12" creationId="{1A1FE6BB-DFB2-4080-9B5E-076EF5DDE67B}"/>
          </ac:cxnSpMkLst>
        </pc:cxnChg>
        <pc:cxnChg chg="add">
          <ac:chgData name="Jakub Rybacki" userId="71160f026d85cc38" providerId="LiveId" clId="{96053E76-6E89-4B0A-AD10-AA44055A948E}" dt="2022-11-02T18:15:00.298" v="3380" actId="26606"/>
          <ac:cxnSpMkLst>
            <pc:docMk/>
            <pc:sldMk cId="2104203352" sldId="270"/>
            <ac:cxnSpMk id="19" creationId="{0B5F7E3B-C5F1-40E0-A491-558BAFBC1127}"/>
          </ac:cxnSpMkLst>
        </pc:cxnChg>
      </pc:sldChg>
      <pc:sldChg chg="modSp new del mod">
        <pc:chgData name="Jakub Rybacki" userId="71160f026d85cc38" providerId="LiveId" clId="{96053E76-6E89-4B0A-AD10-AA44055A948E}" dt="2022-11-02T18:12:52.171" v="3256" actId="2696"/>
        <pc:sldMkLst>
          <pc:docMk/>
          <pc:sldMk cId="2444047310" sldId="270"/>
        </pc:sldMkLst>
        <pc:spChg chg="mod">
          <ac:chgData name="Jakub Rybacki" userId="71160f026d85cc38" providerId="LiveId" clId="{96053E76-6E89-4B0A-AD10-AA44055A948E}" dt="2022-11-02T18:12:44.954" v="3255" actId="20577"/>
          <ac:spMkLst>
            <pc:docMk/>
            <pc:sldMk cId="2444047310" sldId="270"/>
            <ac:spMk id="2" creationId="{DBEE428D-F48A-F5A3-49EB-E8C544E363CC}"/>
          </ac:spMkLst>
        </pc:spChg>
      </pc:sldChg>
      <pc:sldChg chg="addSp modSp new mod setBg">
        <pc:chgData name="Jakub Rybacki" userId="71160f026d85cc38" providerId="LiveId" clId="{96053E76-6E89-4B0A-AD10-AA44055A948E}" dt="2022-11-02T18:16:42.588" v="3455" actId="20577"/>
        <pc:sldMkLst>
          <pc:docMk/>
          <pc:sldMk cId="164252676" sldId="271"/>
        </pc:sldMkLst>
        <pc:spChg chg="mod">
          <ac:chgData name="Jakub Rybacki" userId="71160f026d85cc38" providerId="LiveId" clId="{96053E76-6E89-4B0A-AD10-AA44055A948E}" dt="2022-11-02T18:15:07.053" v="3382" actId="26606"/>
          <ac:spMkLst>
            <pc:docMk/>
            <pc:sldMk cId="164252676" sldId="271"/>
            <ac:spMk id="2" creationId="{5340787D-2EAA-E6C0-0E7A-4BB48D2DCA39}"/>
          </ac:spMkLst>
        </pc:spChg>
        <pc:spChg chg="mod">
          <ac:chgData name="Jakub Rybacki" userId="71160f026d85cc38" providerId="LiveId" clId="{96053E76-6E89-4B0A-AD10-AA44055A948E}" dt="2022-11-02T18:16:42.588" v="3455" actId="20577"/>
          <ac:spMkLst>
            <pc:docMk/>
            <pc:sldMk cId="164252676" sldId="271"/>
            <ac:spMk id="3" creationId="{670C2E8E-DC52-2146-887B-BE3312CFE2CF}"/>
          </ac:spMkLst>
        </pc:spChg>
        <pc:spChg chg="add">
          <ac:chgData name="Jakub Rybacki" userId="71160f026d85cc38" providerId="LiveId" clId="{96053E76-6E89-4B0A-AD10-AA44055A948E}" dt="2022-11-02T18:15:07.053" v="3382" actId="26606"/>
          <ac:spMkLst>
            <pc:docMk/>
            <pc:sldMk cId="164252676" sldId="271"/>
            <ac:spMk id="8" creationId="{603AE127-802C-459A-A612-DB85B67F0DC0}"/>
          </ac:spMkLst>
        </pc:spChg>
        <pc:spChg chg="add">
          <ac:chgData name="Jakub Rybacki" userId="71160f026d85cc38" providerId="LiveId" clId="{96053E76-6E89-4B0A-AD10-AA44055A948E}" dt="2022-11-02T18:15:07.053" v="3382" actId="26606"/>
          <ac:spMkLst>
            <pc:docMk/>
            <pc:sldMk cId="164252676" sldId="271"/>
            <ac:spMk id="10" creationId="{9323D83D-50D6-4040-A58B-FCEA340F886A}"/>
          </ac:spMkLst>
        </pc:spChg>
        <pc:spChg chg="add">
          <ac:chgData name="Jakub Rybacki" userId="71160f026d85cc38" providerId="LiveId" clId="{96053E76-6E89-4B0A-AD10-AA44055A948E}" dt="2022-11-02T18:15:07.053" v="3382" actId="26606"/>
          <ac:spMkLst>
            <pc:docMk/>
            <pc:sldMk cId="164252676" sldId="271"/>
            <ac:spMk id="14" creationId="{F10FD715-4DCE-4779-B634-EC78315EA213}"/>
          </ac:spMkLst>
        </pc:spChg>
        <pc:cxnChg chg="add">
          <ac:chgData name="Jakub Rybacki" userId="71160f026d85cc38" providerId="LiveId" clId="{96053E76-6E89-4B0A-AD10-AA44055A948E}" dt="2022-11-02T18:15:07.053" v="3382" actId="26606"/>
          <ac:cxnSpMkLst>
            <pc:docMk/>
            <pc:sldMk cId="164252676" sldId="271"/>
            <ac:cxnSpMk id="12" creationId="{1A1FE6BB-DFB2-4080-9B5E-076EF5DDE67B}"/>
          </ac:cxnSpMkLst>
        </pc:cxnChg>
      </pc:sldChg>
      <pc:sldChg chg="addSp modSp new mod setBg">
        <pc:chgData name="Jakub Rybacki" userId="71160f026d85cc38" providerId="LiveId" clId="{96053E76-6E89-4B0A-AD10-AA44055A948E}" dt="2022-11-02T18:20:16.348" v="3670" actId="26606"/>
        <pc:sldMkLst>
          <pc:docMk/>
          <pc:sldMk cId="3356677400" sldId="272"/>
        </pc:sldMkLst>
        <pc:spChg chg="mod">
          <ac:chgData name="Jakub Rybacki" userId="71160f026d85cc38" providerId="LiveId" clId="{96053E76-6E89-4B0A-AD10-AA44055A948E}" dt="2022-11-02T18:20:16.348" v="3670" actId="26606"/>
          <ac:spMkLst>
            <pc:docMk/>
            <pc:sldMk cId="3356677400" sldId="272"/>
            <ac:spMk id="2" creationId="{78B4135F-E887-9E45-99E1-730500ED3E66}"/>
          </ac:spMkLst>
        </pc:spChg>
        <pc:spChg chg="mod">
          <ac:chgData name="Jakub Rybacki" userId="71160f026d85cc38" providerId="LiveId" clId="{96053E76-6E89-4B0A-AD10-AA44055A948E}" dt="2022-11-02T18:20:16.348" v="3670" actId="26606"/>
          <ac:spMkLst>
            <pc:docMk/>
            <pc:sldMk cId="3356677400" sldId="272"/>
            <ac:spMk id="3" creationId="{17A2C965-1739-907D-BA9A-24680BBE7F7C}"/>
          </ac:spMkLst>
        </pc:spChg>
        <pc:cxnChg chg="add">
          <ac:chgData name="Jakub Rybacki" userId="71160f026d85cc38" providerId="LiveId" clId="{96053E76-6E89-4B0A-AD10-AA44055A948E}" dt="2022-11-02T18:20:16.348" v="3670" actId="26606"/>
          <ac:cxnSpMkLst>
            <pc:docMk/>
            <pc:sldMk cId="3356677400" sldId="272"/>
            <ac:cxnSpMk id="8" creationId="{0B5F7E3B-C5F1-40E0-A491-558BAFBC1127}"/>
          </ac:cxnSpMkLst>
        </pc:cxnChg>
      </pc:sldChg>
      <pc:sldChg chg="addSp modSp new mod setBg">
        <pc:chgData name="Jakub Rybacki" userId="71160f026d85cc38" providerId="LiveId" clId="{96053E76-6E89-4B0A-AD10-AA44055A948E}" dt="2022-11-02T19:24:41.781" v="3963" actId="20577"/>
        <pc:sldMkLst>
          <pc:docMk/>
          <pc:sldMk cId="3295369803" sldId="273"/>
        </pc:sldMkLst>
        <pc:spChg chg="mod">
          <ac:chgData name="Jakub Rybacki" userId="71160f026d85cc38" providerId="LiveId" clId="{96053E76-6E89-4B0A-AD10-AA44055A948E}" dt="2022-11-02T18:28:50.780" v="3850" actId="26606"/>
          <ac:spMkLst>
            <pc:docMk/>
            <pc:sldMk cId="3295369803" sldId="273"/>
            <ac:spMk id="2" creationId="{2667EF5A-F51C-92DC-CD44-C5EF0FDB0F0A}"/>
          </ac:spMkLst>
        </pc:spChg>
        <pc:spChg chg="mod">
          <ac:chgData name="Jakub Rybacki" userId="71160f026d85cc38" providerId="LiveId" clId="{96053E76-6E89-4B0A-AD10-AA44055A948E}" dt="2022-11-02T19:24:41.781" v="3963" actId="20577"/>
          <ac:spMkLst>
            <pc:docMk/>
            <pc:sldMk cId="3295369803" sldId="273"/>
            <ac:spMk id="3" creationId="{740CBCE3-BD4C-834D-5B38-B898930402F2}"/>
          </ac:spMkLst>
        </pc:spChg>
        <pc:spChg chg="add">
          <ac:chgData name="Jakub Rybacki" userId="71160f026d85cc38" providerId="LiveId" clId="{96053E76-6E89-4B0A-AD10-AA44055A948E}" dt="2022-11-02T18:28:50.780" v="3850" actId="26606"/>
          <ac:spMkLst>
            <pc:docMk/>
            <pc:sldMk cId="3295369803" sldId="273"/>
            <ac:spMk id="13" creationId="{3F088236-D655-4F88-B238-E16762358025}"/>
          </ac:spMkLst>
        </pc:spChg>
        <pc:spChg chg="add">
          <ac:chgData name="Jakub Rybacki" userId="71160f026d85cc38" providerId="LiveId" clId="{96053E76-6E89-4B0A-AD10-AA44055A948E}" dt="2022-11-02T18:28:50.780" v="3850" actId="26606"/>
          <ac:spMkLst>
            <pc:docMk/>
            <pc:sldMk cId="3295369803" sldId="273"/>
            <ac:spMk id="15" creationId="{3DAC0C92-199E-475C-9390-119A9B027276}"/>
          </ac:spMkLst>
        </pc:spChg>
        <pc:spChg chg="add">
          <ac:chgData name="Jakub Rybacki" userId="71160f026d85cc38" providerId="LiveId" clId="{96053E76-6E89-4B0A-AD10-AA44055A948E}" dt="2022-11-02T18:28:50.780" v="3850" actId="26606"/>
          <ac:spMkLst>
            <pc:docMk/>
            <pc:sldMk cId="3295369803" sldId="273"/>
            <ac:spMk id="17" creationId="{C4CFB339-0ED8-4FE2-9EF1-6D1375B8499B}"/>
          </ac:spMkLst>
        </pc:spChg>
        <pc:spChg chg="add">
          <ac:chgData name="Jakub Rybacki" userId="71160f026d85cc38" providerId="LiveId" clId="{96053E76-6E89-4B0A-AD10-AA44055A948E}" dt="2022-11-02T18:28:50.780" v="3850" actId="26606"/>
          <ac:spMkLst>
            <pc:docMk/>
            <pc:sldMk cId="3295369803" sldId="273"/>
            <ac:spMk id="19" creationId="{31896C80-2069-4431-9C19-83B913734490}"/>
          </ac:spMkLst>
        </pc:spChg>
        <pc:spChg chg="add">
          <ac:chgData name="Jakub Rybacki" userId="71160f026d85cc38" providerId="LiveId" clId="{96053E76-6E89-4B0A-AD10-AA44055A948E}" dt="2022-11-02T18:28:50.780" v="3850" actId="26606"/>
          <ac:spMkLst>
            <pc:docMk/>
            <pc:sldMk cId="3295369803" sldId="273"/>
            <ac:spMk id="21" creationId="{BF120A21-0841-4823-B0C4-28AEBCEF9B78}"/>
          </ac:spMkLst>
        </pc:spChg>
        <pc:spChg chg="add">
          <ac:chgData name="Jakub Rybacki" userId="71160f026d85cc38" providerId="LiveId" clId="{96053E76-6E89-4B0A-AD10-AA44055A948E}" dt="2022-11-02T18:28:50.780" v="3850" actId="26606"/>
          <ac:spMkLst>
            <pc:docMk/>
            <pc:sldMk cId="3295369803" sldId="273"/>
            <ac:spMk id="23" creationId="{DBB05BAE-BBD3-4289-899F-A6851503C6B0}"/>
          </ac:spMkLst>
        </pc:spChg>
        <pc:spChg chg="add">
          <ac:chgData name="Jakub Rybacki" userId="71160f026d85cc38" providerId="LiveId" clId="{96053E76-6E89-4B0A-AD10-AA44055A948E}" dt="2022-11-02T18:28:50.780" v="3850" actId="26606"/>
          <ac:spMkLst>
            <pc:docMk/>
            <pc:sldMk cId="3295369803" sldId="273"/>
            <ac:spMk id="25" creationId="{9874D11C-36F5-4BBE-A490-019A54E953B0}"/>
          </ac:spMkLst>
        </pc:spChg>
        <pc:picChg chg="add">
          <ac:chgData name="Jakub Rybacki" userId="71160f026d85cc38" providerId="LiveId" clId="{96053E76-6E89-4B0A-AD10-AA44055A948E}" dt="2022-11-02T18:28:50.780" v="3850" actId="26606"/>
          <ac:picMkLst>
            <pc:docMk/>
            <pc:sldMk cId="3295369803" sldId="273"/>
            <ac:picMk id="5" creationId="{619ADBC6-B302-38B3-CFE9-C647D89DD741}"/>
          </ac:picMkLst>
        </pc:picChg>
        <pc:cxnChg chg="add">
          <ac:chgData name="Jakub Rybacki" userId="71160f026d85cc38" providerId="LiveId" clId="{96053E76-6E89-4B0A-AD10-AA44055A948E}" dt="2022-11-02T18:28:50.780" v="3850" actId="26606"/>
          <ac:cxnSpMkLst>
            <pc:docMk/>
            <pc:sldMk cId="3295369803" sldId="273"/>
            <ac:cxnSpMk id="9" creationId="{64FA5DFF-7FE6-4855-84E6-DFA78EE978BD}"/>
          </ac:cxnSpMkLst>
        </pc:cxnChg>
        <pc:cxnChg chg="add">
          <ac:chgData name="Jakub Rybacki" userId="71160f026d85cc38" providerId="LiveId" clId="{96053E76-6E89-4B0A-AD10-AA44055A948E}" dt="2022-11-02T18:28:50.780" v="3850" actId="26606"/>
          <ac:cxnSpMkLst>
            <pc:docMk/>
            <pc:sldMk cId="3295369803" sldId="273"/>
            <ac:cxnSpMk id="11" creationId="{2AFD8CBA-54A3-4363-991B-B9C631BBFA74}"/>
          </ac:cxnSpMkLst>
        </pc:cxnChg>
      </pc:sldChg>
      <pc:sldChg chg="addSp modSp new mod setBg">
        <pc:chgData name="Jakub Rybacki" userId="71160f026d85cc38" providerId="LiveId" clId="{96053E76-6E89-4B0A-AD10-AA44055A948E}" dt="2022-11-02T19:27:38.741" v="4348" actId="26606"/>
        <pc:sldMkLst>
          <pc:docMk/>
          <pc:sldMk cId="4101467677" sldId="274"/>
        </pc:sldMkLst>
        <pc:spChg chg="mod">
          <ac:chgData name="Jakub Rybacki" userId="71160f026d85cc38" providerId="LiveId" clId="{96053E76-6E89-4B0A-AD10-AA44055A948E}" dt="2022-11-02T19:27:38.741" v="4348" actId="26606"/>
          <ac:spMkLst>
            <pc:docMk/>
            <pc:sldMk cId="4101467677" sldId="274"/>
            <ac:spMk id="2" creationId="{0458DC00-5642-48D3-6A23-B40C50376CD3}"/>
          </ac:spMkLst>
        </pc:spChg>
        <pc:spChg chg="mod">
          <ac:chgData name="Jakub Rybacki" userId="71160f026d85cc38" providerId="LiveId" clId="{96053E76-6E89-4B0A-AD10-AA44055A948E}" dt="2022-11-02T19:27:38.741" v="4348" actId="26606"/>
          <ac:spMkLst>
            <pc:docMk/>
            <pc:sldMk cId="4101467677" sldId="274"/>
            <ac:spMk id="3" creationId="{57DF82F5-3C04-DE22-79D3-CD34D7EEA678}"/>
          </ac:spMkLst>
        </pc:spChg>
        <pc:cxnChg chg="add">
          <ac:chgData name="Jakub Rybacki" userId="71160f026d85cc38" providerId="LiveId" clId="{96053E76-6E89-4B0A-AD10-AA44055A948E}" dt="2022-11-02T19:27:38.741" v="4348" actId="26606"/>
          <ac:cxnSpMkLst>
            <pc:docMk/>
            <pc:sldMk cId="4101467677" sldId="274"/>
            <ac:cxnSpMk id="8" creationId="{0B5F7E3B-C5F1-40E0-A491-558BAFBC1127}"/>
          </ac:cxnSpMkLst>
        </pc:cxnChg>
      </pc:sldChg>
      <pc:sldChg chg="addSp modSp new mod setBg">
        <pc:chgData name="Jakub Rybacki" userId="71160f026d85cc38" providerId="LiveId" clId="{96053E76-6E89-4B0A-AD10-AA44055A948E}" dt="2022-11-02T21:03:00.003" v="6686" actId="20577"/>
        <pc:sldMkLst>
          <pc:docMk/>
          <pc:sldMk cId="1347898630" sldId="275"/>
        </pc:sldMkLst>
        <pc:spChg chg="mod">
          <ac:chgData name="Jakub Rybacki" userId="71160f026d85cc38" providerId="LiveId" clId="{96053E76-6E89-4B0A-AD10-AA44055A948E}" dt="2022-11-02T19:26:10.732" v="4186" actId="26606"/>
          <ac:spMkLst>
            <pc:docMk/>
            <pc:sldMk cId="1347898630" sldId="275"/>
            <ac:spMk id="2" creationId="{30634DE6-F7BE-3F91-EDA4-383A40ECB12C}"/>
          </ac:spMkLst>
        </pc:spChg>
        <pc:spChg chg="mod">
          <ac:chgData name="Jakub Rybacki" userId="71160f026d85cc38" providerId="LiveId" clId="{96053E76-6E89-4B0A-AD10-AA44055A948E}" dt="2022-11-02T21:03:00.003" v="6686" actId="20577"/>
          <ac:spMkLst>
            <pc:docMk/>
            <pc:sldMk cId="1347898630" sldId="275"/>
            <ac:spMk id="3" creationId="{C6DD8D72-0987-317A-F1BE-CF8D83069BC1}"/>
          </ac:spMkLst>
        </pc:spChg>
        <pc:spChg chg="add">
          <ac:chgData name="Jakub Rybacki" userId="71160f026d85cc38" providerId="LiveId" clId="{96053E76-6E89-4B0A-AD10-AA44055A948E}" dt="2022-11-02T19:26:10.732" v="4186" actId="26606"/>
          <ac:spMkLst>
            <pc:docMk/>
            <pc:sldMk cId="1347898630" sldId="275"/>
            <ac:spMk id="13" creationId="{3F088236-D655-4F88-B238-E16762358025}"/>
          </ac:spMkLst>
        </pc:spChg>
        <pc:spChg chg="add">
          <ac:chgData name="Jakub Rybacki" userId="71160f026d85cc38" providerId="LiveId" clId="{96053E76-6E89-4B0A-AD10-AA44055A948E}" dt="2022-11-02T19:26:10.732" v="4186" actId="26606"/>
          <ac:spMkLst>
            <pc:docMk/>
            <pc:sldMk cId="1347898630" sldId="275"/>
            <ac:spMk id="15" creationId="{3DAC0C92-199E-475C-9390-119A9B027276}"/>
          </ac:spMkLst>
        </pc:spChg>
        <pc:spChg chg="add">
          <ac:chgData name="Jakub Rybacki" userId="71160f026d85cc38" providerId="LiveId" clId="{96053E76-6E89-4B0A-AD10-AA44055A948E}" dt="2022-11-02T19:26:10.732" v="4186" actId="26606"/>
          <ac:spMkLst>
            <pc:docMk/>
            <pc:sldMk cId="1347898630" sldId="275"/>
            <ac:spMk id="17" creationId="{C4CFB339-0ED8-4FE2-9EF1-6D1375B8499B}"/>
          </ac:spMkLst>
        </pc:spChg>
        <pc:spChg chg="add">
          <ac:chgData name="Jakub Rybacki" userId="71160f026d85cc38" providerId="LiveId" clId="{96053E76-6E89-4B0A-AD10-AA44055A948E}" dt="2022-11-02T19:26:10.732" v="4186" actId="26606"/>
          <ac:spMkLst>
            <pc:docMk/>
            <pc:sldMk cId="1347898630" sldId="275"/>
            <ac:spMk id="19" creationId="{31896C80-2069-4431-9C19-83B913734490}"/>
          </ac:spMkLst>
        </pc:spChg>
        <pc:spChg chg="add">
          <ac:chgData name="Jakub Rybacki" userId="71160f026d85cc38" providerId="LiveId" clId="{96053E76-6E89-4B0A-AD10-AA44055A948E}" dt="2022-11-02T19:26:10.732" v="4186" actId="26606"/>
          <ac:spMkLst>
            <pc:docMk/>
            <pc:sldMk cId="1347898630" sldId="275"/>
            <ac:spMk id="21" creationId="{BF120A21-0841-4823-B0C4-28AEBCEF9B78}"/>
          </ac:spMkLst>
        </pc:spChg>
        <pc:spChg chg="add">
          <ac:chgData name="Jakub Rybacki" userId="71160f026d85cc38" providerId="LiveId" clId="{96053E76-6E89-4B0A-AD10-AA44055A948E}" dt="2022-11-02T19:26:10.732" v="4186" actId="26606"/>
          <ac:spMkLst>
            <pc:docMk/>
            <pc:sldMk cId="1347898630" sldId="275"/>
            <ac:spMk id="23" creationId="{DBB05BAE-BBD3-4289-899F-A6851503C6B0}"/>
          </ac:spMkLst>
        </pc:spChg>
        <pc:spChg chg="add">
          <ac:chgData name="Jakub Rybacki" userId="71160f026d85cc38" providerId="LiveId" clId="{96053E76-6E89-4B0A-AD10-AA44055A948E}" dt="2022-11-02T19:26:10.732" v="4186" actId="26606"/>
          <ac:spMkLst>
            <pc:docMk/>
            <pc:sldMk cId="1347898630" sldId="275"/>
            <ac:spMk id="25" creationId="{9874D11C-36F5-4BBE-A490-019A54E953B0}"/>
          </ac:spMkLst>
        </pc:spChg>
        <pc:picChg chg="add">
          <ac:chgData name="Jakub Rybacki" userId="71160f026d85cc38" providerId="LiveId" clId="{96053E76-6E89-4B0A-AD10-AA44055A948E}" dt="2022-11-02T19:26:10.732" v="4186" actId="26606"/>
          <ac:picMkLst>
            <pc:docMk/>
            <pc:sldMk cId="1347898630" sldId="275"/>
            <ac:picMk id="5" creationId="{525F57D4-4469-D89E-3FDB-F03DA6DC69AC}"/>
          </ac:picMkLst>
        </pc:picChg>
        <pc:cxnChg chg="add">
          <ac:chgData name="Jakub Rybacki" userId="71160f026d85cc38" providerId="LiveId" clId="{96053E76-6E89-4B0A-AD10-AA44055A948E}" dt="2022-11-02T19:26:10.732" v="4186" actId="26606"/>
          <ac:cxnSpMkLst>
            <pc:docMk/>
            <pc:sldMk cId="1347898630" sldId="275"/>
            <ac:cxnSpMk id="9" creationId="{64FA5DFF-7FE6-4855-84E6-DFA78EE978BD}"/>
          </ac:cxnSpMkLst>
        </pc:cxnChg>
        <pc:cxnChg chg="add">
          <ac:chgData name="Jakub Rybacki" userId="71160f026d85cc38" providerId="LiveId" clId="{96053E76-6E89-4B0A-AD10-AA44055A948E}" dt="2022-11-02T19:26:10.732" v="4186" actId="26606"/>
          <ac:cxnSpMkLst>
            <pc:docMk/>
            <pc:sldMk cId="1347898630" sldId="275"/>
            <ac:cxnSpMk id="11" creationId="{2AFD8CBA-54A3-4363-991B-B9C631BBFA74}"/>
          </ac:cxnSpMkLst>
        </pc:cxnChg>
      </pc:sldChg>
      <pc:sldChg chg="addSp modSp new mod setBg">
        <pc:chgData name="Jakub Rybacki" userId="71160f026d85cc38" providerId="LiveId" clId="{96053E76-6E89-4B0A-AD10-AA44055A948E}" dt="2022-11-02T20:14:54.910" v="5515"/>
        <pc:sldMkLst>
          <pc:docMk/>
          <pc:sldMk cId="2476912002" sldId="276"/>
        </pc:sldMkLst>
        <pc:spChg chg="mod">
          <ac:chgData name="Jakub Rybacki" userId="71160f026d85cc38" providerId="LiveId" clId="{96053E76-6E89-4B0A-AD10-AA44055A948E}" dt="2022-11-02T20:14:54.910" v="5515"/>
          <ac:spMkLst>
            <pc:docMk/>
            <pc:sldMk cId="2476912002" sldId="276"/>
            <ac:spMk id="2" creationId="{04D26905-5D05-0AD3-A371-E9800902343B}"/>
          </ac:spMkLst>
        </pc:spChg>
        <pc:spChg chg="mod">
          <ac:chgData name="Jakub Rybacki" userId="71160f026d85cc38" providerId="LiveId" clId="{96053E76-6E89-4B0A-AD10-AA44055A948E}" dt="2022-11-02T19:46:44.288" v="5086" actId="26606"/>
          <ac:spMkLst>
            <pc:docMk/>
            <pc:sldMk cId="2476912002" sldId="276"/>
            <ac:spMk id="3" creationId="{85A4D68B-5C7D-409C-2377-40EEADF1DE2F}"/>
          </ac:spMkLst>
        </pc:spChg>
        <pc:spChg chg="add">
          <ac:chgData name="Jakub Rybacki" userId="71160f026d85cc38" providerId="LiveId" clId="{96053E76-6E89-4B0A-AD10-AA44055A948E}" dt="2022-11-02T19:46:44.288" v="5086" actId="26606"/>
          <ac:spMkLst>
            <pc:docMk/>
            <pc:sldMk cId="2476912002" sldId="276"/>
            <ac:spMk id="9" creationId="{EB6743CF-E74B-4A3C-A785-599069DB89DF}"/>
          </ac:spMkLst>
        </pc:spChg>
        <pc:picChg chg="add">
          <ac:chgData name="Jakub Rybacki" userId="71160f026d85cc38" providerId="LiveId" clId="{96053E76-6E89-4B0A-AD10-AA44055A948E}" dt="2022-11-02T19:46:44.288" v="5086" actId="26606"/>
          <ac:picMkLst>
            <pc:docMk/>
            <pc:sldMk cId="2476912002" sldId="276"/>
            <ac:picMk id="5" creationId="{E342898B-F845-FAA9-BFDD-6F336FDC5ED8}"/>
          </ac:picMkLst>
        </pc:picChg>
      </pc:sldChg>
      <pc:sldChg chg="new del">
        <pc:chgData name="Jakub Rybacki" userId="71160f026d85cc38" providerId="LiveId" clId="{96053E76-6E89-4B0A-AD10-AA44055A948E}" dt="2022-11-02T19:36:41.996" v="4778" actId="2696"/>
        <pc:sldMkLst>
          <pc:docMk/>
          <pc:sldMk cId="326628257" sldId="277"/>
        </pc:sldMkLst>
      </pc:sldChg>
      <pc:sldChg chg="addSp modSp add mod setBg">
        <pc:chgData name="Jakub Rybacki" userId="71160f026d85cc38" providerId="LiveId" clId="{96053E76-6E89-4B0A-AD10-AA44055A948E}" dt="2022-11-02T20:14:51.266" v="5514" actId="20577"/>
        <pc:sldMkLst>
          <pc:docMk/>
          <pc:sldMk cId="3531610400" sldId="278"/>
        </pc:sldMkLst>
        <pc:spChg chg="mod">
          <ac:chgData name="Jakub Rybacki" userId="71160f026d85cc38" providerId="LiveId" clId="{96053E76-6E89-4B0A-AD10-AA44055A948E}" dt="2022-11-02T20:14:51.266" v="5514" actId="20577"/>
          <ac:spMkLst>
            <pc:docMk/>
            <pc:sldMk cId="3531610400" sldId="278"/>
            <ac:spMk id="2" creationId="{04D26905-5D05-0AD3-A371-E9800902343B}"/>
          </ac:spMkLst>
        </pc:spChg>
        <pc:spChg chg="mod">
          <ac:chgData name="Jakub Rybacki" userId="71160f026d85cc38" providerId="LiveId" clId="{96053E76-6E89-4B0A-AD10-AA44055A948E}" dt="2022-11-02T19:46:47.275" v="5087" actId="26606"/>
          <ac:spMkLst>
            <pc:docMk/>
            <pc:sldMk cId="3531610400" sldId="278"/>
            <ac:spMk id="3" creationId="{85A4D68B-5C7D-409C-2377-40EEADF1DE2F}"/>
          </ac:spMkLst>
        </pc:spChg>
        <pc:spChg chg="add">
          <ac:chgData name="Jakub Rybacki" userId="71160f026d85cc38" providerId="LiveId" clId="{96053E76-6E89-4B0A-AD10-AA44055A948E}" dt="2022-11-02T19:46:47.275" v="5087" actId="26606"/>
          <ac:spMkLst>
            <pc:docMk/>
            <pc:sldMk cId="3531610400" sldId="278"/>
            <ac:spMk id="9" creationId="{EB6743CF-E74B-4A3C-A785-599069DB89DF}"/>
          </ac:spMkLst>
        </pc:spChg>
        <pc:picChg chg="add">
          <ac:chgData name="Jakub Rybacki" userId="71160f026d85cc38" providerId="LiveId" clId="{96053E76-6E89-4B0A-AD10-AA44055A948E}" dt="2022-11-02T19:46:47.275" v="5087" actId="26606"/>
          <ac:picMkLst>
            <pc:docMk/>
            <pc:sldMk cId="3531610400" sldId="278"/>
            <ac:picMk id="5" creationId="{1617F719-8A21-4C73-EF4E-1B229647B3EC}"/>
          </ac:picMkLst>
        </pc:picChg>
      </pc:sldChg>
      <pc:sldChg chg="addSp modSp new mod setBg">
        <pc:chgData name="Jakub Rybacki" userId="71160f026d85cc38" providerId="LiveId" clId="{96053E76-6E89-4B0A-AD10-AA44055A948E}" dt="2022-11-02T20:14:38.675" v="5510" actId="20577"/>
        <pc:sldMkLst>
          <pc:docMk/>
          <pc:sldMk cId="664308847" sldId="279"/>
        </pc:sldMkLst>
        <pc:spChg chg="mod">
          <ac:chgData name="Jakub Rybacki" userId="71160f026d85cc38" providerId="LiveId" clId="{96053E76-6E89-4B0A-AD10-AA44055A948E}" dt="2022-11-02T20:14:38.675" v="5510" actId="20577"/>
          <ac:spMkLst>
            <pc:docMk/>
            <pc:sldMk cId="664308847" sldId="279"/>
            <ac:spMk id="2" creationId="{FF2C7FE9-2921-D52C-9693-191B0F7BF2B9}"/>
          </ac:spMkLst>
        </pc:spChg>
        <pc:spChg chg="mod">
          <ac:chgData name="Jakub Rybacki" userId="71160f026d85cc38" providerId="LiveId" clId="{96053E76-6E89-4B0A-AD10-AA44055A948E}" dt="2022-11-02T19:49:19.513" v="5389" actId="27636"/>
          <ac:spMkLst>
            <pc:docMk/>
            <pc:sldMk cId="664308847" sldId="279"/>
            <ac:spMk id="3" creationId="{588F76A5-A2EF-B677-9FCB-439BDB0128A9}"/>
          </ac:spMkLst>
        </pc:spChg>
        <pc:spChg chg="add">
          <ac:chgData name="Jakub Rybacki" userId="71160f026d85cc38" providerId="LiveId" clId="{96053E76-6E89-4B0A-AD10-AA44055A948E}" dt="2022-11-02T19:47:03.026" v="5099" actId="26606"/>
          <ac:spMkLst>
            <pc:docMk/>
            <pc:sldMk cId="664308847" sldId="279"/>
            <ac:spMk id="9" creationId="{EB6743CF-E74B-4A3C-A785-599069DB89DF}"/>
          </ac:spMkLst>
        </pc:spChg>
        <pc:picChg chg="add">
          <ac:chgData name="Jakub Rybacki" userId="71160f026d85cc38" providerId="LiveId" clId="{96053E76-6E89-4B0A-AD10-AA44055A948E}" dt="2022-11-02T19:47:03.026" v="5099" actId="26606"/>
          <ac:picMkLst>
            <pc:docMk/>
            <pc:sldMk cId="664308847" sldId="279"/>
            <ac:picMk id="5" creationId="{7A8ED42E-C0E2-F9A3-4C1D-DA7F1BA6A1B2}"/>
          </ac:picMkLst>
        </pc:picChg>
      </pc:sldChg>
      <pc:sldChg chg="modSp add mod">
        <pc:chgData name="Jakub Rybacki" userId="71160f026d85cc38" providerId="LiveId" clId="{96053E76-6E89-4B0A-AD10-AA44055A948E}" dt="2022-11-02T20:14:43.349" v="5511"/>
        <pc:sldMkLst>
          <pc:docMk/>
          <pc:sldMk cId="783646401" sldId="280"/>
        </pc:sldMkLst>
        <pc:spChg chg="mod">
          <ac:chgData name="Jakub Rybacki" userId="71160f026d85cc38" providerId="LiveId" clId="{96053E76-6E89-4B0A-AD10-AA44055A948E}" dt="2022-11-02T20:14:43.349" v="5511"/>
          <ac:spMkLst>
            <pc:docMk/>
            <pc:sldMk cId="783646401" sldId="280"/>
            <ac:spMk id="2" creationId="{FF2C7FE9-2921-D52C-9693-191B0F7BF2B9}"/>
          </ac:spMkLst>
        </pc:spChg>
        <pc:spChg chg="mod">
          <ac:chgData name="Jakub Rybacki" userId="71160f026d85cc38" providerId="LiveId" clId="{96053E76-6E89-4B0A-AD10-AA44055A948E}" dt="2022-11-02T19:50:47.810" v="5474" actId="207"/>
          <ac:spMkLst>
            <pc:docMk/>
            <pc:sldMk cId="783646401" sldId="280"/>
            <ac:spMk id="3" creationId="{588F76A5-A2EF-B677-9FCB-439BDB0128A9}"/>
          </ac:spMkLst>
        </pc:spChg>
      </pc:sldChg>
      <pc:sldChg chg="addSp delSp modSp new mod">
        <pc:chgData name="Jakub Rybacki" userId="71160f026d85cc38" providerId="LiveId" clId="{96053E76-6E89-4B0A-AD10-AA44055A948E}" dt="2022-11-02T20:21:18.192" v="5870" actId="20577"/>
        <pc:sldMkLst>
          <pc:docMk/>
          <pc:sldMk cId="2528001640" sldId="281"/>
        </pc:sldMkLst>
        <pc:spChg chg="mod">
          <ac:chgData name="Jakub Rybacki" userId="71160f026d85cc38" providerId="LiveId" clId="{96053E76-6E89-4B0A-AD10-AA44055A948E}" dt="2022-11-02T20:15:19.258" v="5553" actId="20577"/>
          <ac:spMkLst>
            <pc:docMk/>
            <pc:sldMk cId="2528001640" sldId="281"/>
            <ac:spMk id="2" creationId="{31652161-EF6A-A3FA-6EE0-8395F4CDD79B}"/>
          </ac:spMkLst>
        </pc:spChg>
        <pc:spChg chg="mod">
          <ac:chgData name="Jakub Rybacki" userId="71160f026d85cc38" providerId="LiveId" clId="{96053E76-6E89-4B0A-AD10-AA44055A948E}" dt="2022-11-02T20:21:18.192" v="5870" actId="20577"/>
          <ac:spMkLst>
            <pc:docMk/>
            <pc:sldMk cId="2528001640" sldId="281"/>
            <ac:spMk id="3" creationId="{80C7091D-964A-7BF6-E8A9-07F3DBBC721D}"/>
          </ac:spMkLst>
        </pc:spChg>
        <pc:spChg chg="add del">
          <ac:chgData name="Jakub Rybacki" userId="71160f026d85cc38" providerId="LiveId" clId="{96053E76-6E89-4B0A-AD10-AA44055A948E}" dt="2022-11-02T20:14:25.079" v="5488" actId="22"/>
          <ac:spMkLst>
            <pc:docMk/>
            <pc:sldMk cId="2528001640" sldId="281"/>
            <ac:spMk id="5" creationId="{C1D6E58D-BB95-F807-9446-FDD90470EEA0}"/>
          </ac:spMkLst>
        </pc:spChg>
      </pc:sldChg>
      <pc:sldChg chg="modSp new mod">
        <pc:chgData name="Jakub Rybacki" userId="71160f026d85cc38" providerId="LiveId" clId="{96053E76-6E89-4B0A-AD10-AA44055A948E}" dt="2022-11-02T20:23:36.523" v="5942" actId="20577"/>
        <pc:sldMkLst>
          <pc:docMk/>
          <pc:sldMk cId="1813821869" sldId="282"/>
        </pc:sldMkLst>
        <pc:spChg chg="mod">
          <ac:chgData name="Jakub Rybacki" userId="71160f026d85cc38" providerId="LiveId" clId="{96053E76-6E89-4B0A-AD10-AA44055A948E}" dt="2022-11-02T20:19:50.023" v="5822"/>
          <ac:spMkLst>
            <pc:docMk/>
            <pc:sldMk cId="1813821869" sldId="282"/>
            <ac:spMk id="2" creationId="{27F4B230-DB37-2DC0-92BB-4D2D0361A937}"/>
          </ac:spMkLst>
        </pc:spChg>
        <pc:spChg chg="mod">
          <ac:chgData name="Jakub Rybacki" userId="71160f026d85cc38" providerId="LiveId" clId="{96053E76-6E89-4B0A-AD10-AA44055A948E}" dt="2022-11-02T20:23:36.523" v="5942" actId="20577"/>
          <ac:spMkLst>
            <pc:docMk/>
            <pc:sldMk cId="1813821869" sldId="282"/>
            <ac:spMk id="3" creationId="{9B0F903B-0329-624E-8E7A-6E5DA7F1E261}"/>
          </ac:spMkLst>
        </pc:spChg>
      </pc:sldChg>
      <pc:sldChg chg="addSp modSp new mod ord setBg">
        <pc:chgData name="Jakub Rybacki" userId="71160f026d85cc38" providerId="LiveId" clId="{96053E76-6E89-4B0A-AD10-AA44055A948E}" dt="2022-11-02T20:59:07.086" v="6480" actId="26606"/>
        <pc:sldMkLst>
          <pc:docMk/>
          <pc:sldMk cId="3029887794" sldId="283"/>
        </pc:sldMkLst>
        <pc:spChg chg="mod">
          <ac:chgData name="Jakub Rybacki" userId="71160f026d85cc38" providerId="LiveId" clId="{96053E76-6E89-4B0A-AD10-AA44055A948E}" dt="2022-11-02T20:59:07.086" v="6480" actId="26606"/>
          <ac:spMkLst>
            <pc:docMk/>
            <pc:sldMk cId="3029887794" sldId="283"/>
            <ac:spMk id="2" creationId="{6C25A6F9-B0F8-849A-76BF-D842D7E64B62}"/>
          </ac:spMkLst>
        </pc:spChg>
        <pc:spChg chg="mod">
          <ac:chgData name="Jakub Rybacki" userId="71160f026d85cc38" providerId="LiveId" clId="{96053E76-6E89-4B0A-AD10-AA44055A948E}" dt="2022-11-02T20:59:07.086" v="6480" actId="26606"/>
          <ac:spMkLst>
            <pc:docMk/>
            <pc:sldMk cId="3029887794" sldId="283"/>
            <ac:spMk id="3" creationId="{3F8C935E-6D7D-5491-107D-A4745CB6E86A}"/>
          </ac:spMkLst>
        </pc:spChg>
        <pc:spChg chg="add">
          <ac:chgData name="Jakub Rybacki" userId="71160f026d85cc38" providerId="LiveId" clId="{96053E76-6E89-4B0A-AD10-AA44055A948E}" dt="2022-11-02T20:59:07.086" v="6480" actId="26606"/>
          <ac:spMkLst>
            <pc:docMk/>
            <pc:sldMk cId="3029887794" sldId="283"/>
            <ac:spMk id="9" creationId="{EB6743CF-E74B-4A3C-A785-599069DB89DF}"/>
          </ac:spMkLst>
        </pc:spChg>
        <pc:picChg chg="add">
          <ac:chgData name="Jakub Rybacki" userId="71160f026d85cc38" providerId="LiveId" clId="{96053E76-6E89-4B0A-AD10-AA44055A948E}" dt="2022-11-02T20:59:07.086" v="6480" actId="26606"/>
          <ac:picMkLst>
            <pc:docMk/>
            <pc:sldMk cId="3029887794" sldId="283"/>
            <ac:picMk id="5" creationId="{89024677-12E7-47F6-BA79-777BA8767DA1}"/>
          </ac:picMkLst>
        </pc:picChg>
      </pc:sldChg>
      <pc:sldChg chg="add del">
        <pc:chgData name="Jakub Rybacki" userId="71160f026d85cc38" providerId="LiveId" clId="{96053E76-6E89-4B0A-AD10-AA44055A948E}" dt="2022-11-02T20:29:04.354" v="6058" actId="2890"/>
        <pc:sldMkLst>
          <pc:docMk/>
          <pc:sldMk cId="3349802381" sldId="283"/>
        </pc:sldMkLst>
      </pc:sldChg>
      <pc:sldChg chg="addSp delSp modSp new mod setBg">
        <pc:chgData name="Jakub Rybacki" userId="71160f026d85cc38" providerId="LiveId" clId="{96053E76-6E89-4B0A-AD10-AA44055A948E}" dt="2022-11-02T20:41:32.695" v="6435" actId="20577"/>
        <pc:sldMkLst>
          <pc:docMk/>
          <pc:sldMk cId="3451332517" sldId="284"/>
        </pc:sldMkLst>
        <pc:spChg chg="mod">
          <ac:chgData name="Jakub Rybacki" userId="71160f026d85cc38" providerId="LiveId" clId="{96053E76-6E89-4B0A-AD10-AA44055A948E}" dt="2022-11-02T20:41:32.695" v="6435" actId="20577"/>
          <ac:spMkLst>
            <pc:docMk/>
            <pc:sldMk cId="3451332517" sldId="284"/>
            <ac:spMk id="2" creationId="{4BD083A7-A663-FA09-6D80-3E4533F22E02}"/>
          </ac:spMkLst>
        </pc:spChg>
        <pc:spChg chg="del">
          <ac:chgData name="Jakub Rybacki" userId="71160f026d85cc38" providerId="LiveId" clId="{96053E76-6E89-4B0A-AD10-AA44055A948E}" dt="2022-11-02T20:40:58.530" v="6373" actId="22"/>
          <ac:spMkLst>
            <pc:docMk/>
            <pc:sldMk cId="3451332517" sldId="284"/>
            <ac:spMk id="3" creationId="{DDA32B9B-8354-40D1-15AC-4E0E5884F9EF}"/>
          </ac:spMkLst>
        </pc:spChg>
        <pc:spChg chg="add del">
          <ac:chgData name="Jakub Rybacki" userId="71160f026d85cc38" providerId="LiveId" clId="{96053E76-6E89-4B0A-AD10-AA44055A948E}" dt="2022-11-02T20:41:28.456" v="6433" actId="26606"/>
          <ac:spMkLst>
            <pc:docMk/>
            <pc:sldMk cId="3451332517" sldId="284"/>
            <ac:spMk id="9" creationId="{5F658316-2C7C-E4D2-4E2D-93D99793328D}"/>
          </ac:spMkLst>
        </pc:spChg>
        <pc:grpChg chg="add del">
          <ac:chgData name="Jakub Rybacki" userId="71160f026d85cc38" providerId="LiveId" clId="{96053E76-6E89-4B0A-AD10-AA44055A948E}" dt="2022-11-02T20:41:22.962" v="6431" actId="26606"/>
          <ac:grpSpMkLst>
            <pc:docMk/>
            <pc:sldMk cId="3451332517" sldId="284"/>
            <ac:grpSpMk id="10" creationId="{88C9B83F-64CD-41C1-925F-A08801FFD0BD}"/>
          </ac:grpSpMkLst>
        </pc:grpChg>
        <pc:picChg chg="add mod ord">
          <ac:chgData name="Jakub Rybacki" userId="71160f026d85cc38" providerId="LiveId" clId="{96053E76-6E89-4B0A-AD10-AA44055A948E}" dt="2022-11-02T20:41:28.456" v="6433" actId="26606"/>
          <ac:picMkLst>
            <pc:docMk/>
            <pc:sldMk cId="3451332517" sldId="284"/>
            <ac:picMk id="5" creationId="{5152BB72-59A2-FE57-C681-5F85507A205F}"/>
          </ac:picMkLst>
        </pc:picChg>
      </pc:sldChg>
      <pc:sldChg chg="modSp new mod">
        <pc:chgData name="Jakub Rybacki" userId="71160f026d85cc38" providerId="LiveId" clId="{96053E76-6E89-4B0A-AD10-AA44055A948E}" dt="2022-11-02T21:04:38.024" v="6743" actId="20577"/>
        <pc:sldMkLst>
          <pc:docMk/>
          <pc:sldMk cId="3041880910" sldId="285"/>
        </pc:sldMkLst>
        <pc:spChg chg="mod">
          <ac:chgData name="Jakub Rybacki" userId="71160f026d85cc38" providerId="LiveId" clId="{96053E76-6E89-4B0A-AD10-AA44055A948E}" dt="2022-11-02T20:59:20.387" v="6482" actId="20577"/>
          <ac:spMkLst>
            <pc:docMk/>
            <pc:sldMk cId="3041880910" sldId="285"/>
            <ac:spMk id="2" creationId="{F8CE6357-B146-2561-0345-EC6851CE7E80}"/>
          </ac:spMkLst>
        </pc:spChg>
        <pc:spChg chg="mod">
          <ac:chgData name="Jakub Rybacki" userId="71160f026d85cc38" providerId="LiveId" clId="{96053E76-6E89-4B0A-AD10-AA44055A948E}" dt="2022-11-02T21:04:38.024" v="6743" actId="20577"/>
          <ac:spMkLst>
            <pc:docMk/>
            <pc:sldMk cId="3041880910" sldId="285"/>
            <ac:spMk id="3" creationId="{9399B43F-32F5-7ACB-F0B0-FE2DC063D137}"/>
          </ac:spMkLst>
        </pc:spChg>
      </pc:sldChg>
      <pc:sldChg chg="addSp delSp modSp new mod">
        <pc:chgData name="Jakub Rybacki" userId="71160f026d85cc38" providerId="LiveId" clId="{96053E76-6E89-4B0A-AD10-AA44055A948E}" dt="2022-11-02T21:08:57.210" v="6830" actId="20577"/>
        <pc:sldMkLst>
          <pc:docMk/>
          <pc:sldMk cId="2605954073" sldId="286"/>
        </pc:sldMkLst>
        <pc:spChg chg="mod">
          <ac:chgData name="Jakub Rybacki" userId="71160f026d85cc38" providerId="LiveId" clId="{96053E76-6E89-4B0A-AD10-AA44055A948E}" dt="2022-11-02T21:08:36.538" v="6802" actId="20577"/>
          <ac:spMkLst>
            <pc:docMk/>
            <pc:sldMk cId="2605954073" sldId="286"/>
            <ac:spMk id="2" creationId="{C79EA1A3-1331-65CC-B8CF-0FB98C4BEB8E}"/>
          </ac:spMkLst>
        </pc:spChg>
        <pc:spChg chg="del">
          <ac:chgData name="Jakub Rybacki" userId="71160f026d85cc38" providerId="LiveId" clId="{96053E76-6E89-4B0A-AD10-AA44055A948E}" dt="2022-11-02T21:08:06.656" v="6745" actId="22"/>
          <ac:spMkLst>
            <pc:docMk/>
            <pc:sldMk cId="2605954073" sldId="286"/>
            <ac:spMk id="3" creationId="{E0BD0C74-45C5-1E3A-59F2-0F799FC13382}"/>
          </ac:spMkLst>
        </pc:spChg>
        <pc:spChg chg="add del">
          <ac:chgData name="Jakub Rybacki" userId="71160f026d85cc38" providerId="LiveId" clId="{96053E76-6E89-4B0A-AD10-AA44055A948E}" dt="2022-11-02T21:08:44.783" v="6804" actId="22"/>
          <ac:spMkLst>
            <pc:docMk/>
            <pc:sldMk cId="2605954073" sldId="286"/>
            <ac:spMk id="7" creationId="{F7837E23-B912-57AE-DCD7-D06399FF892D}"/>
          </ac:spMkLst>
        </pc:spChg>
        <pc:spChg chg="add mod">
          <ac:chgData name="Jakub Rybacki" userId="71160f026d85cc38" providerId="LiveId" clId="{96053E76-6E89-4B0A-AD10-AA44055A948E}" dt="2022-11-02T21:08:57.210" v="6830" actId="20577"/>
          <ac:spMkLst>
            <pc:docMk/>
            <pc:sldMk cId="2605954073" sldId="286"/>
            <ac:spMk id="9" creationId="{D764E1D4-1077-7014-5D78-88C00EC7C698}"/>
          </ac:spMkLst>
        </pc:spChg>
        <pc:picChg chg="add mod ord">
          <ac:chgData name="Jakub Rybacki" userId="71160f026d85cc38" providerId="LiveId" clId="{96053E76-6E89-4B0A-AD10-AA44055A948E}" dt="2022-11-02T21:08:06.656" v="6745" actId="22"/>
          <ac:picMkLst>
            <pc:docMk/>
            <pc:sldMk cId="2605954073" sldId="286"/>
            <ac:picMk id="5" creationId="{CC3DCE52-F017-8EE3-5F16-287A2A37A5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91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4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503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5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751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852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770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51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49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95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75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8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81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1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15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22BA-3FCF-4F9F-BD21-319720EEDCB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04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922BA-3FCF-4F9F-BD21-319720EEDCB3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8B0AD7-1E2B-4CE2-A389-14AC5AF75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16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content/pdf/10.1007/s11135-005-4479-6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bos.pl/SPISKOM.POL/2020/K_110_20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sciencedirect.com/science/article/abs/pii/S002253717480011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pewresearch.org/our-methods/u-s-surveys/writing-survey-questions/#question-word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alkpoverty.org/2018/01/29/people-love-assistance-poor-hate-welfare/" TargetMode="External"/><Relationship Id="rId2" Type="http://schemas.openxmlformats.org/officeDocument/2006/relationships/hyperlink" Target="https://www.jstor.org/stable/274905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hyperlink" Target="https://www.pewresearch.org/religion/2013/11/21/views-on-end-of-life-medical-treatments/" TargetMode="External"/><Relationship Id="rId4" Type="http://schemas.openxmlformats.org/officeDocument/2006/relationships/hyperlink" Target="https://www.forbes.com/sites/taxnotes/2019/10/30/why-do-people-hate-estate-taxes-but-love-wealth-taxes/?sh=6d3e608079e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pewresearch.org/methods/2019/05/09/when-online-survey-respondents-only-select-some-that-apply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prg.stanford.edu/wp-content/uploads/2002-The-impact-of-no-opinion-response-options-on-data-quality-N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kozminski.edu.pl/pub/489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wresearch.org/our-methods/u-s-surveys/writing-survey-questions/" TargetMode="External"/><Relationship Id="rId2" Type="http://schemas.openxmlformats.org/officeDocument/2006/relationships/hyperlink" Target="https://www.pewresearch.org/methods/2018/03/21/methods-101-video-question-word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sis.org/en/gesis-survey-guidelines/instruments/questionnaire-design/question-word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wresearch.org/our-methods/u-s-surveys/writing-survey-question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4AD8-B591-1BEA-7E82-378EA89BA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Układanie pytań - </a:t>
            </a:r>
            <a:r>
              <a:rPr lang="pl-PL" dirty="0" err="1"/>
              <a:t>Wording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A4F79-E81A-FBA1-D728-F55E18893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82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0787D-2EAA-E6C0-0E7A-4BB48D2D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pl-PL" dirty="0"/>
              <a:t>Przykład – mowa nienawiści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2E8E-DC52-2146-887B-BE3312CFE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pl-PL" dirty="0"/>
              <a:t>Odwrócona logika pytania – te same znaczenie.</a:t>
            </a:r>
          </a:p>
          <a:p>
            <a:endParaRPr lang="pl-PL" dirty="0"/>
          </a:p>
          <a:p>
            <a:r>
              <a:rPr lang="en-GB" dirty="0"/>
              <a:t>Do you think the United States should allow public speeches against democracy? </a:t>
            </a:r>
            <a:endParaRPr lang="pl-PL" dirty="0"/>
          </a:p>
          <a:p>
            <a:pPr lvl="1"/>
            <a:r>
              <a:rPr lang="en-GB" dirty="0"/>
              <a:t>Yes, allow 25% </a:t>
            </a:r>
            <a:endParaRPr lang="pl-PL" dirty="0"/>
          </a:p>
          <a:p>
            <a:pPr lvl="1"/>
            <a:r>
              <a:rPr lang="en-GB" dirty="0"/>
              <a:t>No, not allow 75%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O Badaniu: </a:t>
            </a:r>
            <a:r>
              <a:rPr lang="pl-PL" dirty="0" err="1">
                <a:hlinkClick r:id="rId2"/>
              </a:rPr>
              <a:t>Holleman</a:t>
            </a:r>
            <a:r>
              <a:rPr lang="pl-PL" dirty="0">
                <a:hlinkClick r:id="rId2"/>
              </a:rPr>
              <a:t> (2006)</a:t>
            </a:r>
            <a:endParaRPr lang="en-GB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25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ęka posiadająca 4-liść koniczyna">
            <a:extLst>
              <a:ext uri="{FF2B5EF4-FFF2-40B4-BE49-F238E27FC236}">
                <a16:creationId xmlns:a16="http://schemas.microsoft.com/office/drawing/2014/main" id="{619ADBC6-B302-38B3-CFE9-C647D89DD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67EF5A-F51C-92DC-CD44-C5EF0FDB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/>
              <a:t>Zadanie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BCE3-BD4C-834D-5B38-B89893040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Chcemy pokazać, że:</a:t>
            </a:r>
          </a:p>
          <a:p>
            <a:pPr lvl="1"/>
            <a:r>
              <a:rPr lang="pl-PL" dirty="0"/>
              <a:t>Nie ma poparcia dla karania za brak maseczki?</a:t>
            </a:r>
          </a:p>
          <a:p>
            <a:pPr lvl="1"/>
            <a:r>
              <a:rPr lang="pl-PL" dirty="0"/>
              <a:t>Nie ma poparcia dla chodzenia bez maseczek?</a:t>
            </a:r>
          </a:p>
          <a:p>
            <a:pPr lvl="1"/>
            <a:endParaRPr lang="pl-PL" dirty="0"/>
          </a:p>
          <a:p>
            <a:r>
              <a:rPr lang="pl-PL" dirty="0"/>
              <a:t>Jak to zrobić? </a:t>
            </a:r>
          </a:p>
          <a:p>
            <a:endParaRPr lang="pl-PL" dirty="0"/>
          </a:p>
          <a:p>
            <a:r>
              <a:rPr lang="pl-PL" dirty="0"/>
              <a:t>Jak zrobić to mniej inwazyjnie? - Sondaż </a:t>
            </a:r>
            <a:r>
              <a:rPr lang="pl-PL" dirty="0">
                <a:hlinkClick r:id="rId3"/>
              </a:rPr>
              <a:t>CBOS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536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977A-D0A4-74AB-6FD4-FD80613A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Emocjonalny język / kontekst</a:t>
            </a:r>
            <a:endParaRPr lang="en-GB" dirty="0"/>
          </a:p>
        </p:txBody>
      </p:sp>
      <p:pic>
        <p:nvPicPr>
          <p:cNvPr id="5" name="Picture 4" descr="Ołówek i arkusz odpowiedzi">
            <a:extLst>
              <a:ext uri="{FF2B5EF4-FFF2-40B4-BE49-F238E27FC236}">
                <a16:creationId xmlns:a16="http://schemas.microsoft.com/office/drawing/2014/main" id="{CAADB0CE-E7DF-E0EB-38C6-9E6B8CC92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639" r="5769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F591-4FB6-3364-5A31-239C1097D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/>
              <a:t>Odpowiedzi na pytania będą bardziej wspierać dane zjawisko, jeżeli użyjemy mocniejszych słów. </a:t>
            </a:r>
          </a:p>
          <a:p>
            <a:endParaRPr lang="pl-PL" dirty="0"/>
          </a:p>
          <a:p>
            <a:r>
              <a:rPr lang="pl-PL" dirty="0"/>
              <a:t>Bardziej emocjonalny kwestionariusz będzie perswazyjny.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29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D64C-1458-7209-1F4F-CDCD042C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sz="3300" dirty="0"/>
              <a:t>Przykład klasyczny - eksperyment</a:t>
            </a:r>
            <a:endParaRPr lang="en-GB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A9D0-DF3A-CBA2-3F2D-845B82FCE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l-PL" sz="1700"/>
              <a:t>Eksperyment </a:t>
            </a:r>
            <a:r>
              <a:rPr lang="pl-PL" sz="1700">
                <a:hlinkClick r:id="rId2"/>
              </a:rPr>
              <a:t>Palmer i </a:t>
            </a:r>
            <a:r>
              <a:rPr lang="pl-PL" sz="1700" err="1">
                <a:hlinkClick r:id="rId2"/>
              </a:rPr>
              <a:t>Loftus</a:t>
            </a:r>
            <a:r>
              <a:rPr lang="pl-PL" sz="1700">
                <a:hlinkClick r:id="rId2"/>
              </a:rPr>
              <a:t> </a:t>
            </a:r>
            <a:r>
              <a:rPr lang="pl-PL" sz="1700"/>
              <a:t>– 1974 - 5 grup otrzymuje do obejrzenia ten sam film z wypadku oraz różny opis przebiegu zdarzenia. Następnie respondenci są proszeni o określenie prędkości pojazdu: </a:t>
            </a:r>
          </a:p>
          <a:p>
            <a:pPr>
              <a:lnSpc>
                <a:spcPct val="90000"/>
              </a:lnSpc>
            </a:pPr>
            <a:endParaRPr lang="pl-PL" sz="1700"/>
          </a:p>
          <a:p>
            <a:pPr>
              <a:lnSpc>
                <a:spcPct val="90000"/>
              </a:lnSpc>
            </a:pPr>
            <a:r>
              <a:rPr lang="pl-PL" sz="1700"/>
              <a:t>Średnie wyniki </a:t>
            </a:r>
          </a:p>
          <a:p>
            <a:pPr lvl="1">
              <a:lnSpc>
                <a:spcPct val="90000"/>
              </a:lnSpc>
            </a:pPr>
            <a:r>
              <a:rPr lang="pl-PL" sz="1700" err="1"/>
              <a:t>Contacted</a:t>
            </a:r>
            <a:r>
              <a:rPr lang="pl-PL" sz="1700"/>
              <a:t> – 31,8 </a:t>
            </a:r>
          </a:p>
          <a:p>
            <a:pPr lvl="1">
              <a:lnSpc>
                <a:spcPct val="90000"/>
              </a:lnSpc>
            </a:pPr>
            <a:r>
              <a:rPr lang="pl-PL" sz="1700"/>
              <a:t>Hit  - 34,1</a:t>
            </a:r>
          </a:p>
          <a:p>
            <a:pPr lvl="1">
              <a:lnSpc>
                <a:spcPct val="90000"/>
              </a:lnSpc>
            </a:pPr>
            <a:r>
              <a:rPr lang="pl-PL" sz="1700" err="1"/>
              <a:t>Bumped</a:t>
            </a:r>
            <a:r>
              <a:rPr lang="pl-PL" sz="1700"/>
              <a:t> – 38,1</a:t>
            </a:r>
          </a:p>
          <a:p>
            <a:pPr lvl="1">
              <a:lnSpc>
                <a:spcPct val="90000"/>
              </a:lnSpc>
            </a:pPr>
            <a:r>
              <a:rPr lang="pl-PL" sz="1700" err="1"/>
              <a:t>Collided</a:t>
            </a:r>
            <a:r>
              <a:rPr lang="pl-PL" sz="1700"/>
              <a:t>  - 39,3</a:t>
            </a:r>
          </a:p>
          <a:p>
            <a:pPr lvl="1">
              <a:lnSpc>
                <a:spcPct val="90000"/>
              </a:lnSpc>
            </a:pPr>
            <a:r>
              <a:rPr lang="pl-PL" sz="1700" err="1"/>
              <a:t>Smashed</a:t>
            </a:r>
            <a:r>
              <a:rPr lang="pl-PL" sz="1700"/>
              <a:t> – 40,8</a:t>
            </a:r>
            <a:endParaRPr lang="en-GB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71585-C19C-E03A-471D-B5F090E0A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21" r="21529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927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E274-2558-4BBC-546F-3B1F8E9E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sz="3300"/>
              <a:t>Przykład klasyczny - eksperyment</a:t>
            </a:r>
            <a:endParaRPr lang="en-GB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3A2B0-2612-4A0D-CEF9-8D283958A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pl-PL" dirty="0"/>
              <a:t>Tydzień po eksperymencie następuje drugie badanie – czy osoby widziały szkło na filmie?</a:t>
            </a:r>
          </a:p>
          <a:p>
            <a:pPr lvl="1"/>
            <a:r>
              <a:rPr lang="pl-PL" dirty="0"/>
              <a:t>W rzeczywistości go tam nie było. </a:t>
            </a:r>
          </a:p>
          <a:p>
            <a:endParaRPr lang="pl-PL" dirty="0"/>
          </a:p>
          <a:p>
            <a:r>
              <a:rPr lang="pl-PL" dirty="0"/>
              <a:t> Wyniki: </a:t>
            </a:r>
          </a:p>
          <a:p>
            <a:pPr lvl="1"/>
            <a:r>
              <a:rPr lang="pl-PL" dirty="0"/>
              <a:t>Grupa z najmniej emocjonalnym językiem -  7%</a:t>
            </a:r>
          </a:p>
          <a:p>
            <a:pPr lvl="1"/>
            <a:r>
              <a:rPr lang="pl-PL" dirty="0"/>
              <a:t>Grupa z najbardziej emocjonalnym językiem – 16%</a:t>
            </a:r>
            <a:endParaRPr lang="en-GB" dirty="0"/>
          </a:p>
        </p:txBody>
      </p:sp>
      <p:pic>
        <p:nvPicPr>
          <p:cNvPr id="11" name="Picture 4" descr="Obraz części tabeli okresowej i badanych probówek">
            <a:extLst>
              <a:ext uri="{FF2B5EF4-FFF2-40B4-BE49-F238E27FC236}">
                <a16:creationId xmlns:a16="http://schemas.microsoft.com/office/drawing/2014/main" id="{985C8965-C302-18C5-BE6D-A7D0E704D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0" r="1487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86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A289-29B0-D778-CAF0-833D0719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pl-PL" dirty="0"/>
              <a:t>Przykład – </a:t>
            </a:r>
            <a:r>
              <a:rPr lang="pl-PL" dirty="0" err="1"/>
              <a:t>Pew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pl-PL" dirty="0"/>
              <a:t> Centre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A78D-82F4-1481-4F48-291AC7F0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b="0" i="0" u="none" strike="noStrike" baseline="0" dirty="0">
                <a:latin typeface="Georgia" panose="02040502050405020303" pitchFamily="18" charset="0"/>
              </a:rPr>
              <a:t>Pytamy o wsparcie dla wojny w Iraku:</a:t>
            </a:r>
          </a:p>
          <a:p>
            <a:pPr>
              <a:lnSpc>
                <a:spcPct val="90000"/>
              </a:lnSpc>
            </a:pPr>
            <a:endParaRPr lang="pl-PL" b="0" i="0" u="none" strike="noStrike" baseline="0" dirty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</a:pPr>
            <a:r>
              <a:rPr lang="pl-PL" b="0" i="0" u="none" strike="noStrike" baseline="0" dirty="0">
                <a:latin typeface="Georgia" panose="02040502050405020303" pitchFamily="18" charset="0"/>
              </a:rPr>
              <a:t>Do </a:t>
            </a:r>
            <a:r>
              <a:rPr lang="pl-PL" b="0" i="0" u="none" strike="noStrike" baseline="0" dirty="0" err="1">
                <a:latin typeface="Georgia" panose="02040502050405020303" pitchFamily="18" charset="0"/>
              </a:rPr>
              <a:t>you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 f</a:t>
            </a:r>
            <a:r>
              <a:rPr lang="en-GB" b="0" i="0" u="none" strike="noStrike" baseline="0" dirty="0" err="1">
                <a:latin typeface="Georgia" panose="02040502050405020303" pitchFamily="18" charset="0"/>
              </a:rPr>
              <a:t>avor</a:t>
            </a:r>
            <a:r>
              <a:rPr lang="en-GB" b="0" i="0" u="none" strike="noStrike" baseline="0" dirty="0">
                <a:latin typeface="Georgia" panose="02040502050405020303" pitchFamily="18" charset="0"/>
              </a:rPr>
              <a:t> or oppose taking </a:t>
            </a:r>
            <a:r>
              <a:rPr lang="en-GB" b="0" i="0" u="none" strike="noStrike" baseline="0" dirty="0" err="1">
                <a:latin typeface="Georgia" panose="02040502050405020303" pitchFamily="18" charset="0"/>
              </a:rPr>
              <a:t>militar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y</a:t>
            </a:r>
            <a:r>
              <a:rPr lang="en-GB" b="0" i="0" u="none" strike="noStrike" baseline="0" dirty="0">
                <a:latin typeface="Georgia" panose="02040502050405020303" pitchFamily="18" charset="0"/>
              </a:rPr>
              <a:t> action in Iraq to end Saddam Hussein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’</a:t>
            </a:r>
            <a:r>
              <a:rPr lang="en-GB" b="0" i="0" u="none" strike="noStrike" baseline="0" dirty="0">
                <a:latin typeface="Georgia" panose="02040502050405020303" pitchFamily="18" charset="0"/>
              </a:rPr>
              <a:t>s rule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pl-PL" b="0" i="0" u="none" strike="noStrike" baseline="0" dirty="0" err="1">
                <a:latin typeface="Georgia" panose="02040502050405020303" pitchFamily="18" charset="0"/>
              </a:rPr>
              <a:t>Favor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 - </a:t>
            </a:r>
            <a:r>
              <a:rPr lang="en-GB" b="0" i="0" u="none" strike="noStrike" baseline="0" dirty="0">
                <a:latin typeface="Georgia" panose="02040502050405020303" pitchFamily="18" charset="0"/>
              </a:rPr>
              <a:t>68%</a:t>
            </a:r>
            <a:endParaRPr lang="pl-PL" b="0" i="0" u="none" strike="noStrike" baseline="0" dirty="0">
              <a:latin typeface="Georgia" panose="02040502050405020303" pitchFamily="18" charset="0"/>
            </a:endParaRPr>
          </a:p>
          <a:p>
            <a:pPr lvl="1">
              <a:lnSpc>
                <a:spcPct val="90000"/>
              </a:lnSpc>
            </a:pPr>
            <a:r>
              <a:rPr lang="pl-PL" dirty="0" err="1">
                <a:latin typeface="Georgia" panose="02040502050405020303" pitchFamily="18" charset="0"/>
              </a:rPr>
              <a:t>Oppose</a:t>
            </a:r>
            <a:r>
              <a:rPr lang="pl-PL" dirty="0">
                <a:latin typeface="Georgia" panose="02040502050405020303" pitchFamily="18" charset="0"/>
              </a:rPr>
              <a:t> – 25%</a:t>
            </a:r>
          </a:p>
          <a:p>
            <a:pPr lvl="1">
              <a:lnSpc>
                <a:spcPct val="90000"/>
              </a:lnSpc>
            </a:pPr>
            <a:r>
              <a:rPr lang="pl-PL" dirty="0">
                <a:latin typeface="Georgia" panose="02040502050405020303" pitchFamily="18" charset="0"/>
              </a:rPr>
              <a:t>Brak zdania – 7%</a:t>
            </a:r>
          </a:p>
          <a:p>
            <a:pPr marL="0" indent="0">
              <a:lnSpc>
                <a:spcPct val="90000"/>
              </a:lnSpc>
              <a:buNone/>
            </a:pPr>
            <a:endParaRPr lang="pl-PL" dirty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</a:pPr>
            <a:r>
              <a:rPr lang="pl-PL" b="0" i="0" u="none" strike="noStrike" baseline="0" dirty="0">
                <a:latin typeface="Georgia" panose="02040502050405020303" pitchFamily="18" charset="0"/>
              </a:rPr>
              <a:t>Źródło: </a:t>
            </a:r>
            <a:r>
              <a:rPr lang="en-GB" b="0" i="0" u="none" strike="noStrike" baseline="0" dirty="0" err="1">
                <a:latin typeface="Georgia" panose="02040502050405020303" pitchFamily="18" charset="0"/>
                <a:hlinkClick r:id="rId2"/>
              </a:rPr>
              <a:t>Janua</a:t>
            </a:r>
            <a:r>
              <a:rPr lang="pl-PL" b="0" i="0" u="none" strike="noStrike" baseline="0" dirty="0" err="1">
                <a:latin typeface="Georgia" panose="02040502050405020303" pitchFamily="18" charset="0"/>
                <a:hlinkClick r:id="rId2"/>
              </a:rPr>
              <a:t>ry</a:t>
            </a:r>
            <a:r>
              <a:rPr lang="en-GB" b="0" i="0" u="none" strike="noStrike" baseline="0" dirty="0">
                <a:latin typeface="Georgia" panose="02040502050405020303" pitchFamily="18" charset="0"/>
                <a:hlinkClick r:id="rId2"/>
              </a:rPr>
              <a:t> 2003 Pew Research </a:t>
            </a:r>
            <a:r>
              <a:rPr lang="en-GB" b="0" i="0" u="none" strike="noStrike" baseline="0" dirty="0" err="1">
                <a:latin typeface="Georgia" panose="02040502050405020303" pitchFamily="18" charset="0"/>
                <a:hlinkClick r:id="rId2"/>
              </a:rPr>
              <a:t>Center</a:t>
            </a:r>
            <a:r>
              <a:rPr lang="en-GB" b="0" i="0" u="none" strike="noStrike" baseline="0" dirty="0">
                <a:latin typeface="Georgia" panose="02040502050405020303" pitchFamily="18" charset="0"/>
                <a:hlinkClick r:id="rId2"/>
              </a:rPr>
              <a:t> </a:t>
            </a:r>
            <a:r>
              <a:rPr lang="en-GB" b="0" i="0" u="none" strike="noStrike" baseline="0" dirty="0" err="1">
                <a:latin typeface="Georgia" panose="02040502050405020303" pitchFamily="18" charset="0"/>
                <a:hlinkClick r:id="rId2"/>
              </a:rPr>
              <a:t>surve</a:t>
            </a:r>
            <a:r>
              <a:rPr lang="pl-PL" b="0" i="0" u="none" strike="noStrike" baseline="0" dirty="0">
                <a:latin typeface="Georgia" panose="02040502050405020303" pitchFamily="18" charset="0"/>
                <a:hlinkClick r:id="rId2"/>
              </a:rPr>
              <a:t>y</a:t>
            </a:r>
            <a:endParaRPr lang="en-GB" dirty="0"/>
          </a:p>
        </p:txBody>
      </p:sp>
      <p:pic>
        <p:nvPicPr>
          <p:cNvPr id="5" name="Picture 4" descr="Ręczne trzymanie numeru cienia piórem w arkuszu">
            <a:extLst>
              <a:ext uri="{FF2B5EF4-FFF2-40B4-BE49-F238E27FC236}">
                <a16:creationId xmlns:a16="http://schemas.microsoft.com/office/drawing/2014/main" id="{E8344251-2B9C-D531-3658-9DCACF7093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9" r="430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019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6DA289-29B0-D778-CAF0-833D0719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Przykład – </a:t>
            </a:r>
            <a:r>
              <a:rPr lang="pl-PL" dirty="0" err="1"/>
              <a:t>Pew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pl-PL" dirty="0"/>
              <a:t> Centre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A78D-82F4-1481-4F48-291AC7F0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l-PL" b="0" i="0" u="none" strike="noStrike" baseline="0" dirty="0">
                <a:latin typeface="Georgia" panose="02040502050405020303" pitchFamily="18" charset="0"/>
              </a:rPr>
              <a:t>Zmieniamy kontekst pytania – dochodzi zdanie o kosztach wojny. </a:t>
            </a:r>
          </a:p>
          <a:p>
            <a:endParaRPr lang="pl-PL" b="0" i="0" u="none" strike="noStrike" baseline="0" dirty="0">
              <a:latin typeface="Georgia" panose="02040502050405020303" pitchFamily="18" charset="0"/>
            </a:endParaRPr>
          </a:p>
          <a:p>
            <a:r>
              <a:rPr lang="pl-PL" b="0" i="0" u="none" strike="noStrike" baseline="0" dirty="0">
                <a:latin typeface="Georgia" panose="02040502050405020303" pitchFamily="18" charset="0"/>
              </a:rPr>
              <a:t>Do </a:t>
            </a:r>
            <a:r>
              <a:rPr lang="pl-PL" b="0" i="0" u="none" strike="noStrike" baseline="0" dirty="0" err="1">
                <a:latin typeface="Georgia" panose="02040502050405020303" pitchFamily="18" charset="0"/>
              </a:rPr>
              <a:t>you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 f</a:t>
            </a:r>
            <a:r>
              <a:rPr lang="en-GB" b="0" i="0" u="none" strike="noStrike" baseline="0" dirty="0" err="1">
                <a:latin typeface="Georgia" panose="02040502050405020303" pitchFamily="18" charset="0"/>
              </a:rPr>
              <a:t>avor</a:t>
            </a:r>
            <a:r>
              <a:rPr lang="en-GB" b="0" i="0" u="none" strike="noStrike" baseline="0" dirty="0">
                <a:latin typeface="Georgia" panose="02040502050405020303" pitchFamily="18" charset="0"/>
              </a:rPr>
              <a:t> or oppose taking </a:t>
            </a:r>
            <a:r>
              <a:rPr lang="en-GB" b="0" i="0" u="none" strike="noStrike" baseline="0" dirty="0" err="1">
                <a:latin typeface="Georgia" panose="02040502050405020303" pitchFamily="18" charset="0"/>
              </a:rPr>
              <a:t>militar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y</a:t>
            </a:r>
            <a:r>
              <a:rPr lang="en-GB" b="0" i="0" u="none" strike="noStrike" baseline="0" dirty="0">
                <a:latin typeface="Georgia" panose="02040502050405020303" pitchFamily="18" charset="0"/>
              </a:rPr>
              <a:t> action in Iraq to end Saddam Hussein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’</a:t>
            </a:r>
            <a:r>
              <a:rPr lang="en-GB" b="0" i="0" u="none" strike="noStrike" baseline="0" dirty="0">
                <a:latin typeface="Georgia" panose="02040502050405020303" pitchFamily="18" charset="0"/>
              </a:rPr>
              <a:t>s rule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, </a:t>
            </a:r>
            <a:r>
              <a:rPr lang="pl-PL" i="0" u="sng" strike="noStrike" baseline="0" dirty="0" err="1">
                <a:latin typeface="Georgia" panose="02040502050405020303" pitchFamily="18" charset="0"/>
              </a:rPr>
              <a:t>even</a:t>
            </a:r>
            <a:r>
              <a:rPr lang="pl-PL" i="0" u="sng" strike="noStrike" baseline="0" dirty="0">
                <a:latin typeface="Georgia" panose="02040502050405020303" pitchFamily="18" charset="0"/>
              </a:rPr>
              <a:t> </a:t>
            </a:r>
            <a:r>
              <a:rPr lang="pl-PL" i="0" u="sng" strike="noStrike" baseline="0" dirty="0" err="1">
                <a:latin typeface="Georgia" panose="02040502050405020303" pitchFamily="18" charset="0"/>
              </a:rPr>
              <a:t>if</a:t>
            </a:r>
            <a:r>
              <a:rPr lang="pl-PL" i="0" u="sng" strike="noStrike" baseline="0" dirty="0">
                <a:latin typeface="Georgia" panose="02040502050405020303" pitchFamily="18" charset="0"/>
              </a:rPr>
              <a:t> </a:t>
            </a:r>
            <a:r>
              <a:rPr lang="pl-PL" i="0" u="sng" strike="noStrike" baseline="0" dirty="0" err="1">
                <a:latin typeface="Georgia" panose="02040502050405020303" pitchFamily="18" charset="0"/>
              </a:rPr>
              <a:t>it</a:t>
            </a:r>
            <a:r>
              <a:rPr lang="pl-PL" i="0" u="sng" strike="noStrike" baseline="0" dirty="0">
                <a:latin typeface="Georgia" panose="02040502050405020303" pitchFamily="18" charset="0"/>
              </a:rPr>
              <a:t> </a:t>
            </a:r>
            <a:r>
              <a:rPr lang="pl-PL" i="0" u="sng" strike="noStrike" baseline="0" dirty="0" err="1">
                <a:latin typeface="Georgia" panose="02040502050405020303" pitchFamily="18" charset="0"/>
              </a:rPr>
              <a:t>meant</a:t>
            </a:r>
            <a:r>
              <a:rPr lang="pl-PL" i="0" u="sng" strike="noStrike" baseline="0" dirty="0">
                <a:latin typeface="Georgia" panose="02040502050405020303" pitchFamily="18" charset="0"/>
              </a:rPr>
              <a:t> </a:t>
            </a:r>
            <a:r>
              <a:rPr lang="pl-PL" i="0" u="sng" strike="noStrike" baseline="0" dirty="0" err="1">
                <a:latin typeface="Georgia" panose="02040502050405020303" pitchFamily="18" charset="0"/>
              </a:rPr>
              <a:t>that</a:t>
            </a:r>
            <a:r>
              <a:rPr lang="pl-PL" i="0" u="sng" strike="noStrike" baseline="0" dirty="0">
                <a:latin typeface="Georgia" panose="02040502050405020303" pitchFamily="18" charset="0"/>
              </a:rPr>
              <a:t> US </a:t>
            </a:r>
            <a:r>
              <a:rPr lang="pl-PL" i="0" u="sng" strike="noStrike" baseline="0" dirty="0" err="1">
                <a:latin typeface="Georgia" panose="02040502050405020303" pitchFamily="18" charset="0"/>
              </a:rPr>
              <a:t>forces</a:t>
            </a:r>
            <a:r>
              <a:rPr lang="pl-PL" i="0" u="sng" strike="noStrike" baseline="0" dirty="0">
                <a:latin typeface="Georgia" panose="02040502050405020303" pitchFamily="18" charset="0"/>
              </a:rPr>
              <a:t> </a:t>
            </a:r>
            <a:r>
              <a:rPr lang="pl-PL" i="0" u="sng" strike="noStrike" baseline="0" dirty="0" err="1">
                <a:latin typeface="Georgia" panose="02040502050405020303" pitchFamily="18" charset="0"/>
              </a:rPr>
              <a:t>might</a:t>
            </a:r>
            <a:r>
              <a:rPr lang="pl-PL" i="0" u="sng" strike="noStrike" baseline="0" dirty="0">
                <a:latin typeface="Georgia" panose="02040502050405020303" pitchFamily="18" charset="0"/>
              </a:rPr>
              <a:t> </a:t>
            </a:r>
            <a:r>
              <a:rPr lang="pl-PL" i="0" u="sng" strike="noStrike" baseline="0" dirty="0" err="1">
                <a:latin typeface="Georgia" panose="02040502050405020303" pitchFamily="18" charset="0"/>
              </a:rPr>
              <a:t>suffer</a:t>
            </a:r>
            <a:r>
              <a:rPr lang="pl-PL" i="0" u="sng" strike="noStrike" baseline="0" dirty="0">
                <a:latin typeface="Georgia" panose="02040502050405020303" pitchFamily="18" charset="0"/>
              </a:rPr>
              <a:t> </a:t>
            </a:r>
            <a:r>
              <a:rPr lang="pl-PL" i="0" u="sng" strike="noStrike" baseline="0" dirty="0" err="1">
                <a:latin typeface="Georgia" panose="02040502050405020303" pitchFamily="18" charset="0"/>
              </a:rPr>
              <a:t>thousand</a:t>
            </a:r>
            <a:r>
              <a:rPr lang="pl-PL" i="0" u="sng" strike="noStrike" baseline="0" dirty="0">
                <a:latin typeface="Georgia" panose="02040502050405020303" pitchFamily="18" charset="0"/>
              </a:rPr>
              <a:t> of </a:t>
            </a:r>
            <a:r>
              <a:rPr lang="pl-PL" i="0" u="sng" strike="noStrike" baseline="0" dirty="0" err="1">
                <a:latin typeface="Georgia" panose="02040502050405020303" pitchFamily="18" charset="0"/>
              </a:rPr>
              <a:t>casualities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?</a:t>
            </a:r>
          </a:p>
          <a:p>
            <a:pPr lvl="1"/>
            <a:r>
              <a:rPr lang="pl-PL" b="0" i="0" u="none" strike="noStrike" baseline="0" dirty="0" err="1">
                <a:latin typeface="Georgia" panose="02040502050405020303" pitchFamily="18" charset="0"/>
              </a:rPr>
              <a:t>Favor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 - 43</a:t>
            </a:r>
            <a:r>
              <a:rPr lang="en-GB" b="0" i="0" u="none" strike="noStrike" baseline="0" dirty="0">
                <a:latin typeface="Georgia" panose="02040502050405020303" pitchFamily="18" charset="0"/>
              </a:rPr>
              <a:t>%</a:t>
            </a:r>
            <a:endParaRPr lang="pl-PL" b="0" i="0" u="none" strike="noStrike" baseline="0" dirty="0">
              <a:latin typeface="Georgia" panose="02040502050405020303" pitchFamily="18" charset="0"/>
            </a:endParaRPr>
          </a:p>
          <a:p>
            <a:pPr lvl="1"/>
            <a:r>
              <a:rPr lang="pl-PL" dirty="0" err="1">
                <a:latin typeface="Georgia" panose="02040502050405020303" pitchFamily="18" charset="0"/>
              </a:rPr>
              <a:t>Oppose</a:t>
            </a:r>
            <a:r>
              <a:rPr lang="pl-PL" dirty="0">
                <a:latin typeface="Georgia" panose="02040502050405020303" pitchFamily="18" charset="0"/>
              </a:rPr>
              <a:t> – 48%</a:t>
            </a:r>
          </a:p>
          <a:p>
            <a:pPr lvl="1"/>
            <a:r>
              <a:rPr lang="pl-PL" dirty="0">
                <a:latin typeface="Georgia" panose="02040502050405020303" pitchFamily="18" charset="0"/>
              </a:rPr>
              <a:t>Brak zdania – 9%</a:t>
            </a:r>
          </a:p>
        </p:txBody>
      </p:sp>
    </p:spTree>
    <p:extLst>
      <p:ext uri="{BB962C8B-B14F-4D97-AF65-F5344CB8AC3E}">
        <p14:creationId xmlns:p14="http://schemas.microsoft.com/office/powerpoint/2010/main" val="3347145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0A8B-015B-32BB-B7E8-C37AC0DC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800" dirty="0"/>
              <a:t>Kilka popularnych przykładów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EDA2-C3BB-2D2A-1139-2B621E78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 fontScale="92500" lnSpcReduction="20000"/>
          </a:bodyPr>
          <a:lstStyle/>
          <a:p>
            <a:r>
              <a:rPr lang="pl-PL" i="0" dirty="0">
                <a:solidFill>
                  <a:srgbClr val="060606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Określenie wsparcia dla biednych </a:t>
            </a:r>
          </a:p>
          <a:p>
            <a:pPr lvl="1"/>
            <a:r>
              <a:rPr lang="en-GB" i="0" dirty="0">
                <a:solidFill>
                  <a:srgbClr val="060606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‘Assistance to the Poor’</a:t>
            </a:r>
            <a:r>
              <a:rPr lang="pl-PL" i="0" dirty="0">
                <a:solidFill>
                  <a:srgbClr val="060606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 – pozytywne,  </a:t>
            </a:r>
            <a:r>
              <a:rPr lang="pl-PL" i="0" dirty="0" err="1">
                <a:solidFill>
                  <a:srgbClr val="060606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Welfare</a:t>
            </a:r>
            <a:r>
              <a:rPr lang="pl-PL" i="0" dirty="0">
                <a:solidFill>
                  <a:srgbClr val="060606"/>
                </a:solidFill>
                <a:effectLst/>
                <a:latin typeface="Georgia" panose="02040502050405020303" pitchFamily="18" charset="0"/>
                <a:cs typeface="Times New Roman" panose="02020603050405020304" pitchFamily="18" charset="0"/>
              </a:rPr>
              <a:t>’ – negatywne.</a:t>
            </a:r>
          </a:p>
          <a:p>
            <a:pPr lvl="1"/>
            <a:r>
              <a:rPr lang="pl-PL" dirty="0">
                <a:solidFill>
                  <a:srgbClr val="060606"/>
                </a:solidFill>
                <a:latin typeface="Georgia" panose="02040502050405020303" pitchFamily="18" charset="0"/>
                <a:cs typeface="Times New Roman" panose="02020603050405020304" pitchFamily="18" charset="0"/>
                <a:hlinkClick r:id="rId2"/>
              </a:rPr>
              <a:t>Artykuł naukowy </a:t>
            </a:r>
            <a:r>
              <a:rPr lang="pl-PL" dirty="0">
                <a:solidFill>
                  <a:srgbClr val="060606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 krótki </a:t>
            </a:r>
            <a:r>
              <a:rPr lang="pl-PL" dirty="0">
                <a:solidFill>
                  <a:srgbClr val="060606"/>
                </a:solidFill>
                <a:latin typeface="Georgia" panose="02040502050405020303" pitchFamily="18" charset="0"/>
                <a:cs typeface="Times New Roman" panose="02020603050405020304" pitchFamily="18" charset="0"/>
                <a:hlinkClick r:id="rId3"/>
              </a:rPr>
              <a:t>tekst na blogu</a:t>
            </a:r>
            <a:endParaRPr lang="en-GB" i="0" dirty="0">
              <a:solidFill>
                <a:srgbClr val="060606"/>
              </a:solidFill>
              <a:effectLst/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pl-PL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latin typeface="Georgia" panose="02040502050405020303" pitchFamily="18" charset="0"/>
                <a:cs typeface="Times New Roman" panose="02020603050405020304" pitchFamily="18" charset="0"/>
              </a:rPr>
              <a:t>Określenie podatku od spadków</a:t>
            </a:r>
          </a:p>
          <a:p>
            <a:pPr lvl="1"/>
            <a:r>
              <a:rPr lang="pl-PL" dirty="0" err="1">
                <a:latin typeface="Georgia" panose="02040502050405020303" pitchFamily="18" charset="0"/>
                <a:cs typeface="Times New Roman" panose="02020603050405020304" pitchFamily="18" charset="0"/>
              </a:rPr>
              <a:t>Wealth</a:t>
            </a:r>
            <a:r>
              <a:rPr lang="pl-PL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  <a:cs typeface="Times New Roman" panose="02020603050405020304" pitchFamily="18" charset="0"/>
              </a:rPr>
              <a:t>tax</a:t>
            </a:r>
            <a:r>
              <a:rPr lang="pl-PL" dirty="0">
                <a:latin typeface="Georgia" panose="02040502050405020303" pitchFamily="18" charset="0"/>
                <a:cs typeface="Times New Roman" panose="02020603050405020304" pitchFamily="18" charset="0"/>
              </a:rPr>
              <a:t> – pozytywnie </a:t>
            </a:r>
          </a:p>
          <a:p>
            <a:pPr lvl="1"/>
            <a:r>
              <a:rPr lang="pl-PL" dirty="0" err="1">
                <a:latin typeface="Georgia" panose="02040502050405020303" pitchFamily="18" charset="0"/>
                <a:cs typeface="Times New Roman" panose="02020603050405020304" pitchFamily="18" charset="0"/>
              </a:rPr>
              <a:t>Death</a:t>
            </a:r>
            <a:r>
              <a:rPr lang="pl-PL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  <a:cs typeface="Times New Roman" panose="02020603050405020304" pitchFamily="18" charset="0"/>
              </a:rPr>
              <a:t>tax</a:t>
            </a:r>
            <a:r>
              <a:rPr lang="pl-PL" dirty="0">
                <a:latin typeface="Georgia" panose="02040502050405020303" pitchFamily="18" charset="0"/>
                <a:cs typeface="Times New Roman" panose="02020603050405020304" pitchFamily="18" charset="0"/>
              </a:rPr>
              <a:t> – negatywnie </a:t>
            </a:r>
          </a:p>
          <a:p>
            <a:pPr lvl="1"/>
            <a:r>
              <a:rPr lang="pl-PL" dirty="0">
                <a:latin typeface="Georgia" panose="02040502050405020303" pitchFamily="18" charset="0"/>
                <a:cs typeface="Times New Roman" panose="02020603050405020304" pitchFamily="18" charset="0"/>
                <a:hlinkClick r:id="rId4"/>
              </a:rPr>
              <a:t>Artykuł</a:t>
            </a:r>
            <a:r>
              <a:rPr lang="pl-PL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</a:p>
          <a:p>
            <a:endParaRPr lang="pl-PL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latin typeface="Georgia" panose="02040502050405020303" pitchFamily="18" charset="0"/>
                <a:cs typeface="Times New Roman" panose="02020603050405020304" pitchFamily="18" charset="0"/>
              </a:rPr>
              <a:t>Wsparcie dla </a:t>
            </a:r>
            <a:r>
              <a:rPr lang="pl-PL" dirty="0">
                <a:latin typeface="Georgia" panose="02040502050405020303" pitchFamily="18" charset="0"/>
                <a:cs typeface="Times New Roman" panose="02020603050405020304" pitchFamily="18" charset="0"/>
                <a:hlinkClick r:id="rId5"/>
              </a:rPr>
              <a:t>eutanazji</a:t>
            </a:r>
            <a:r>
              <a:rPr lang="pl-PL" dirty="0">
                <a:latin typeface="Georgia" panose="02040502050405020303" pitchFamily="18" charset="0"/>
                <a:cs typeface="Times New Roman" panose="02020603050405020304" pitchFamily="18" charset="0"/>
              </a:rPr>
              <a:t> – użycie słowa </a:t>
            </a:r>
            <a:r>
              <a:rPr lang="pl-PL" i="1" dirty="0" err="1">
                <a:latin typeface="Georgia" panose="02040502050405020303" pitchFamily="18" charset="0"/>
                <a:cs typeface="Times New Roman" panose="02020603050405020304" pitchFamily="18" charset="0"/>
              </a:rPr>
              <a:t>suicide</a:t>
            </a:r>
            <a:endParaRPr lang="en-GB" i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Zamknij część pinezki na trasie mapy">
            <a:extLst>
              <a:ext uri="{FF2B5EF4-FFF2-40B4-BE49-F238E27FC236}">
                <a16:creationId xmlns:a16="http://schemas.microsoft.com/office/drawing/2014/main" id="{A0D5F22B-869B-EDA4-DF30-079EDE85E3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403" r="3628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56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58DC00-5642-48D3-6A23-B40C5037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Zadanie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82F5-3C04-DE22-79D3-CD34D7EE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Reklamujemy 4 dniowy dzień pracy.</a:t>
            </a:r>
          </a:p>
          <a:p>
            <a:endParaRPr lang="pl-PL" dirty="0"/>
          </a:p>
          <a:p>
            <a:r>
              <a:rPr lang="pl-PL" dirty="0"/>
              <a:t>Jak to zrobić?:</a:t>
            </a:r>
          </a:p>
          <a:p>
            <a:pPr lvl="1"/>
            <a:r>
              <a:rPr lang="pl-PL" dirty="0"/>
              <a:t>Będąc w Platformie – ZA</a:t>
            </a:r>
          </a:p>
          <a:p>
            <a:pPr lvl="1"/>
            <a:r>
              <a:rPr lang="pl-PL" dirty="0"/>
              <a:t>Będąc w PiS – PRZECIW.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46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7A65-38D1-C5A7-0FE6-65E874C2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Kolejność pytań ma znaczenie</a:t>
            </a:r>
            <a:endParaRPr lang="en-GB" dirty="0"/>
          </a:p>
        </p:txBody>
      </p:sp>
      <p:pic>
        <p:nvPicPr>
          <p:cNvPr id="11" name="Picture 4" descr="Pola znaku zapytania">
            <a:extLst>
              <a:ext uri="{FF2B5EF4-FFF2-40B4-BE49-F238E27FC236}">
                <a16:creationId xmlns:a16="http://schemas.microsoft.com/office/drawing/2014/main" id="{CEE504A2-DE08-68A6-95C9-BA79B4C99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72" r="33034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17A2-04B5-5F06-6796-AE2DBDFBA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/>
              <a:t>Osoby odpowiadające na pytania pragną być spójne – jeżeli zalecamy jedno postępowanie, będziemy bardziej skłonni odpowiadać podobne na inne pytania. </a:t>
            </a:r>
          </a:p>
          <a:p>
            <a:pPr lvl="1"/>
            <a:r>
              <a:rPr lang="en-GB" b="0" i="1" dirty="0">
                <a:solidFill>
                  <a:srgbClr val="2E2E2E"/>
                </a:solidFill>
                <a:effectLst/>
                <a:latin typeface="Open Sans" panose="020B0606030504020204" pitchFamily="34" charset="0"/>
              </a:rPr>
              <a:t>assimilation effects</a:t>
            </a:r>
            <a:endParaRPr lang="pl-PL" dirty="0"/>
          </a:p>
          <a:p>
            <a:endParaRPr lang="pl-PL" dirty="0"/>
          </a:p>
          <a:p>
            <a:r>
              <a:rPr lang="pl-PL" dirty="0"/>
              <a:t>Zapytanie o ogólne zadowolenie, może zaburzyć wynik dla szczegółowych pytań np. o zadowolenie z rodziny.</a:t>
            </a:r>
          </a:p>
          <a:p>
            <a:pPr lvl="1"/>
            <a:r>
              <a:rPr lang="pl-PL" b="0" i="1" dirty="0">
                <a:solidFill>
                  <a:srgbClr val="2E2E2E"/>
                </a:solidFill>
                <a:effectLst/>
                <a:latin typeface="Open Sans" panose="020B0606030504020204" pitchFamily="34" charset="0"/>
              </a:rPr>
              <a:t>To tzw. </a:t>
            </a:r>
            <a:r>
              <a:rPr lang="en-GB" b="0" i="1" dirty="0">
                <a:solidFill>
                  <a:srgbClr val="2E2E2E"/>
                </a:solidFill>
                <a:effectLst/>
                <a:latin typeface="Open Sans" panose="020B0606030504020204" pitchFamily="34" charset="0"/>
              </a:rPr>
              <a:t>contrast</a:t>
            </a:r>
            <a:r>
              <a:rPr lang="en-GB" b="0" i="0" dirty="0">
                <a:solidFill>
                  <a:srgbClr val="2E2E2E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pl-PL" b="0" i="1" dirty="0" err="1">
                <a:solidFill>
                  <a:srgbClr val="2E2E2E"/>
                </a:solidFill>
                <a:effectLst/>
                <a:latin typeface="Open Sans" panose="020B0606030504020204" pitchFamily="34" charset="0"/>
              </a:rPr>
              <a:t>effects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73532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5F57D4-4469-D89E-3FDB-F03DA6DC6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50" r="2137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634DE6-F7BE-3F91-EDA4-383A40EC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 dirty="0"/>
              <a:t>Model respondenta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8D72-0987-317A-F1BE-CF8D83069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pl-PL" dirty="0"/>
              <a:t>Respondent nie dąży do ujawniania swoich prawdziwych preferencji za wszelką cenę.</a:t>
            </a:r>
          </a:p>
          <a:p>
            <a:endParaRPr lang="pl-PL" dirty="0"/>
          </a:p>
          <a:p>
            <a:r>
              <a:rPr lang="pl-PL" dirty="0"/>
              <a:t>Jego bezpośrednim celem jest bycie zadowolonym z własnej odpowiedzi (</a:t>
            </a:r>
            <a:r>
              <a:rPr lang="en-GB" i="1" dirty="0"/>
              <a:t>Satisficing Theory</a:t>
            </a:r>
            <a:r>
              <a:rPr lang="pl-PL" dirty="0"/>
              <a:t>).</a:t>
            </a:r>
          </a:p>
          <a:p>
            <a:pPr lvl="1"/>
            <a:r>
              <a:rPr lang="pl-PL" dirty="0"/>
              <a:t>Chodzenie na skróty</a:t>
            </a:r>
          </a:p>
          <a:p>
            <a:pPr lvl="1"/>
            <a:r>
              <a:rPr lang="pl-PL" dirty="0"/>
              <a:t>Heurystyki </a:t>
            </a:r>
          </a:p>
          <a:p>
            <a:pPr lvl="1"/>
            <a:r>
              <a:rPr lang="pl-PL" dirty="0"/>
              <a:t>Błędy poznawcze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7898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6905-5D05-0AD3-A371-E9800902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Przykład efektu kontrastu – poparcie dla LGBT</a:t>
            </a:r>
            <a:endParaRPr lang="en-GB" dirty="0"/>
          </a:p>
        </p:txBody>
      </p:sp>
      <p:pic>
        <p:nvPicPr>
          <p:cNvPr id="5" name="Picture 4" descr="Kalendarz">
            <a:extLst>
              <a:ext uri="{FF2B5EF4-FFF2-40B4-BE49-F238E27FC236}">
                <a16:creationId xmlns:a16="http://schemas.microsoft.com/office/drawing/2014/main" id="{E342898B-F845-FAA9-BFDD-6F336FDC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39" r="31388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D68B-5C7D-409C-2377-40EEADF1D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500"/>
              <a:t>Pytanie 1: Czy popierasz możliwość zawierania umów prawnych w </a:t>
            </a:r>
            <a:r>
              <a:rPr lang="pl-PL" sz="1500" err="1"/>
              <a:t>związskach</a:t>
            </a:r>
            <a:r>
              <a:rPr lang="pl-PL" sz="1500"/>
              <a:t> partnerskich:</a:t>
            </a:r>
          </a:p>
          <a:p>
            <a:pPr lvl="1">
              <a:lnSpc>
                <a:spcPct val="90000"/>
              </a:lnSpc>
            </a:pPr>
            <a:r>
              <a:rPr lang="pl-PL" sz="1500" err="1"/>
              <a:t>Favor</a:t>
            </a:r>
            <a:r>
              <a:rPr lang="pl-PL" sz="1500"/>
              <a:t> – 37%</a:t>
            </a:r>
          </a:p>
          <a:p>
            <a:pPr lvl="1">
              <a:lnSpc>
                <a:spcPct val="90000"/>
              </a:lnSpc>
            </a:pPr>
            <a:r>
              <a:rPr lang="pl-PL" sz="1500" err="1"/>
              <a:t>Oppose</a:t>
            </a:r>
            <a:r>
              <a:rPr lang="pl-PL" sz="1500"/>
              <a:t> – 55%</a:t>
            </a:r>
          </a:p>
          <a:p>
            <a:pPr lvl="1">
              <a:lnSpc>
                <a:spcPct val="90000"/>
              </a:lnSpc>
            </a:pPr>
            <a:r>
              <a:rPr lang="pl-PL" sz="1500" err="1"/>
              <a:t>Don’t</a:t>
            </a:r>
            <a:r>
              <a:rPr lang="pl-PL" sz="1500"/>
              <a:t> </a:t>
            </a:r>
            <a:r>
              <a:rPr lang="pl-PL" sz="1500" err="1"/>
              <a:t>know</a:t>
            </a:r>
            <a:r>
              <a:rPr lang="pl-PL" sz="1500"/>
              <a:t> – 8%</a:t>
            </a:r>
          </a:p>
          <a:p>
            <a:pPr lvl="1">
              <a:lnSpc>
                <a:spcPct val="90000"/>
              </a:lnSpc>
            </a:pPr>
            <a:endParaRPr lang="pl-PL" sz="1500"/>
          </a:p>
          <a:p>
            <a:pPr>
              <a:lnSpc>
                <a:spcPct val="90000"/>
              </a:lnSpc>
            </a:pPr>
            <a:r>
              <a:rPr lang="pl-PL" sz="1500"/>
              <a:t>Pytanie 2: Czy popierasz małżeństwa homoseksualne:</a:t>
            </a:r>
          </a:p>
          <a:p>
            <a:pPr lvl="1">
              <a:lnSpc>
                <a:spcPct val="90000"/>
              </a:lnSpc>
            </a:pPr>
            <a:r>
              <a:rPr lang="pl-PL" sz="1500" err="1"/>
              <a:t>Favor</a:t>
            </a:r>
            <a:r>
              <a:rPr lang="pl-PL" sz="1500"/>
              <a:t> – 33%</a:t>
            </a:r>
          </a:p>
          <a:p>
            <a:pPr lvl="1">
              <a:lnSpc>
                <a:spcPct val="90000"/>
              </a:lnSpc>
            </a:pPr>
            <a:r>
              <a:rPr lang="pl-PL" sz="1500" err="1"/>
              <a:t>Oppose</a:t>
            </a:r>
            <a:r>
              <a:rPr lang="pl-PL" sz="1500"/>
              <a:t> – 61%</a:t>
            </a:r>
          </a:p>
          <a:p>
            <a:pPr lvl="1">
              <a:lnSpc>
                <a:spcPct val="90000"/>
              </a:lnSpc>
            </a:pPr>
            <a:r>
              <a:rPr lang="pl-PL" sz="1500" err="1"/>
              <a:t>Don’t</a:t>
            </a:r>
            <a:r>
              <a:rPr lang="pl-PL" sz="1500"/>
              <a:t> </a:t>
            </a:r>
            <a:r>
              <a:rPr lang="pl-PL" sz="1500" err="1"/>
              <a:t>know</a:t>
            </a:r>
            <a:r>
              <a:rPr lang="pl-PL" sz="1500"/>
              <a:t> – 6%</a:t>
            </a:r>
          </a:p>
          <a:p>
            <a:pPr lvl="1">
              <a:lnSpc>
                <a:spcPct val="90000"/>
              </a:lnSpc>
            </a:pPr>
            <a:endParaRPr lang="pl-PL" sz="1500"/>
          </a:p>
          <a:p>
            <a:pPr>
              <a:lnSpc>
                <a:spcPct val="90000"/>
              </a:lnSpc>
            </a:pPr>
            <a:r>
              <a:rPr lang="pl-PL" sz="1500" err="1"/>
              <a:t>Pew</a:t>
            </a:r>
            <a:r>
              <a:rPr lang="pl-PL" sz="1500"/>
              <a:t> </a:t>
            </a:r>
            <a:r>
              <a:rPr lang="pl-PL" sz="1500" err="1"/>
              <a:t>Research</a:t>
            </a:r>
            <a:r>
              <a:rPr lang="pl-PL" sz="1500"/>
              <a:t> Center – październik 2003 </a:t>
            </a:r>
          </a:p>
          <a:p>
            <a:pPr lvl="1">
              <a:lnSpc>
                <a:spcPct val="90000"/>
              </a:lnSpc>
            </a:pPr>
            <a:endParaRPr lang="en-GB" sz="1500"/>
          </a:p>
        </p:txBody>
      </p:sp>
    </p:spTree>
    <p:extLst>
      <p:ext uri="{BB962C8B-B14F-4D97-AF65-F5344CB8AC3E}">
        <p14:creationId xmlns:p14="http://schemas.microsoft.com/office/powerpoint/2010/main" val="2476912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6905-5D05-0AD3-A371-E9800902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Przykład efektu kontrastu – poparcie dla LGBT (2)</a:t>
            </a:r>
            <a:endParaRPr lang="en-GB" dirty="0"/>
          </a:p>
        </p:txBody>
      </p:sp>
      <p:pic>
        <p:nvPicPr>
          <p:cNvPr id="5" name="Picture 4" descr="Kalendarz">
            <a:extLst>
              <a:ext uri="{FF2B5EF4-FFF2-40B4-BE49-F238E27FC236}">
                <a16:creationId xmlns:a16="http://schemas.microsoft.com/office/drawing/2014/main" id="{1617F719-8A21-4C73-EF4E-1B229647B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39" r="31388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D68B-5C7D-409C-2377-40EEADF1D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500" dirty="0"/>
              <a:t>Pytanie 1: Czy popierasz małżeństwa homoseksualne:</a:t>
            </a:r>
          </a:p>
          <a:p>
            <a:pPr lvl="1">
              <a:lnSpc>
                <a:spcPct val="90000"/>
              </a:lnSpc>
            </a:pPr>
            <a:r>
              <a:rPr lang="pl-PL" sz="1500" dirty="0" err="1"/>
              <a:t>Favor</a:t>
            </a:r>
            <a:r>
              <a:rPr lang="pl-PL" sz="1500" dirty="0"/>
              <a:t> – 30% (-3 pkt %)</a:t>
            </a:r>
          </a:p>
          <a:p>
            <a:pPr lvl="1">
              <a:lnSpc>
                <a:spcPct val="90000"/>
              </a:lnSpc>
            </a:pPr>
            <a:r>
              <a:rPr lang="pl-PL" sz="1500" dirty="0" err="1"/>
              <a:t>Oppose</a:t>
            </a:r>
            <a:r>
              <a:rPr lang="pl-PL" sz="1500" dirty="0"/>
              <a:t> – 58% (-3 pkt %)</a:t>
            </a:r>
          </a:p>
          <a:p>
            <a:pPr lvl="1">
              <a:lnSpc>
                <a:spcPct val="90000"/>
              </a:lnSpc>
            </a:pPr>
            <a:r>
              <a:rPr lang="pl-PL" sz="1500" dirty="0" err="1"/>
              <a:t>Don’t</a:t>
            </a:r>
            <a:r>
              <a:rPr lang="pl-PL" sz="1500" dirty="0"/>
              <a:t> </a:t>
            </a:r>
            <a:r>
              <a:rPr lang="pl-PL" sz="1500" dirty="0" err="1"/>
              <a:t>know</a:t>
            </a:r>
            <a:r>
              <a:rPr lang="pl-PL" sz="1500" dirty="0"/>
              <a:t> – 12% (+6 pkt %)</a:t>
            </a:r>
          </a:p>
          <a:p>
            <a:pPr marL="0" indent="0">
              <a:lnSpc>
                <a:spcPct val="90000"/>
              </a:lnSpc>
              <a:buNone/>
            </a:pPr>
            <a:endParaRPr lang="pl-PL" sz="1500" dirty="0"/>
          </a:p>
          <a:p>
            <a:pPr>
              <a:lnSpc>
                <a:spcPct val="90000"/>
              </a:lnSpc>
            </a:pPr>
            <a:r>
              <a:rPr lang="pl-PL" sz="1500"/>
              <a:t>Pytanie 2: </a:t>
            </a:r>
            <a:r>
              <a:rPr lang="pl-PL" sz="1500" dirty="0"/>
              <a:t>Czy popierasz możliwość zawierania umów prawnych w związkach partnerskich:</a:t>
            </a:r>
          </a:p>
          <a:p>
            <a:pPr lvl="1">
              <a:lnSpc>
                <a:spcPct val="90000"/>
              </a:lnSpc>
            </a:pPr>
            <a:r>
              <a:rPr lang="pl-PL" sz="1500" dirty="0" err="1"/>
              <a:t>Favor</a:t>
            </a:r>
            <a:r>
              <a:rPr lang="pl-PL" sz="1500" dirty="0"/>
              <a:t> – 45%  (+8 pkt %)</a:t>
            </a:r>
          </a:p>
          <a:p>
            <a:pPr lvl="1">
              <a:lnSpc>
                <a:spcPct val="90000"/>
              </a:lnSpc>
            </a:pPr>
            <a:r>
              <a:rPr lang="pl-PL" sz="1500" dirty="0" err="1"/>
              <a:t>Oppose</a:t>
            </a:r>
            <a:r>
              <a:rPr lang="pl-PL" sz="1500" dirty="0"/>
              <a:t> – 47% (-8 pkt %)</a:t>
            </a:r>
          </a:p>
          <a:p>
            <a:pPr lvl="1">
              <a:lnSpc>
                <a:spcPct val="90000"/>
              </a:lnSpc>
            </a:pPr>
            <a:r>
              <a:rPr lang="pl-PL" sz="1500" dirty="0" err="1"/>
              <a:t>Don’t</a:t>
            </a:r>
            <a:r>
              <a:rPr lang="pl-PL" sz="1500" dirty="0"/>
              <a:t> </a:t>
            </a:r>
            <a:r>
              <a:rPr lang="pl-PL" sz="1500" dirty="0" err="1"/>
              <a:t>know</a:t>
            </a:r>
            <a:r>
              <a:rPr lang="pl-PL" sz="1500" dirty="0"/>
              <a:t> – 8%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pl-PL" sz="1500" dirty="0"/>
          </a:p>
          <a:p>
            <a:pPr>
              <a:lnSpc>
                <a:spcPct val="90000"/>
              </a:lnSpc>
            </a:pPr>
            <a:r>
              <a:rPr lang="pl-PL" sz="1500" dirty="0" err="1"/>
              <a:t>Pew</a:t>
            </a:r>
            <a:r>
              <a:rPr lang="pl-PL" sz="1500" dirty="0"/>
              <a:t> </a:t>
            </a:r>
            <a:r>
              <a:rPr lang="pl-PL" sz="1500" dirty="0" err="1"/>
              <a:t>Research</a:t>
            </a:r>
            <a:r>
              <a:rPr lang="pl-PL" sz="1500" dirty="0"/>
              <a:t> Center – październik 2003 </a:t>
            </a:r>
          </a:p>
          <a:p>
            <a:pPr lvl="1">
              <a:lnSpc>
                <a:spcPct val="90000"/>
              </a:lnSpc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531610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7FE9-2921-D52C-9693-191B0F7B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Przykład efektu kontrastu – poparcie dla prezydenta</a:t>
            </a:r>
            <a:endParaRPr lang="en-GB" dirty="0"/>
          </a:p>
        </p:txBody>
      </p:sp>
      <p:pic>
        <p:nvPicPr>
          <p:cNvPr id="5" name="Picture 4" descr="Widmo lamp w różnych kolorach">
            <a:extLst>
              <a:ext uri="{FF2B5EF4-FFF2-40B4-BE49-F238E27FC236}">
                <a16:creationId xmlns:a16="http://schemas.microsoft.com/office/drawing/2014/main" id="{7A8ED42E-C0E2-F9A3-4C1D-DA7F1BA6A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12" r="18514" b="-2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76A5-A2EF-B677-9FCB-439BDB01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Pytanie 1: Czy jesteś zadowolony z sytuacji w kraju? </a:t>
            </a:r>
          </a:p>
          <a:p>
            <a:pPr lvl="1"/>
            <a:r>
              <a:rPr lang="pl-PL" dirty="0"/>
              <a:t>Zadowolony – 17%</a:t>
            </a:r>
          </a:p>
          <a:p>
            <a:pPr lvl="1"/>
            <a:r>
              <a:rPr lang="pl-PL" dirty="0"/>
              <a:t>Niezadowolony – 78% </a:t>
            </a:r>
          </a:p>
          <a:p>
            <a:pPr lvl="1"/>
            <a:r>
              <a:rPr lang="pl-PL" dirty="0"/>
              <a:t>Nie wiem - 5%</a:t>
            </a:r>
          </a:p>
          <a:p>
            <a:endParaRPr lang="pl-PL" dirty="0"/>
          </a:p>
          <a:p>
            <a:r>
              <a:rPr lang="pl-PL" dirty="0"/>
              <a:t>Pytanie 2: Czy popierasz prezydenta </a:t>
            </a:r>
            <a:r>
              <a:rPr lang="pl-PL" dirty="0" err="1"/>
              <a:t>G.Busha</a:t>
            </a:r>
            <a:endParaRPr lang="pl-PL" dirty="0"/>
          </a:p>
          <a:p>
            <a:pPr lvl="1"/>
            <a:r>
              <a:rPr lang="pl-PL" dirty="0"/>
              <a:t>Popieram – 24%</a:t>
            </a:r>
          </a:p>
          <a:p>
            <a:pPr lvl="1"/>
            <a:r>
              <a:rPr lang="pl-PL" dirty="0"/>
              <a:t>Nie popieram - 68%</a:t>
            </a:r>
          </a:p>
          <a:p>
            <a:pPr lvl="1"/>
            <a:r>
              <a:rPr lang="pl-PL" dirty="0"/>
              <a:t>Nie wiem – 8%</a:t>
            </a:r>
          </a:p>
          <a:p>
            <a:pPr lvl="1"/>
            <a:endParaRPr lang="pl-PL" dirty="0"/>
          </a:p>
          <a:p>
            <a:r>
              <a:rPr lang="pl-PL" dirty="0" err="1"/>
              <a:t>Pew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pl-PL" dirty="0"/>
              <a:t> Center - Grudzień 2008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308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7FE9-2921-D52C-9693-191B0F7B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Przykład efektu kontrastu – poparcie dla prezydenta</a:t>
            </a:r>
            <a:endParaRPr lang="en-GB" dirty="0"/>
          </a:p>
        </p:txBody>
      </p:sp>
      <p:pic>
        <p:nvPicPr>
          <p:cNvPr id="5" name="Picture 4" descr="Widmo lamp w różnych kolorach">
            <a:extLst>
              <a:ext uri="{FF2B5EF4-FFF2-40B4-BE49-F238E27FC236}">
                <a16:creationId xmlns:a16="http://schemas.microsoft.com/office/drawing/2014/main" id="{7A8ED42E-C0E2-F9A3-4C1D-DA7F1BA6A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12" r="18514" b="-2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76A5-A2EF-B677-9FCB-439BDB01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/>
              <a:t>Pytanie 1: Czy popierasz prezydenta </a:t>
            </a:r>
            <a:r>
              <a:rPr lang="pl-PL" dirty="0" err="1"/>
              <a:t>G.Busha</a:t>
            </a:r>
            <a:endParaRPr lang="pl-PL" dirty="0"/>
          </a:p>
          <a:p>
            <a:pPr lvl="1"/>
            <a:r>
              <a:rPr lang="pl-PL" dirty="0"/>
              <a:t>Popieram – 25% (+ 1 pkt %)</a:t>
            </a:r>
          </a:p>
          <a:p>
            <a:pPr lvl="1"/>
            <a:r>
              <a:rPr lang="pl-PL" dirty="0"/>
              <a:t>Nie popieram - 67% (- 1 pkt %)</a:t>
            </a:r>
          </a:p>
          <a:p>
            <a:pPr lvl="1"/>
            <a:r>
              <a:rPr lang="pl-PL" dirty="0"/>
              <a:t>Nie wiem – 8%</a:t>
            </a:r>
          </a:p>
          <a:p>
            <a:endParaRPr lang="pl-PL" dirty="0"/>
          </a:p>
          <a:p>
            <a:r>
              <a:rPr lang="pl-PL" dirty="0"/>
              <a:t>Pytanie 2: Czy jesteś zadowolony z sytuacji w kraju? </a:t>
            </a:r>
          </a:p>
          <a:p>
            <a:pPr lvl="1"/>
            <a:r>
              <a:rPr lang="pl-PL" dirty="0"/>
              <a:t>Zadowolony – 9% (</a:t>
            </a:r>
            <a:r>
              <a:rPr lang="pl-PL" dirty="0">
                <a:solidFill>
                  <a:srgbClr val="FF0000"/>
                </a:solidFill>
              </a:rPr>
              <a:t>- 8 pkt </a:t>
            </a:r>
            <a:r>
              <a:rPr lang="pl-PL" dirty="0"/>
              <a:t>%)</a:t>
            </a:r>
          </a:p>
          <a:p>
            <a:pPr lvl="1"/>
            <a:r>
              <a:rPr lang="pl-PL" dirty="0"/>
              <a:t>Niezadowolony – 88% (</a:t>
            </a:r>
            <a:r>
              <a:rPr lang="pl-PL" dirty="0">
                <a:solidFill>
                  <a:srgbClr val="FF0000"/>
                </a:solidFill>
              </a:rPr>
              <a:t>+10 pkt </a:t>
            </a:r>
            <a:r>
              <a:rPr lang="pl-PL" dirty="0"/>
              <a:t>%)</a:t>
            </a:r>
          </a:p>
          <a:p>
            <a:pPr lvl="1"/>
            <a:r>
              <a:rPr lang="pl-PL" dirty="0"/>
              <a:t>Nie wiem - 3% (- 2 pkt %)</a:t>
            </a:r>
          </a:p>
          <a:p>
            <a:pPr lvl="1"/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3646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2161-EF6A-A3FA-6EE0-8395F4CD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efektu asymilacji – współpraca polityków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091D-964A-7BF6-E8A9-07F3DBBC7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Pytanie 1: Czy Liderzy Republikanów powinni:</a:t>
            </a:r>
          </a:p>
          <a:p>
            <a:pPr lvl="1"/>
            <a:r>
              <a:rPr lang="pl-PL" dirty="0"/>
              <a:t>Współpracować z Obamą – 66%</a:t>
            </a:r>
          </a:p>
          <a:p>
            <a:pPr lvl="1"/>
            <a:r>
              <a:rPr lang="pl-PL" dirty="0"/>
              <a:t>Być w opozycji do Obamy – 28%</a:t>
            </a:r>
          </a:p>
          <a:p>
            <a:pPr lvl="1"/>
            <a:r>
              <a:rPr lang="pl-PL" dirty="0"/>
              <a:t>Nie wiem – 6%</a:t>
            </a:r>
          </a:p>
          <a:p>
            <a:pPr lvl="1"/>
            <a:endParaRPr lang="pl-PL" dirty="0"/>
          </a:p>
          <a:p>
            <a:r>
              <a:rPr lang="pl-PL" dirty="0"/>
              <a:t>Pytanie 2: Czy liderzy Demokratów powinni: </a:t>
            </a:r>
          </a:p>
          <a:p>
            <a:pPr lvl="1"/>
            <a:r>
              <a:rPr lang="pl-PL" dirty="0"/>
              <a:t>Współpracować z Republikanami – 71%</a:t>
            </a:r>
          </a:p>
          <a:p>
            <a:pPr lvl="1"/>
            <a:r>
              <a:rPr lang="pl-PL" dirty="0"/>
              <a:t>Być w opozycji do Republikanów – 21%</a:t>
            </a:r>
          </a:p>
          <a:p>
            <a:pPr lvl="1"/>
            <a:r>
              <a:rPr lang="pl-PL" dirty="0"/>
              <a:t>Nie wiem – 8%</a:t>
            </a:r>
          </a:p>
          <a:p>
            <a:endParaRPr lang="pl-PL" dirty="0"/>
          </a:p>
          <a:p>
            <a:r>
              <a:rPr lang="pl-PL" dirty="0" err="1"/>
              <a:t>Pew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pl-PL" dirty="0"/>
              <a:t> Center - Grudzień 2008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001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B230-DB37-2DC0-92BB-4D2D0361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efektu asymilacji – współpraca polityków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903B-0329-624E-8E7A-6E5DA7F1E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Pytanie 2: Czy liderzy Demokratów powinni: </a:t>
            </a:r>
          </a:p>
          <a:p>
            <a:pPr lvl="1"/>
            <a:r>
              <a:rPr lang="pl-PL" dirty="0"/>
              <a:t>Współpracować z Republikanami – 82% (</a:t>
            </a:r>
            <a:r>
              <a:rPr lang="pl-PL" dirty="0">
                <a:solidFill>
                  <a:srgbClr val="FF0000"/>
                </a:solidFill>
              </a:rPr>
              <a:t>+11 pkt </a:t>
            </a:r>
            <a:r>
              <a:rPr lang="pl-PL" dirty="0"/>
              <a:t>%)</a:t>
            </a:r>
          </a:p>
          <a:p>
            <a:pPr lvl="1"/>
            <a:r>
              <a:rPr lang="pl-PL" dirty="0"/>
              <a:t>Być w opozycji do Republikanów – 13% (</a:t>
            </a:r>
            <a:r>
              <a:rPr lang="pl-PL" dirty="0">
                <a:solidFill>
                  <a:srgbClr val="FF0000"/>
                </a:solidFill>
              </a:rPr>
              <a:t>-8 pkt </a:t>
            </a:r>
            <a:r>
              <a:rPr lang="pl-PL" dirty="0"/>
              <a:t>%)</a:t>
            </a:r>
          </a:p>
          <a:p>
            <a:pPr lvl="1"/>
            <a:r>
              <a:rPr lang="pl-PL" dirty="0"/>
              <a:t>Nie wiem – 5% (</a:t>
            </a:r>
            <a:r>
              <a:rPr lang="pl-PL" dirty="0">
                <a:solidFill>
                  <a:schemeClr val="tx1"/>
                </a:solidFill>
              </a:rPr>
              <a:t>-3 </a:t>
            </a:r>
            <a:r>
              <a:rPr lang="pl-PL" dirty="0"/>
              <a:t>pkt %)</a:t>
            </a:r>
          </a:p>
          <a:p>
            <a:endParaRPr lang="pl-PL" dirty="0"/>
          </a:p>
          <a:p>
            <a:r>
              <a:rPr lang="pl-PL" dirty="0"/>
              <a:t>Pytanie 1: Czy Liderzy Republikanów powinni:</a:t>
            </a:r>
          </a:p>
          <a:p>
            <a:pPr lvl="1"/>
            <a:r>
              <a:rPr lang="pl-PL" dirty="0"/>
              <a:t>Współpracować z Obamą – 81% (</a:t>
            </a:r>
            <a:r>
              <a:rPr lang="pl-PL" dirty="0">
                <a:solidFill>
                  <a:srgbClr val="FF0000"/>
                </a:solidFill>
              </a:rPr>
              <a:t>+15 pkt</a:t>
            </a:r>
            <a:r>
              <a:rPr lang="pl-PL" dirty="0"/>
              <a:t> %)</a:t>
            </a:r>
          </a:p>
          <a:p>
            <a:pPr lvl="1"/>
            <a:r>
              <a:rPr lang="pl-PL" dirty="0"/>
              <a:t>Być w opozycji do Obamy – 15% (</a:t>
            </a:r>
            <a:r>
              <a:rPr lang="pl-PL" dirty="0">
                <a:solidFill>
                  <a:srgbClr val="FF0000"/>
                </a:solidFill>
              </a:rPr>
              <a:t>-13 pkt</a:t>
            </a:r>
            <a:r>
              <a:rPr lang="pl-PL" dirty="0"/>
              <a:t> %)</a:t>
            </a:r>
          </a:p>
          <a:p>
            <a:pPr lvl="1"/>
            <a:r>
              <a:rPr lang="pl-PL" dirty="0"/>
              <a:t>Nie wiem – 4% (</a:t>
            </a:r>
            <a:r>
              <a:rPr lang="pl-PL" dirty="0">
                <a:solidFill>
                  <a:schemeClr val="tx1"/>
                </a:solidFill>
              </a:rPr>
              <a:t>-1 </a:t>
            </a:r>
            <a:r>
              <a:rPr lang="pl-PL" dirty="0"/>
              <a:t>pkt %)</a:t>
            </a:r>
          </a:p>
          <a:p>
            <a:endParaRPr lang="pl-PL" dirty="0"/>
          </a:p>
          <a:p>
            <a:r>
              <a:rPr lang="pl-PL" dirty="0" err="1"/>
              <a:t>Pew</a:t>
            </a:r>
            <a:r>
              <a:rPr lang="pl-PL" dirty="0"/>
              <a:t> </a:t>
            </a:r>
            <a:r>
              <a:rPr lang="pl-PL" dirty="0" err="1"/>
              <a:t>Research</a:t>
            </a:r>
            <a:r>
              <a:rPr lang="pl-PL" dirty="0"/>
              <a:t> Center - Grudzień 2008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821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A6F9-B0F8-849A-76BF-D842D7E6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dirty="0"/>
              <a:t>Styl zadawania pytań</a:t>
            </a:r>
            <a:endParaRPr lang="en-GB" dirty="0"/>
          </a:p>
        </p:txBody>
      </p:sp>
      <p:pic>
        <p:nvPicPr>
          <p:cNvPr id="5" name="Picture 4" descr="Znaki zapytania w wierszu i jeden znak zapytania jest zapalany">
            <a:extLst>
              <a:ext uri="{FF2B5EF4-FFF2-40B4-BE49-F238E27FC236}">
                <a16:creationId xmlns:a16="http://schemas.microsoft.com/office/drawing/2014/main" id="{89024677-12E7-47F6-BA79-777BA8767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12" r="55815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935E-6D7D-5491-107D-A4745CB6E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/>
              <a:t>Pytania wielokrotnego wyboru i pytania otwarte pozwalają „rozmiękczyć” poziom odpowiedzi</a:t>
            </a:r>
          </a:p>
          <a:p>
            <a:endParaRPr lang="pl-PL" dirty="0"/>
          </a:p>
          <a:p>
            <a:r>
              <a:rPr lang="pl-PL" dirty="0"/>
              <a:t>Wielokrotność odpowiedzi:</a:t>
            </a:r>
          </a:p>
          <a:p>
            <a:pPr lvl="1"/>
            <a:r>
              <a:rPr lang="pl-PL" dirty="0"/>
              <a:t>Respondenci zwracają uwagę tylko na kilka przykładów. </a:t>
            </a:r>
          </a:p>
          <a:p>
            <a:pPr lvl="1"/>
            <a:r>
              <a:rPr lang="pl-PL" dirty="0"/>
              <a:t>Kolejność prezentowania wyników ma znaczenie.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887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81BC-7EA0-72AA-8E92-F5379B80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l-PL" dirty="0"/>
              <a:t>Pytania z wymuszonym wyborem vs. Wielokrotny wybór.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7D44-F59A-43F1-BCB1-31735BCD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517" y="5948725"/>
            <a:ext cx="5250876" cy="434320"/>
          </a:xfrm>
        </p:spPr>
        <p:txBody>
          <a:bodyPr>
            <a:normAutofit/>
          </a:bodyPr>
          <a:lstStyle/>
          <a:p>
            <a:r>
              <a:rPr lang="pl-PL" dirty="0"/>
              <a:t>Źródło: </a:t>
            </a:r>
            <a:r>
              <a:rPr lang="pl-PL" dirty="0" err="1">
                <a:hlinkClick r:id="rId2"/>
              </a:rPr>
              <a:t>Pew</a:t>
            </a:r>
            <a:r>
              <a:rPr lang="pl-PL" dirty="0">
                <a:hlinkClick r:id="rId2"/>
              </a:rPr>
              <a:t> </a:t>
            </a:r>
            <a:r>
              <a:rPr lang="pl-PL" dirty="0" err="1">
                <a:hlinkClick r:id="rId2"/>
              </a:rPr>
              <a:t>Research</a:t>
            </a:r>
            <a:r>
              <a:rPr lang="pl-PL" dirty="0">
                <a:hlinkClick r:id="rId2"/>
              </a:rPr>
              <a:t> Center</a:t>
            </a:r>
            <a:r>
              <a:rPr lang="pl-PL" dirty="0"/>
              <a:t>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88465-611E-88B5-DC7A-6BD8E26B4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62"/>
          <a:stretch/>
        </p:blipFill>
        <p:spPr>
          <a:xfrm>
            <a:off x="1937964" y="2044865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45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83A7-A663-FA09-6D80-3E4533F2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Prawdopodobieństwo wyboru pierwszej odpowiedzi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2BB72-59A2-FE57-C681-5F85507A2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040" y="2353225"/>
            <a:ext cx="6677957" cy="3496163"/>
          </a:xfrm>
        </p:spPr>
      </p:pic>
    </p:spTree>
    <p:extLst>
      <p:ext uri="{BB962C8B-B14F-4D97-AF65-F5344CB8AC3E}">
        <p14:creationId xmlns:p14="http://schemas.microsoft.com/office/powerpoint/2010/main" val="3451332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6357-B146-2561-0345-EC6851CE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Sugerowanie odpowiedzi - nie wiem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B43F-32F5-7ACB-F0B0-FE2DC063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Otwarte deklarowanie możliwości odpowiedzi „nie wiem” zwiększa jej częstotliwość. </a:t>
            </a:r>
          </a:p>
          <a:p>
            <a:endParaRPr lang="pl-PL" dirty="0"/>
          </a:p>
          <a:p>
            <a:r>
              <a:rPr lang="pl-PL" dirty="0"/>
              <a:t>Tym samym osłabia częstotliwość innych odpowiedzi. </a:t>
            </a:r>
          </a:p>
          <a:p>
            <a:endParaRPr lang="pl-PL" dirty="0"/>
          </a:p>
          <a:p>
            <a:r>
              <a:rPr lang="pl-PL" dirty="0"/>
              <a:t>Problem spisany w: </a:t>
            </a:r>
            <a:r>
              <a:rPr lang="en-GB" dirty="0"/>
              <a:t>Krosnick Et Al. (2002), </a:t>
            </a:r>
            <a:r>
              <a:rPr lang="en-GB" dirty="0">
                <a:hlinkClick r:id="rId2"/>
              </a:rPr>
              <a:t>The Impact Of “No Opinion” Response Options On Data Quality Non-Attitude Reduction Or An Invitation To Satisfice?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4188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A1A3-1331-65CC-B8CF-0FB98C4B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– braki odpowiedzi: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DCE52-F017-8EE3-5F16-287A2A37A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219" y="2160588"/>
            <a:ext cx="4979599" cy="388143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64E1D4-1077-7014-5D78-88C00EC7C698}"/>
              </a:ext>
            </a:extLst>
          </p:cNvPr>
          <p:cNvSpPr txBox="1"/>
          <p:nvPr/>
        </p:nvSpPr>
        <p:spPr>
          <a:xfrm>
            <a:off x="2486219" y="6042025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Źródło: </a:t>
            </a:r>
            <a:r>
              <a:rPr lang="pl-PL" dirty="0" err="1">
                <a:hlinkClick r:id="rId3"/>
              </a:rPr>
              <a:t>Kozminski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954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3184-EF2E-0106-5605-4E1F25FA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Materiały edukacyjne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C74DB-2AA2-6992-48A5-5796F3C8D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tx1"/>
                </a:solidFill>
              </a:rPr>
              <a:t>Pew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Research</a:t>
            </a:r>
            <a:r>
              <a:rPr lang="pl-PL" dirty="0">
                <a:solidFill>
                  <a:schemeClr val="tx1"/>
                </a:solidFill>
              </a:rPr>
              <a:t> Center </a:t>
            </a:r>
          </a:p>
          <a:p>
            <a:pPr lvl="1"/>
            <a:r>
              <a:rPr lang="pl-PL" dirty="0">
                <a:solidFill>
                  <a:schemeClr val="tx1"/>
                </a:solidFill>
              </a:rPr>
              <a:t>Video </a:t>
            </a:r>
            <a:r>
              <a:rPr lang="pl-PL" dirty="0"/>
              <a:t>– </a:t>
            </a:r>
            <a:r>
              <a:rPr lang="pl-PL" dirty="0">
                <a:hlinkClick r:id="rId2"/>
              </a:rPr>
              <a:t>Link</a:t>
            </a:r>
            <a:endParaRPr lang="pl-PL" dirty="0"/>
          </a:p>
          <a:p>
            <a:pPr lvl="1"/>
            <a:r>
              <a:rPr lang="pl-PL" dirty="0"/>
              <a:t>Manual - </a:t>
            </a:r>
            <a:r>
              <a:rPr lang="pl-PL" dirty="0">
                <a:hlinkClick r:id="rId3"/>
              </a:rPr>
              <a:t>Link</a:t>
            </a:r>
            <a:endParaRPr lang="pl-PL" dirty="0"/>
          </a:p>
          <a:p>
            <a:endParaRPr lang="pl-PL" dirty="0"/>
          </a:p>
          <a:p>
            <a:r>
              <a:rPr lang="pl-PL" dirty="0"/>
              <a:t>European Value </a:t>
            </a:r>
            <a:r>
              <a:rPr lang="pl-PL" dirty="0" err="1"/>
              <a:t>Study</a:t>
            </a:r>
            <a:r>
              <a:rPr lang="pl-PL" dirty="0"/>
              <a:t> – GESIS – </a:t>
            </a:r>
            <a:r>
              <a:rPr lang="pl-PL" dirty="0">
                <a:hlinkClick r:id="rId4"/>
              </a:rPr>
              <a:t>Link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219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F529-1B7B-531D-6893-DD5BB400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b="0" i="0" u="none" strike="noStrike" baseline="0">
                <a:latin typeface="Georgia" panose="02040502050405020303" pitchFamily="18" charset="0"/>
              </a:rPr>
              <a:t>A</a:t>
            </a:r>
            <a:r>
              <a:rPr lang="en-GB" b="0" i="0" u="none" strike="noStrike" baseline="0" err="1">
                <a:latin typeface="Georgia" panose="02040502050405020303" pitchFamily="18" charset="0"/>
              </a:rPr>
              <a:t>cquiescence</a:t>
            </a:r>
            <a:r>
              <a:rPr lang="en-GB" b="0" i="0" u="none" strike="noStrike" baseline="0">
                <a:latin typeface="Georgia" panose="02040502050405020303" pitchFamily="18" charset="0"/>
              </a:rPr>
              <a:t> bias</a:t>
            </a:r>
            <a:endParaRPr lang="en-GB" dirty="0"/>
          </a:p>
        </p:txBody>
      </p:sp>
      <p:pic>
        <p:nvPicPr>
          <p:cNvPr id="5" name="Picture 4" descr="Biały symbol procentu na czerwonym tle">
            <a:extLst>
              <a:ext uri="{FF2B5EF4-FFF2-40B4-BE49-F238E27FC236}">
                <a16:creationId xmlns:a16="http://schemas.microsoft.com/office/drawing/2014/main" id="{4C960F41-2852-1CB9-D5F5-2BB3B89998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90" r="15437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F972-4320-7B89-AA0C-3BBABAF8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b="0" i="0" u="none" strike="noStrike" baseline="0" dirty="0">
                <a:latin typeface="Georgia" panose="02040502050405020303" pitchFamily="18" charset="0"/>
              </a:rPr>
              <a:t>Problem: Odsetek </a:t>
            </a:r>
            <a:r>
              <a:rPr lang="pl-PL" dirty="0">
                <a:latin typeface="Georgia" panose="02040502050405020303" pitchFamily="18" charset="0"/>
              </a:rPr>
              <a:t>o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dpowiedzi na pytania:</a:t>
            </a:r>
          </a:p>
          <a:p>
            <a:pPr lvl="1"/>
            <a:r>
              <a:rPr lang="pl-PL" b="0" i="0" u="none" strike="noStrike" baseline="0" dirty="0">
                <a:latin typeface="Georgia" panose="02040502050405020303" pitchFamily="18" charset="0"/>
              </a:rPr>
              <a:t> TAK / NIE </a:t>
            </a:r>
          </a:p>
          <a:p>
            <a:pPr lvl="1"/>
            <a:r>
              <a:rPr lang="pl-PL" b="0" i="0" u="none" strike="noStrike" baseline="0" dirty="0">
                <a:latin typeface="Georgia" panose="02040502050405020303" pitchFamily="18" charset="0"/>
              </a:rPr>
              <a:t>ZGADZAM SIĘ  / NIE ZGADZAM SIĘ </a:t>
            </a:r>
          </a:p>
          <a:p>
            <a:pPr marL="457200" lvl="1" indent="0">
              <a:buNone/>
            </a:pPr>
            <a:r>
              <a:rPr lang="pl-PL" dirty="0">
                <a:latin typeface="Georgia" panose="02040502050405020303" pitchFamily="18" charset="0"/>
              </a:rPr>
              <a:t>s</a:t>
            </a:r>
            <a:r>
              <a:rPr lang="pl-PL" b="0" i="0" u="none" strike="noStrike" baseline="0" dirty="0">
                <a:latin typeface="Georgia" panose="02040502050405020303" pitchFamily="18" charset="0"/>
              </a:rPr>
              <a:t>ą najczęściej pozytywne.</a:t>
            </a:r>
          </a:p>
          <a:p>
            <a:endParaRPr lang="pl-PL" dirty="0">
              <a:latin typeface="Georgia" panose="02040502050405020303" pitchFamily="18" charset="0"/>
            </a:endParaRPr>
          </a:p>
          <a:p>
            <a:r>
              <a:rPr lang="pl-PL" dirty="0">
                <a:latin typeface="Georgia" panose="02040502050405020303" pitchFamily="18" charset="0"/>
              </a:rPr>
              <a:t>Bodźce psychologiczne: </a:t>
            </a:r>
          </a:p>
          <a:p>
            <a:pPr lvl="1"/>
            <a:r>
              <a:rPr lang="pl-PL" dirty="0">
                <a:latin typeface="Georgia" panose="02040502050405020303" pitchFamily="18" charset="0"/>
              </a:rPr>
              <a:t>Podświadomie dążymy do kompromisu lub bycia lubianym.</a:t>
            </a:r>
          </a:p>
          <a:p>
            <a:pPr lvl="1"/>
            <a:endParaRPr lang="pl-PL" dirty="0">
              <a:latin typeface="Georgia" panose="02040502050405020303" pitchFamily="18" charset="0"/>
            </a:endParaRPr>
          </a:p>
          <a:p>
            <a:r>
              <a:rPr lang="pl-PL" dirty="0">
                <a:latin typeface="Georgia" panose="02040502050405020303" pitchFamily="18" charset="0"/>
              </a:rPr>
              <a:t>Inne terminy: </a:t>
            </a:r>
            <a:r>
              <a:rPr lang="en-GB" dirty="0">
                <a:latin typeface="Georgia" panose="02040502050405020303" pitchFamily="18" charset="0"/>
              </a:rPr>
              <a:t>friendliness bias, and the confirmation bias</a:t>
            </a:r>
            <a:r>
              <a:rPr lang="pl-PL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563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F529-1B7B-531D-6893-DD5BB400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pl-PL" b="0" i="0" u="none" strike="noStrike" baseline="0" dirty="0">
                <a:latin typeface="Georgia" panose="02040502050405020303" pitchFamily="18" charset="0"/>
              </a:rPr>
              <a:t>Przykład  - </a:t>
            </a:r>
            <a:r>
              <a:rPr lang="pl-PL" dirty="0" err="1">
                <a:latin typeface="Georgia" panose="02040502050405020303" pitchFamily="18" charset="0"/>
              </a:rPr>
              <a:t>Pew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Research</a:t>
            </a:r>
            <a:r>
              <a:rPr lang="pl-PL" dirty="0">
                <a:latin typeface="Georgia" panose="02040502050405020303" pitchFamily="18" charset="0"/>
              </a:rPr>
              <a:t> Centre</a:t>
            </a:r>
            <a:endParaRPr lang="en-GB" dirty="0"/>
          </a:p>
        </p:txBody>
      </p:sp>
      <p:pic>
        <p:nvPicPr>
          <p:cNvPr id="5" name="Picture 4" descr="Ręka trzymająca pióro i cienie na arkuszu">
            <a:extLst>
              <a:ext uri="{FF2B5EF4-FFF2-40B4-BE49-F238E27FC236}">
                <a16:creationId xmlns:a16="http://schemas.microsoft.com/office/drawing/2014/main" id="{C4DE6EE8-8ED2-9F19-C59A-34382EBC9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69" r="23241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2F972-4320-7B89-AA0C-3BBABAF8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>
                <a:latin typeface="Georgia" panose="02040502050405020303" pitchFamily="18" charset="0"/>
              </a:rPr>
              <a:t>Amerykański odpowiednik CBOS chciał zapytać o poparcie dla wojny. Wyszło średnio. </a:t>
            </a:r>
          </a:p>
          <a:p>
            <a:endParaRPr lang="pl-PL" dirty="0">
              <a:latin typeface="Georgia" panose="02040502050405020303" pitchFamily="18" charset="0"/>
            </a:endParaRPr>
          </a:p>
          <a:p>
            <a:r>
              <a:rPr lang="pl-PL" dirty="0">
                <a:latin typeface="Georgia" panose="02040502050405020303" pitchFamily="18" charset="0"/>
              </a:rPr>
              <a:t>Pytanie: The </a:t>
            </a:r>
            <a:r>
              <a:rPr lang="pl-PL" dirty="0" err="1">
                <a:latin typeface="Georgia" panose="02040502050405020303" pitchFamily="18" charset="0"/>
              </a:rPr>
              <a:t>best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way</a:t>
            </a:r>
            <a:r>
              <a:rPr lang="pl-PL" dirty="0">
                <a:latin typeface="Georgia" panose="02040502050405020303" pitchFamily="18" charset="0"/>
              </a:rPr>
              <a:t> to </a:t>
            </a:r>
            <a:r>
              <a:rPr lang="pl-PL" dirty="0" err="1">
                <a:latin typeface="Georgia" panose="02040502050405020303" pitchFamily="18" charset="0"/>
              </a:rPr>
              <a:t>ensure</a:t>
            </a:r>
            <a:r>
              <a:rPr lang="pl-PL" dirty="0">
                <a:latin typeface="Georgia" panose="02040502050405020303" pitchFamily="18" charset="0"/>
              </a:rPr>
              <a:t> the </a:t>
            </a:r>
            <a:r>
              <a:rPr lang="pl-PL" dirty="0" err="1">
                <a:latin typeface="Georgia" panose="02040502050405020303" pitchFamily="18" charset="0"/>
              </a:rPr>
              <a:t>peace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is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through</a:t>
            </a:r>
            <a:r>
              <a:rPr lang="pl-PL" dirty="0">
                <a:latin typeface="Georgia" panose="02040502050405020303" pitchFamily="18" charset="0"/>
              </a:rPr>
              <a:t> the </a:t>
            </a:r>
            <a:r>
              <a:rPr lang="pl-PL" dirty="0" err="1">
                <a:latin typeface="Georgia" panose="02040502050405020303" pitchFamily="18" charset="0"/>
              </a:rPr>
              <a:t>military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strength</a:t>
            </a:r>
            <a:r>
              <a:rPr lang="pl-PL" dirty="0">
                <a:latin typeface="Georgia" panose="02040502050405020303" pitchFamily="18" charset="0"/>
              </a:rPr>
              <a:t> </a:t>
            </a:r>
          </a:p>
          <a:p>
            <a:pPr lvl="1"/>
            <a:r>
              <a:rPr lang="pl-PL" dirty="0">
                <a:latin typeface="Georgia" panose="02040502050405020303" pitchFamily="18" charset="0"/>
              </a:rPr>
              <a:t>55% - zgoda</a:t>
            </a:r>
          </a:p>
          <a:p>
            <a:pPr lvl="1"/>
            <a:r>
              <a:rPr lang="pl-PL" dirty="0">
                <a:latin typeface="Georgia" panose="02040502050405020303" pitchFamily="18" charset="0"/>
              </a:rPr>
              <a:t>42% - brak zgody</a:t>
            </a:r>
          </a:p>
          <a:p>
            <a:pPr lvl="1"/>
            <a:r>
              <a:rPr lang="pl-PL" dirty="0">
                <a:latin typeface="Georgia" panose="02040502050405020303" pitchFamily="18" charset="0"/>
              </a:rPr>
              <a:t>3% - brak zdania / nie wiem</a:t>
            </a:r>
          </a:p>
          <a:p>
            <a:pPr lvl="1"/>
            <a:endParaRPr lang="pl-PL" dirty="0">
              <a:latin typeface="Georgia" panose="02040502050405020303" pitchFamily="18" charset="0"/>
            </a:endParaRPr>
          </a:p>
          <a:p>
            <a:r>
              <a:rPr lang="pl-PL" dirty="0">
                <a:latin typeface="Georgia" panose="02040502050405020303" pitchFamily="18" charset="0"/>
              </a:rPr>
              <a:t>Badanie z roku 1999 - </a:t>
            </a:r>
            <a:r>
              <a:rPr lang="pl-PL" dirty="0">
                <a:latin typeface="Georgia" panose="02040502050405020303" pitchFamily="18" charset="0"/>
                <a:hlinkClick r:id="rId3"/>
              </a:rPr>
              <a:t>Link</a:t>
            </a:r>
            <a:endParaRPr lang="pl-PL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4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5B57-6B50-106D-5763-B96B3B3D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b="0" i="0" u="none" strike="noStrike" baseline="0" dirty="0">
                <a:latin typeface="Georgia" panose="02040502050405020303" pitchFamily="18" charset="0"/>
              </a:rPr>
              <a:t>Przykład - </a:t>
            </a:r>
            <a:r>
              <a:rPr lang="pl-PL" dirty="0" err="1">
                <a:latin typeface="Georgia" panose="02040502050405020303" pitchFamily="18" charset="0"/>
              </a:rPr>
              <a:t>Pew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Research</a:t>
            </a:r>
            <a:r>
              <a:rPr lang="pl-PL" dirty="0">
                <a:latin typeface="Georgia" panose="02040502050405020303" pitchFamily="18" charset="0"/>
              </a:rPr>
              <a:t> Centre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ABBB3-F372-F56E-70E3-04DCF4485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Miesiąc później instytucja zadała zupełnie inaczej podobne pytanie:</a:t>
            </a:r>
          </a:p>
          <a:p>
            <a:endParaRPr lang="pl-PL" dirty="0"/>
          </a:p>
          <a:p>
            <a:r>
              <a:rPr lang="pl-PL" dirty="0"/>
              <a:t>Pytanie 1: </a:t>
            </a:r>
            <a:r>
              <a:rPr lang="pl-PL" dirty="0" err="1"/>
              <a:t>Which</a:t>
            </a:r>
            <a:r>
              <a:rPr lang="pl-PL" dirty="0"/>
              <a:t> </a:t>
            </a:r>
            <a:r>
              <a:rPr lang="pl-PL" dirty="0" err="1"/>
              <a:t>statements</a:t>
            </a:r>
            <a:r>
              <a:rPr lang="pl-PL" dirty="0"/>
              <a:t> </a:t>
            </a:r>
            <a:r>
              <a:rPr lang="pl-PL" dirty="0" err="1"/>
              <a:t>comes</a:t>
            </a:r>
            <a:r>
              <a:rPr lang="pl-PL" dirty="0"/>
              <a:t> </a:t>
            </a:r>
            <a:r>
              <a:rPr lang="pl-PL" dirty="0" err="1"/>
              <a:t>closer</a:t>
            </a:r>
            <a:r>
              <a:rPr lang="pl-PL" dirty="0"/>
              <a:t> to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views</a:t>
            </a:r>
            <a:r>
              <a:rPr lang="pl-PL" dirty="0"/>
              <a:t>: </a:t>
            </a:r>
          </a:p>
          <a:p>
            <a:pPr lvl="1"/>
            <a:r>
              <a:rPr lang="pl-PL" dirty="0">
                <a:latin typeface="Georgia" panose="02040502050405020303" pitchFamily="18" charset="0"/>
              </a:rPr>
              <a:t>The </a:t>
            </a:r>
            <a:r>
              <a:rPr lang="pl-PL" dirty="0" err="1">
                <a:latin typeface="Georgia" panose="02040502050405020303" pitchFamily="18" charset="0"/>
              </a:rPr>
              <a:t>best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way</a:t>
            </a:r>
            <a:r>
              <a:rPr lang="pl-PL" dirty="0">
                <a:latin typeface="Georgia" panose="02040502050405020303" pitchFamily="18" charset="0"/>
              </a:rPr>
              <a:t> to </a:t>
            </a:r>
            <a:r>
              <a:rPr lang="pl-PL" dirty="0" err="1">
                <a:latin typeface="Georgia" panose="02040502050405020303" pitchFamily="18" charset="0"/>
              </a:rPr>
              <a:t>ensure</a:t>
            </a:r>
            <a:r>
              <a:rPr lang="pl-PL" dirty="0">
                <a:latin typeface="Georgia" panose="02040502050405020303" pitchFamily="18" charset="0"/>
              </a:rPr>
              <a:t> the </a:t>
            </a:r>
            <a:r>
              <a:rPr lang="pl-PL" dirty="0" err="1">
                <a:latin typeface="Georgia" panose="02040502050405020303" pitchFamily="18" charset="0"/>
              </a:rPr>
              <a:t>peace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is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through</a:t>
            </a:r>
            <a:r>
              <a:rPr lang="pl-PL" dirty="0">
                <a:latin typeface="Georgia" panose="02040502050405020303" pitchFamily="18" charset="0"/>
              </a:rPr>
              <a:t> the </a:t>
            </a:r>
            <a:r>
              <a:rPr lang="pl-PL" dirty="0" err="1">
                <a:latin typeface="Georgia" panose="02040502050405020303" pitchFamily="18" charset="0"/>
              </a:rPr>
              <a:t>military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strength</a:t>
            </a:r>
            <a:r>
              <a:rPr lang="pl-PL" dirty="0">
                <a:latin typeface="Georgia" panose="02040502050405020303" pitchFamily="18" charset="0"/>
              </a:rPr>
              <a:t> – 33%</a:t>
            </a:r>
          </a:p>
          <a:p>
            <a:pPr lvl="1"/>
            <a:r>
              <a:rPr lang="pl-PL" dirty="0" err="1">
                <a:latin typeface="Georgia" panose="02040502050405020303" pitchFamily="18" charset="0"/>
              </a:rPr>
              <a:t>Diplomacy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is</a:t>
            </a:r>
            <a:r>
              <a:rPr lang="pl-PL" dirty="0">
                <a:latin typeface="Georgia" panose="02040502050405020303" pitchFamily="18" charset="0"/>
              </a:rPr>
              <a:t> the </a:t>
            </a:r>
            <a:r>
              <a:rPr lang="pl-PL" dirty="0" err="1">
                <a:latin typeface="Georgia" panose="02040502050405020303" pitchFamily="18" charset="0"/>
              </a:rPr>
              <a:t>best</a:t>
            </a:r>
            <a:r>
              <a:rPr lang="pl-PL" dirty="0">
                <a:latin typeface="Georgia" panose="02040502050405020303" pitchFamily="18" charset="0"/>
              </a:rPr>
              <a:t> </a:t>
            </a:r>
            <a:r>
              <a:rPr lang="pl-PL" dirty="0" err="1">
                <a:latin typeface="Georgia" panose="02040502050405020303" pitchFamily="18" charset="0"/>
              </a:rPr>
              <a:t>way</a:t>
            </a:r>
            <a:r>
              <a:rPr lang="pl-PL" dirty="0">
                <a:latin typeface="Georgia" panose="02040502050405020303" pitchFamily="18" charset="0"/>
              </a:rPr>
              <a:t> to </a:t>
            </a:r>
            <a:r>
              <a:rPr lang="pl-PL" dirty="0" err="1">
                <a:latin typeface="Georgia" panose="02040502050405020303" pitchFamily="18" charset="0"/>
              </a:rPr>
              <a:t>ensure</a:t>
            </a:r>
            <a:r>
              <a:rPr lang="pl-PL" dirty="0">
                <a:latin typeface="Georgia" panose="02040502050405020303" pitchFamily="18" charset="0"/>
              </a:rPr>
              <a:t> the </a:t>
            </a:r>
            <a:r>
              <a:rPr lang="pl-PL" dirty="0" err="1">
                <a:latin typeface="Georgia" panose="02040502050405020303" pitchFamily="18" charset="0"/>
              </a:rPr>
              <a:t>peace</a:t>
            </a:r>
            <a:r>
              <a:rPr lang="pl-PL" dirty="0">
                <a:latin typeface="Georgia" panose="02040502050405020303" pitchFamily="18" charset="0"/>
              </a:rPr>
              <a:t> – 55%</a:t>
            </a:r>
          </a:p>
          <a:p>
            <a:pPr lvl="1"/>
            <a:endParaRPr lang="pl-PL" dirty="0">
              <a:latin typeface="Georgia" panose="02040502050405020303" pitchFamily="18" charset="0"/>
            </a:endParaRPr>
          </a:p>
          <a:p>
            <a:r>
              <a:rPr lang="pl-PL" dirty="0">
                <a:latin typeface="Georgia" panose="02040502050405020303" pitchFamily="18" charset="0"/>
              </a:rPr>
              <a:t>Całkowicie zmienione konkluzje</a:t>
            </a:r>
            <a:endParaRPr lang="pl-PL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587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8B4135F-E887-9E45-99E1-730500ED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Zadanie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C965-1739-907D-BA9A-24680BBE7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Klient chce pokazać duże wsparcie dla działań pomocowych przeciwko wzrostom cen energii. </a:t>
            </a:r>
          </a:p>
          <a:p>
            <a:endParaRPr lang="pl-PL" dirty="0"/>
          </a:p>
          <a:p>
            <a:r>
              <a:rPr lang="pl-PL" dirty="0"/>
              <a:t>Jak ułożyć kwestionariusz, aby wyszło szerokie poparcie dla pomocy?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67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935C-5BA1-3A46-EC17-3BBCF1EF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GB" dirty="0"/>
              <a:t>Forbid / Allow </a:t>
            </a:r>
            <a:r>
              <a:rPr lang="en-GB" dirty="0" err="1"/>
              <a:t>asy</a:t>
            </a:r>
            <a:r>
              <a:rPr lang="pl-PL" dirty="0"/>
              <a:t>m</a:t>
            </a:r>
            <a:r>
              <a:rPr lang="en-GB" dirty="0" err="1"/>
              <a:t>metry</a:t>
            </a:r>
            <a:endParaRPr lang="en-GB" dirty="0"/>
          </a:p>
        </p:txBody>
      </p:sp>
      <p:pic>
        <p:nvPicPr>
          <p:cNvPr id="5" name="Picture 4" descr="Rysunki na papierze kolorowym">
            <a:extLst>
              <a:ext uri="{FF2B5EF4-FFF2-40B4-BE49-F238E27FC236}">
                <a16:creationId xmlns:a16="http://schemas.microsoft.com/office/drawing/2014/main" id="{5E037BBC-DBE8-A21D-FC96-352285D68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0" r="43487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0363C-8D4C-5EFB-A986-32559822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pl-PL" dirty="0"/>
              <a:t>Problem: Różne odsetki odpowiedzi, jeżeli zapytamy czy coś powinno być zabronione lub czy dozwolone.</a:t>
            </a:r>
          </a:p>
          <a:p>
            <a:endParaRPr lang="pl-PL" dirty="0"/>
          </a:p>
          <a:p>
            <a:r>
              <a:rPr lang="pl-PL" dirty="0"/>
              <a:t>Czemu: Różne postawy osób niezdecydowanych.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6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BDFF56C-AE69-04E2-3F46-DEE99028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Przykład – mowa nienawiści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D7E3-3B51-9FE6-3665-00E0AC3CF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pl-PL" dirty="0"/>
              <a:t>Eksperyment: </a:t>
            </a:r>
            <a:r>
              <a:rPr lang="en-GB" dirty="0"/>
              <a:t>Rugg, D. (1941). Experiments in wording questions II. Public Opinion Quarterly 5: 91–92</a:t>
            </a:r>
            <a:endParaRPr lang="pl-PL" dirty="0"/>
          </a:p>
          <a:p>
            <a:endParaRPr lang="pl-PL" dirty="0"/>
          </a:p>
          <a:p>
            <a:r>
              <a:rPr lang="pl-PL" dirty="0"/>
              <a:t>Pytanie: </a:t>
            </a:r>
            <a:r>
              <a:rPr lang="en-GB" dirty="0"/>
              <a:t>Do you think the United States should forbid public speeches against democracy? </a:t>
            </a:r>
            <a:endParaRPr lang="pl-PL" dirty="0"/>
          </a:p>
          <a:p>
            <a:pPr lvl="1"/>
            <a:r>
              <a:rPr lang="en-GB" dirty="0"/>
              <a:t>Yes, forbid </a:t>
            </a:r>
            <a:r>
              <a:rPr lang="pl-PL" dirty="0"/>
              <a:t>- </a:t>
            </a:r>
            <a:r>
              <a:rPr lang="en-GB" dirty="0"/>
              <a:t>54% </a:t>
            </a:r>
            <a:endParaRPr lang="pl-PL" dirty="0"/>
          </a:p>
          <a:p>
            <a:pPr lvl="1"/>
            <a:r>
              <a:rPr lang="en-GB" dirty="0"/>
              <a:t>No, not forbid </a:t>
            </a:r>
            <a:r>
              <a:rPr lang="pl-PL" dirty="0"/>
              <a:t>- </a:t>
            </a:r>
            <a:r>
              <a:rPr lang="en-GB" dirty="0"/>
              <a:t>46%</a:t>
            </a:r>
          </a:p>
        </p:txBody>
      </p:sp>
    </p:spTree>
    <p:extLst>
      <p:ext uri="{BB962C8B-B14F-4D97-AF65-F5344CB8AC3E}">
        <p14:creationId xmlns:p14="http://schemas.microsoft.com/office/powerpoint/2010/main" val="2104203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455</TotalTime>
  <Words>1302</Words>
  <Application>Microsoft Office PowerPoint</Application>
  <PresentationFormat>Widescreen</PresentationFormat>
  <Paragraphs>217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Georgia</vt:lpstr>
      <vt:lpstr>Open Sans</vt:lpstr>
      <vt:lpstr>Trebuchet MS</vt:lpstr>
      <vt:lpstr>Wingdings 3</vt:lpstr>
      <vt:lpstr>Facet</vt:lpstr>
      <vt:lpstr>Układanie pytań - Wording</vt:lpstr>
      <vt:lpstr>Model respondenta</vt:lpstr>
      <vt:lpstr>Przykład – braki odpowiedzi:</vt:lpstr>
      <vt:lpstr>Acquiescence bias</vt:lpstr>
      <vt:lpstr>Przykład  - Pew Research Centre</vt:lpstr>
      <vt:lpstr>Przykład - Pew Research Centre</vt:lpstr>
      <vt:lpstr>Zadanie</vt:lpstr>
      <vt:lpstr>Forbid / Allow asymmetry</vt:lpstr>
      <vt:lpstr>Przykład – mowa nienawiści</vt:lpstr>
      <vt:lpstr>Przykład – mowa nienawiści</vt:lpstr>
      <vt:lpstr>Zadanie</vt:lpstr>
      <vt:lpstr>Emocjonalny język / kontekst</vt:lpstr>
      <vt:lpstr>Przykład klasyczny - eksperyment</vt:lpstr>
      <vt:lpstr>Przykład klasyczny - eksperyment</vt:lpstr>
      <vt:lpstr>Przykład – Pew Research Centre </vt:lpstr>
      <vt:lpstr>Przykład – Pew Research Centre </vt:lpstr>
      <vt:lpstr>Kilka popularnych przykładów</vt:lpstr>
      <vt:lpstr>Zadanie</vt:lpstr>
      <vt:lpstr>Kolejność pytań ma znaczenie</vt:lpstr>
      <vt:lpstr>Przykład efektu kontrastu – poparcie dla LGBT</vt:lpstr>
      <vt:lpstr>Przykład efektu kontrastu – poparcie dla LGBT (2)</vt:lpstr>
      <vt:lpstr>Przykład efektu kontrastu – poparcie dla prezydenta</vt:lpstr>
      <vt:lpstr>Przykład efektu kontrastu – poparcie dla prezydenta</vt:lpstr>
      <vt:lpstr>Przykład efektu asymilacji – współpraca polityków</vt:lpstr>
      <vt:lpstr>Przykład efektu asymilacji – współpraca polityków</vt:lpstr>
      <vt:lpstr>Styl zadawania pytań</vt:lpstr>
      <vt:lpstr>Pytania z wymuszonym wyborem vs. Wielokrotny wybór. </vt:lpstr>
      <vt:lpstr>Prawdopodobieństwo wyboru pierwszej odpowiedzi</vt:lpstr>
      <vt:lpstr>Sugerowanie odpowiedzi - nie wiem</vt:lpstr>
      <vt:lpstr>Materiały edukacyjne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Rybacki</dc:creator>
  <cp:lastModifiedBy>Jakub Rybacki</cp:lastModifiedBy>
  <cp:revision>1</cp:revision>
  <dcterms:created xsi:type="dcterms:W3CDTF">2022-11-01T20:10:23Z</dcterms:created>
  <dcterms:modified xsi:type="dcterms:W3CDTF">2022-11-03T16:32:34Z</dcterms:modified>
</cp:coreProperties>
</file>