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6" r:id="rId9"/>
    <p:sldId id="262" r:id="rId10"/>
    <p:sldId id="265" r:id="rId11"/>
    <p:sldId id="267" r:id="rId12"/>
    <p:sldId id="263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2F087-EEC7-4AF3-889D-D63F17F64911}">
          <p14:sldIdLst>
            <p14:sldId id="256"/>
            <p14:sldId id="257"/>
          </p14:sldIdLst>
        </p14:section>
        <p14:section name="Hipotezy" id="{16078C51-C29F-4811-8BC5-0291D65C0AE9}">
          <p14:sldIdLst>
            <p14:sldId id="258"/>
            <p14:sldId id="259"/>
          </p14:sldIdLst>
        </p14:section>
        <p14:section name="Pzegląd teoretyczny" id="{86F62DCC-2777-442C-957B-3CFB2F5B0E3B}">
          <p14:sldIdLst>
            <p14:sldId id="260"/>
            <p14:sldId id="261"/>
            <p14:sldId id="271"/>
            <p14:sldId id="266"/>
          </p14:sldIdLst>
        </p14:section>
        <p14:section name="Dane" id="{256768DB-8064-4ED3-A7B1-8E0FB8FF0297}">
          <p14:sldIdLst>
            <p14:sldId id="262"/>
            <p14:sldId id="265"/>
            <p14:sldId id="267"/>
          </p14:sldIdLst>
        </p14:section>
        <p14:section name="Wyniki" id="{81F39EFB-659A-456E-AC2E-922E9E52860C}">
          <p14:sldIdLst>
            <p14:sldId id="263"/>
            <p14:sldId id="264"/>
          </p14:sldIdLst>
        </p14:section>
        <p14:section name="Konkluzje" id="{CED996FB-9E8D-44E4-95D9-6E76E3411EA1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FF57C-DBB3-4F48-8FDB-46006070D182}" v="17" dt="2023-03-16T15:55:3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98BFF57C-DBB3-4F48-8FDB-46006070D182}"/>
    <pc:docChg chg="modSld">
      <pc:chgData name="Jakub Rybacki" userId="71160f026d85cc38" providerId="LiveId" clId="{98BFF57C-DBB3-4F48-8FDB-46006070D182}" dt="2023-03-16T16:19:10.759" v="24" actId="1076"/>
      <pc:docMkLst>
        <pc:docMk/>
      </pc:docMkLst>
      <pc:sldChg chg="modSp">
        <pc:chgData name="Jakub Rybacki" userId="71160f026d85cc38" providerId="LiveId" clId="{98BFF57C-DBB3-4F48-8FDB-46006070D182}" dt="2023-03-16T15:55:34.528" v="14" actId="20577"/>
        <pc:sldMkLst>
          <pc:docMk/>
          <pc:sldMk cId="2988340408" sldId="257"/>
        </pc:sldMkLst>
        <pc:graphicFrameChg chg="mod">
          <ac:chgData name="Jakub Rybacki" userId="71160f026d85cc38" providerId="LiveId" clId="{98BFF57C-DBB3-4F48-8FDB-46006070D182}" dt="2023-03-16T15:55:34.528" v="14" actId="20577"/>
          <ac:graphicFrameMkLst>
            <pc:docMk/>
            <pc:sldMk cId="2988340408" sldId="257"/>
            <ac:graphicFrameMk id="5" creationId="{15D96F87-02BB-8D46-B949-DB2D27E558D7}"/>
          </ac:graphicFrameMkLst>
        </pc:graphicFrameChg>
      </pc:sldChg>
      <pc:sldChg chg="modSp mod">
        <pc:chgData name="Jakub Rybacki" userId="71160f026d85cc38" providerId="LiveId" clId="{98BFF57C-DBB3-4F48-8FDB-46006070D182}" dt="2023-03-16T16:02:28.283" v="15" actId="207"/>
        <pc:sldMkLst>
          <pc:docMk/>
          <pc:sldMk cId="3510127566" sldId="260"/>
        </pc:sldMkLst>
        <pc:graphicFrameChg chg="modGraphic">
          <ac:chgData name="Jakub Rybacki" userId="71160f026d85cc38" providerId="LiveId" clId="{98BFF57C-DBB3-4F48-8FDB-46006070D182}" dt="2023-03-16T16:02:28.283" v="15" actId="207"/>
          <ac:graphicFrameMkLst>
            <pc:docMk/>
            <pc:sldMk cId="3510127566" sldId="260"/>
            <ac:graphicFrameMk id="16" creationId="{9F9CE8D3-1867-4282-D4B3-1A5E95C535B6}"/>
          </ac:graphicFrameMkLst>
        </pc:graphicFrameChg>
      </pc:sldChg>
      <pc:sldChg chg="modSp mod">
        <pc:chgData name="Jakub Rybacki" userId="71160f026d85cc38" providerId="LiveId" clId="{98BFF57C-DBB3-4F48-8FDB-46006070D182}" dt="2023-03-16T16:19:10.759" v="24" actId="1076"/>
        <pc:sldMkLst>
          <pc:docMk/>
          <pc:sldMk cId="1694319033" sldId="265"/>
        </pc:sldMkLst>
        <pc:picChg chg="mod">
          <ac:chgData name="Jakub Rybacki" userId="71160f026d85cc38" providerId="LiveId" clId="{98BFF57C-DBB3-4F48-8FDB-46006070D182}" dt="2023-03-16T16:19:10.759" v="24" actId="1076"/>
          <ac:picMkLst>
            <pc:docMk/>
            <pc:sldMk cId="1694319033" sldId="265"/>
            <ac:picMk id="7" creationId="{856FECFB-C070-B9B9-618A-8F9581C91E7F}"/>
          </ac:picMkLst>
        </pc:picChg>
      </pc:sldChg>
    </pc:docChg>
  </pc:docChgLst>
  <pc:docChgLst>
    <pc:chgData name="Jakub Rybacki" userId="71160f026d85cc38" providerId="LiveId" clId="{F3FBEE7D-A5C1-4684-A9BE-17764328E9C1}"/>
    <pc:docChg chg="undo custSel addSld delSld modSld sldOrd addSection modSection">
      <pc:chgData name="Jakub Rybacki" userId="71160f026d85cc38" providerId="LiveId" clId="{F3FBEE7D-A5C1-4684-A9BE-17764328E9C1}" dt="2023-03-14T19:27:13.196" v="3040" actId="26606"/>
      <pc:docMkLst>
        <pc:docMk/>
      </pc:docMkLst>
      <pc:sldChg chg="modSp">
        <pc:chgData name="Jakub Rybacki" userId="71160f026d85cc38" providerId="LiveId" clId="{F3FBEE7D-A5C1-4684-A9BE-17764328E9C1}" dt="2023-03-12T10:52:23.307" v="727" actId="20577"/>
        <pc:sldMkLst>
          <pc:docMk/>
          <pc:sldMk cId="2988340408" sldId="257"/>
        </pc:sldMkLst>
        <pc:graphicFrameChg chg="mod">
          <ac:chgData name="Jakub Rybacki" userId="71160f026d85cc38" providerId="LiveId" clId="{F3FBEE7D-A5C1-4684-A9BE-17764328E9C1}" dt="2023-03-12T10:52:23.307" v="727" actId="20577"/>
          <ac:graphicFrameMkLst>
            <pc:docMk/>
            <pc:sldMk cId="2988340408" sldId="257"/>
            <ac:graphicFrameMk id="5" creationId="{15D96F87-02BB-8D46-B949-DB2D27E558D7}"/>
          </ac:graphicFrameMkLst>
        </pc:graphicFrameChg>
      </pc:sldChg>
      <pc:sldChg chg="modSp mod">
        <pc:chgData name="Jakub Rybacki" userId="71160f026d85cc38" providerId="LiveId" clId="{F3FBEE7D-A5C1-4684-A9BE-17764328E9C1}" dt="2023-03-12T15:44:58.238" v="2762" actId="14"/>
        <pc:sldMkLst>
          <pc:docMk/>
          <pc:sldMk cId="266285655" sldId="258"/>
        </pc:sldMkLst>
        <pc:spChg chg="mod">
          <ac:chgData name="Jakub Rybacki" userId="71160f026d85cc38" providerId="LiveId" clId="{F3FBEE7D-A5C1-4684-A9BE-17764328E9C1}" dt="2023-03-12T15:44:58.238" v="2762" actId="14"/>
          <ac:spMkLst>
            <pc:docMk/>
            <pc:sldMk cId="266285655" sldId="258"/>
            <ac:spMk id="3" creationId="{4FCF1B29-5D22-4BD5-89CE-26B3F2D5F856}"/>
          </ac:spMkLst>
        </pc:spChg>
      </pc:sldChg>
      <pc:sldChg chg="addSp delSp modSp mod setBg">
        <pc:chgData name="Jakub Rybacki" userId="71160f026d85cc38" providerId="LiveId" clId="{F3FBEE7D-A5C1-4684-A9BE-17764328E9C1}" dt="2023-03-12T10:42:53.468" v="260" actId="20577"/>
        <pc:sldMkLst>
          <pc:docMk/>
          <pc:sldMk cId="3901889013" sldId="259"/>
        </pc:sldMkLst>
        <pc:spChg chg="mod">
          <ac:chgData name="Jakub Rybacki" userId="71160f026d85cc38" providerId="LiveId" clId="{F3FBEE7D-A5C1-4684-A9BE-17764328E9C1}" dt="2023-03-12T10:42:53.468" v="260" actId="20577"/>
          <ac:spMkLst>
            <pc:docMk/>
            <pc:sldMk cId="3901889013" sldId="259"/>
            <ac:spMk id="2" creationId="{59E39CDD-6862-B1B7-6808-168031DDA6D5}"/>
          </ac:spMkLst>
        </pc:spChg>
        <pc:spChg chg="del mod">
          <ac:chgData name="Jakub Rybacki" userId="71160f026d85cc38" providerId="LiveId" clId="{F3FBEE7D-A5C1-4684-A9BE-17764328E9C1}" dt="2023-03-12T10:42:22.426" v="252" actId="26606"/>
          <ac:spMkLst>
            <pc:docMk/>
            <pc:sldMk cId="3901889013" sldId="259"/>
            <ac:spMk id="3" creationId="{4E7217B6-DC2D-8BE2-112B-23D6D781E9D8}"/>
          </ac:spMkLst>
        </pc:spChg>
        <pc:spChg chg="add">
          <ac:chgData name="Jakub Rybacki" userId="71160f026d85cc38" providerId="LiveId" clId="{F3FBEE7D-A5C1-4684-A9BE-17764328E9C1}" dt="2023-03-12T10:42:22.426" v="252" actId="26606"/>
          <ac:spMkLst>
            <pc:docMk/>
            <pc:sldMk cId="3901889013" sldId="259"/>
            <ac:spMk id="14" creationId="{655AE6B0-AC9E-4167-806F-E9DB135FC46B}"/>
          </ac:spMkLst>
        </pc:spChg>
        <pc:spChg chg="add">
          <ac:chgData name="Jakub Rybacki" userId="71160f026d85cc38" providerId="LiveId" clId="{F3FBEE7D-A5C1-4684-A9BE-17764328E9C1}" dt="2023-03-12T10:42:22.426" v="252" actId="26606"/>
          <ac:spMkLst>
            <pc:docMk/>
            <pc:sldMk cId="3901889013" sldId="259"/>
            <ac:spMk id="27" creationId="{87BD1F4E-A66D-4C06-86DA-8D56CA7A3B41}"/>
          </ac:spMkLst>
        </pc:spChg>
        <pc:grpChg chg="add">
          <ac:chgData name="Jakub Rybacki" userId="71160f026d85cc38" providerId="LiveId" clId="{F3FBEE7D-A5C1-4684-A9BE-17764328E9C1}" dt="2023-03-12T10:42:22.426" v="252" actId="26606"/>
          <ac:grpSpMkLst>
            <pc:docMk/>
            <pc:sldMk cId="3901889013" sldId="259"/>
            <ac:grpSpMk id="16" creationId="{3523416A-383B-4FDC-B4C9-D8EDDFE9C043}"/>
          </ac:grpSpMkLst>
        </pc:grpChg>
        <pc:graphicFrameChg chg="add mod">
          <ac:chgData name="Jakub Rybacki" userId="71160f026d85cc38" providerId="LiveId" clId="{F3FBEE7D-A5C1-4684-A9BE-17764328E9C1}" dt="2023-03-12T10:42:32.522" v="253" actId="20577"/>
          <ac:graphicFrameMkLst>
            <pc:docMk/>
            <pc:sldMk cId="3901889013" sldId="259"/>
            <ac:graphicFrameMk id="10" creationId="{E57C73A2-E342-2A70-C1C2-2E0BD9508FC0}"/>
          </ac:graphicFrameMkLst>
        </pc:graphicFrameChg>
        <pc:cxnChg chg="add del">
          <ac:chgData name="Jakub Rybacki" userId="71160f026d85cc38" providerId="LiveId" clId="{F3FBEE7D-A5C1-4684-A9BE-17764328E9C1}" dt="2023-03-12T10:42:22.426" v="252" actId="26606"/>
          <ac:cxnSpMkLst>
            <pc:docMk/>
            <pc:sldMk cId="3901889013" sldId="259"/>
            <ac:cxnSpMk id="8" creationId="{0B5F7E3B-C5F1-40E0-A491-558BAFBC1127}"/>
          </ac:cxnSpMkLst>
        </pc:cxnChg>
      </pc:sldChg>
      <pc:sldChg chg="addSp delSp modSp new mod setBg">
        <pc:chgData name="Jakub Rybacki" userId="71160f026d85cc38" providerId="LiveId" clId="{F3FBEE7D-A5C1-4684-A9BE-17764328E9C1}" dt="2023-03-12T10:50:54.572" v="717" actId="26606"/>
        <pc:sldMkLst>
          <pc:docMk/>
          <pc:sldMk cId="3510127566" sldId="260"/>
        </pc:sldMkLst>
        <pc:spChg chg="mod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2" creationId="{16ED1E53-67C2-2AEB-94A5-E4BEF5695774}"/>
          </ac:spMkLst>
        </pc:spChg>
        <pc:spChg chg="del mod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3" creationId="{87728AFA-1B04-98C6-CB55-0340511728F1}"/>
          </ac:spMkLst>
        </pc:spChg>
        <pc:spChg chg="add del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8" creationId="{603AE127-802C-459A-A612-DB85B67F0DC0}"/>
          </ac:spMkLst>
        </pc:spChg>
        <pc:spChg chg="add del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10" creationId="{9323D83D-50D6-4040-A58B-FCEA340F886A}"/>
          </ac:spMkLst>
        </pc:spChg>
        <pc:spChg chg="add del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14" creationId="{F10FD715-4DCE-4779-B634-EC78315EA213}"/>
          </ac:spMkLst>
        </pc:spChg>
        <pc:spChg chg="add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20" creationId="{9F4444CE-BC8D-4D61-B303-4C05614E62AB}"/>
          </ac:spMkLst>
        </pc:spChg>
        <pc:spChg chg="add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22" creationId="{73772B81-181F-48B7-8826-4D9686D15DF5}"/>
          </ac:spMkLst>
        </pc:spChg>
        <pc:spChg chg="add">
          <ac:chgData name="Jakub Rybacki" userId="71160f026d85cc38" providerId="LiveId" clId="{F3FBEE7D-A5C1-4684-A9BE-17764328E9C1}" dt="2023-03-12T10:50:54.572" v="717" actId="26606"/>
          <ac:spMkLst>
            <pc:docMk/>
            <pc:sldMk cId="3510127566" sldId="260"/>
            <ac:spMk id="24" creationId="{B2205F6E-03C6-4E92-877C-E2482F6599AA}"/>
          </ac:spMkLst>
        </pc:spChg>
        <pc:graphicFrameChg chg="add">
          <ac:chgData name="Jakub Rybacki" userId="71160f026d85cc38" providerId="LiveId" clId="{F3FBEE7D-A5C1-4684-A9BE-17764328E9C1}" dt="2023-03-12T10:50:54.572" v="717" actId="26606"/>
          <ac:graphicFrameMkLst>
            <pc:docMk/>
            <pc:sldMk cId="3510127566" sldId="260"/>
            <ac:graphicFrameMk id="16" creationId="{9F9CE8D3-1867-4282-D4B3-1A5E95C535B6}"/>
          </ac:graphicFrameMkLst>
        </pc:graphicFrameChg>
        <pc:cxnChg chg="add del">
          <ac:chgData name="Jakub Rybacki" userId="71160f026d85cc38" providerId="LiveId" clId="{F3FBEE7D-A5C1-4684-A9BE-17764328E9C1}" dt="2023-03-12T10:50:54.572" v="717" actId="26606"/>
          <ac:cxnSpMkLst>
            <pc:docMk/>
            <pc:sldMk cId="3510127566" sldId="260"/>
            <ac:cxnSpMk id="12" creationId="{1A1FE6BB-DFB2-4080-9B5E-076EF5DDE67B}"/>
          </ac:cxnSpMkLst>
        </pc:cxnChg>
      </pc:sldChg>
      <pc:sldChg chg="addSp modSp new mod ord setBg">
        <pc:chgData name="Jakub Rybacki" userId="71160f026d85cc38" providerId="LiveId" clId="{F3FBEE7D-A5C1-4684-A9BE-17764328E9C1}" dt="2023-03-14T19:21:38.120" v="2776"/>
        <pc:sldMkLst>
          <pc:docMk/>
          <pc:sldMk cId="1263696898" sldId="261"/>
        </pc:sldMkLst>
        <pc:spChg chg="mod">
          <ac:chgData name="Jakub Rybacki" userId="71160f026d85cc38" providerId="LiveId" clId="{F3FBEE7D-A5C1-4684-A9BE-17764328E9C1}" dt="2023-03-12T15:15:42.786" v="1028" actId="20577"/>
          <ac:spMkLst>
            <pc:docMk/>
            <pc:sldMk cId="1263696898" sldId="261"/>
            <ac:spMk id="2" creationId="{98341DBD-28A4-1AE3-E201-0A5521F57071}"/>
          </ac:spMkLst>
        </pc:spChg>
        <pc:spChg chg="mod">
          <ac:chgData name="Jakub Rybacki" userId="71160f026d85cc38" providerId="LiveId" clId="{F3FBEE7D-A5C1-4684-A9BE-17764328E9C1}" dt="2023-03-12T15:15:36.634" v="1025" actId="20577"/>
          <ac:spMkLst>
            <pc:docMk/>
            <pc:sldMk cId="1263696898" sldId="261"/>
            <ac:spMk id="3" creationId="{CEF93467-5AB5-D62C-AC84-8D10945229BF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13" creationId="{3F088236-D655-4F88-B238-E16762358025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15" creationId="{3DAC0C92-199E-475C-9390-119A9B027276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17" creationId="{C4CFB339-0ED8-4FE2-9EF1-6D1375B8499B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19" creationId="{31896C80-2069-4431-9C19-83B913734490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21" creationId="{BF120A21-0841-4823-B0C4-28AEBCEF9B78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23" creationId="{DBB05BAE-BBD3-4289-899F-A6851503C6B0}"/>
          </ac:spMkLst>
        </pc:spChg>
        <pc:spChg chg="add">
          <ac:chgData name="Jakub Rybacki" userId="71160f026d85cc38" providerId="LiveId" clId="{F3FBEE7D-A5C1-4684-A9BE-17764328E9C1}" dt="2023-03-12T15:15:15.177" v="950" actId="26606"/>
          <ac:spMkLst>
            <pc:docMk/>
            <pc:sldMk cId="1263696898" sldId="261"/>
            <ac:spMk id="25" creationId="{9874D11C-36F5-4BBE-A490-019A54E953B0}"/>
          </ac:spMkLst>
        </pc:spChg>
        <pc:picChg chg="add">
          <ac:chgData name="Jakub Rybacki" userId="71160f026d85cc38" providerId="LiveId" clId="{F3FBEE7D-A5C1-4684-A9BE-17764328E9C1}" dt="2023-03-12T15:15:15.177" v="950" actId="26606"/>
          <ac:picMkLst>
            <pc:docMk/>
            <pc:sldMk cId="1263696898" sldId="261"/>
            <ac:picMk id="5" creationId="{E65606DD-A803-88BC-A070-A654F35C5C5E}"/>
          </ac:picMkLst>
        </pc:picChg>
        <pc:cxnChg chg="add">
          <ac:chgData name="Jakub Rybacki" userId="71160f026d85cc38" providerId="LiveId" clId="{F3FBEE7D-A5C1-4684-A9BE-17764328E9C1}" dt="2023-03-12T15:15:15.177" v="950" actId="26606"/>
          <ac:cxnSpMkLst>
            <pc:docMk/>
            <pc:sldMk cId="1263696898" sldId="261"/>
            <ac:cxnSpMk id="9" creationId="{64FA5DFF-7FE6-4855-84E6-DFA78EE978BD}"/>
          </ac:cxnSpMkLst>
        </pc:cxnChg>
        <pc:cxnChg chg="add">
          <ac:chgData name="Jakub Rybacki" userId="71160f026d85cc38" providerId="LiveId" clId="{F3FBEE7D-A5C1-4684-A9BE-17764328E9C1}" dt="2023-03-12T15:15:15.177" v="950" actId="26606"/>
          <ac:cxnSpMkLst>
            <pc:docMk/>
            <pc:sldMk cId="1263696898" sldId="261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F3FBEE7D-A5C1-4684-A9BE-17764328E9C1}" dt="2023-03-12T15:26:12.658" v="1483" actId="207"/>
        <pc:sldMkLst>
          <pc:docMk/>
          <pc:sldMk cId="1961260459" sldId="262"/>
        </pc:sldMkLst>
        <pc:spChg chg="mod">
          <ac:chgData name="Jakub Rybacki" userId="71160f026d85cc38" providerId="LiveId" clId="{F3FBEE7D-A5C1-4684-A9BE-17764328E9C1}" dt="2023-03-12T15:26:03.398" v="1482" actId="26606"/>
          <ac:spMkLst>
            <pc:docMk/>
            <pc:sldMk cId="1961260459" sldId="262"/>
            <ac:spMk id="2" creationId="{9EB94FFB-5EB5-BFD6-78BC-9E0F5CFE6455}"/>
          </ac:spMkLst>
        </pc:spChg>
        <pc:spChg chg="del mod">
          <ac:chgData name="Jakub Rybacki" userId="71160f026d85cc38" providerId="LiveId" clId="{F3FBEE7D-A5C1-4684-A9BE-17764328E9C1}" dt="2023-03-12T15:26:03.398" v="1482" actId="26606"/>
          <ac:spMkLst>
            <pc:docMk/>
            <pc:sldMk cId="1961260459" sldId="262"/>
            <ac:spMk id="3" creationId="{25D8CD15-9375-3F7D-CD7D-BAEF6AA5D3C2}"/>
          </ac:spMkLst>
        </pc:spChg>
        <pc:graphicFrameChg chg="add modGraphic">
          <ac:chgData name="Jakub Rybacki" userId="71160f026d85cc38" providerId="LiveId" clId="{F3FBEE7D-A5C1-4684-A9BE-17764328E9C1}" dt="2023-03-12T15:26:12.658" v="1483" actId="207"/>
          <ac:graphicFrameMkLst>
            <pc:docMk/>
            <pc:sldMk cId="1961260459" sldId="262"/>
            <ac:graphicFrameMk id="5" creationId="{30D94F10-1705-B1F2-7C95-B1B2826D2BD3}"/>
          </ac:graphicFrameMkLst>
        </pc:graphicFrameChg>
      </pc:sldChg>
      <pc:sldChg chg="add del setBg">
        <pc:chgData name="Jakub Rybacki" userId="71160f026d85cc38" providerId="LiveId" clId="{F3FBEE7D-A5C1-4684-A9BE-17764328E9C1}" dt="2023-03-12T15:30:24.092" v="1485"/>
        <pc:sldMkLst>
          <pc:docMk/>
          <pc:sldMk cId="3380799793" sldId="263"/>
        </pc:sldMkLst>
      </pc:sldChg>
      <pc:sldChg chg="addSp delSp modSp new mod setBg">
        <pc:chgData name="Jakub Rybacki" userId="71160f026d85cc38" providerId="LiveId" clId="{F3FBEE7D-A5C1-4684-A9BE-17764328E9C1}" dt="2023-03-12T15:43:39.900" v="2646" actId="20577"/>
        <pc:sldMkLst>
          <pc:docMk/>
          <pc:sldMk cId="3566494904" sldId="263"/>
        </pc:sldMkLst>
        <pc:spChg chg="mod">
          <ac:chgData name="Jakub Rybacki" userId="71160f026d85cc38" providerId="LiveId" clId="{F3FBEE7D-A5C1-4684-A9BE-17764328E9C1}" dt="2023-03-12T15:35:09.754" v="2048" actId="26606"/>
          <ac:spMkLst>
            <pc:docMk/>
            <pc:sldMk cId="3566494904" sldId="263"/>
            <ac:spMk id="2" creationId="{37C634B9-83FD-AE3A-DF7C-3ECF31E4EBAB}"/>
          </ac:spMkLst>
        </pc:spChg>
        <pc:spChg chg="del mod">
          <ac:chgData name="Jakub Rybacki" userId="71160f026d85cc38" providerId="LiveId" clId="{F3FBEE7D-A5C1-4684-A9BE-17764328E9C1}" dt="2023-03-12T15:35:09.754" v="2048" actId="26606"/>
          <ac:spMkLst>
            <pc:docMk/>
            <pc:sldMk cId="3566494904" sldId="263"/>
            <ac:spMk id="3" creationId="{8FC18796-3D36-89A3-9BA2-699BD31CF053}"/>
          </ac:spMkLst>
        </pc:spChg>
        <pc:spChg chg="add">
          <ac:chgData name="Jakub Rybacki" userId="71160f026d85cc38" providerId="LiveId" clId="{F3FBEE7D-A5C1-4684-A9BE-17764328E9C1}" dt="2023-03-12T15:35:09.754" v="2048" actId="26606"/>
          <ac:spMkLst>
            <pc:docMk/>
            <pc:sldMk cId="3566494904" sldId="263"/>
            <ac:spMk id="9" creationId="{9F4444CE-BC8D-4D61-B303-4C05614E62AB}"/>
          </ac:spMkLst>
        </pc:spChg>
        <pc:spChg chg="add">
          <ac:chgData name="Jakub Rybacki" userId="71160f026d85cc38" providerId="LiveId" clId="{F3FBEE7D-A5C1-4684-A9BE-17764328E9C1}" dt="2023-03-12T15:35:09.754" v="2048" actId="26606"/>
          <ac:spMkLst>
            <pc:docMk/>
            <pc:sldMk cId="3566494904" sldId="263"/>
            <ac:spMk id="11" creationId="{73772B81-181F-48B7-8826-4D9686D15DF5}"/>
          </ac:spMkLst>
        </pc:spChg>
        <pc:spChg chg="add">
          <ac:chgData name="Jakub Rybacki" userId="71160f026d85cc38" providerId="LiveId" clId="{F3FBEE7D-A5C1-4684-A9BE-17764328E9C1}" dt="2023-03-12T15:35:09.754" v="2048" actId="26606"/>
          <ac:spMkLst>
            <pc:docMk/>
            <pc:sldMk cId="3566494904" sldId="263"/>
            <ac:spMk id="13" creationId="{B2205F6E-03C6-4E92-877C-E2482F6599AA}"/>
          </ac:spMkLst>
        </pc:spChg>
        <pc:graphicFrameChg chg="add mod">
          <ac:chgData name="Jakub Rybacki" userId="71160f026d85cc38" providerId="LiveId" clId="{F3FBEE7D-A5C1-4684-A9BE-17764328E9C1}" dt="2023-03-12T15:43:39.900" v="2646" actId="20577"/>
          <ac:graphicFrameMkLst>
            <pc:docMk/>
            <pc:sldMk cId="3566494904" sldId="263"/>
            <ac:graphicFrameMk id="5" creationId="{1727F5FA-EF34-696F-B816-11FE665DB6D9}"/>
          </ac:graphicFrameMkLst>
        </pc:graphicFrameChg>
      </pc:sldChg>
      <pc:sldChg chg="addSp modSp new mod setBg">
        <pc:chgData name="Jakub Rybacki" userId="71160f026d85cc38" providerId="LiveId" clId="{F3FBEE7D-A5C1-4684-A9BE-17764328E9C1}" dt="2023-03-12T15:42:57.856" v="2587" actId="26606"/>
        <pc:sldMkLst>
          <pc:docMk/>
          <pc:sldMk cId="374521096" sldId="264"/>
        </pc:sldMkLst>
        <pc:spChg chg="mod">
          <ac:chgData name="Jakub Rybacki" userId="71160f026d85cc38" providerId="LiveId" clId="{F3FBEE7D-A5C1-4684-A9BE-17764328E9C1}" dt="2023-03-12T15:42:57.856" v="2587" actId="26606"/>
          <ac:spMkLst>
            <pc:docMk/>
            <pc:sldMk cId="374521096" sldId="264"/>
            <ac:spMk id="2" creationId="{BC05CFCB-CD8E-570E-0957-62264FEA05EA}"/>
          </ac:spMkLst>
        </pc:spChg>
        <pc:spChg chg="mod">
          <ac:chgData name="Jakub Rybacki" userId="71160f026d85cc38" providerId="LiveId" clId="{F3FBEE7D-A5C1-4684-A9BE-17764328E9C1}" dt="2023-03-12T15:42:57.856" v="2587" actId="26606"/>
          <ac:spMkLst>
            <pc:docMk/>
            <pc:sldMk cId="374521096" sldId="264"/>
            <ac:spMk id="3" creationId="{3060FAEC-4FDE-8D03-4FBD-480ADB0178C0}"/>
          </ac:spMkLst>
        </pc:spChg>
        <pc:spChg chg="add">
          <ac:chgData name="Jakub Rybacki" userId="71160f026d85cc38" providerId="LiveId" clId="{F3FBEE7D-A5C1-4684-A9BE-17764328E9C1}" dt="2023-03-12T15:42:57.856" v="2587" actId="26606"/>
          <ac:spMkLst>
            <pc:docMk/>
            <pc:sldMk cId="374521096" sldId="264"/>
            <ac:spMk id="9" creationId="{3BCB5F6A-9EB0-40B0-9D13-3023E9A20508}"/>
          </ac:spMkLst>
        </pc:spChg>
        <pc:picChg chg="add">
          <ac:chgData name="Jakub Rybacki" userId="71160f026d85cc38" providerId="LiveId" clId="{F3FBEE7D-A5C1-4684-A9BE-17764328E9C1}" dt="2023-03-12T15:42:57.856" v="2587" actId="26606"/>
          <ac:picMkLst>
            <pc:docMk/>
            <pc:sldMk cId="374521096" sldId="264"/>
            <ac:picMk id="5" creationId="{BB4B41EE-303E-83D2-E08A-595D5B644D8E}"/>
          </ac:picMkLst>
        </pc:picChg>
      </pc:sldChg>
      <pc:sldChg chg="addSp delSp modSp new mod setBg">
        <pc:chgData name="Jakub Rybacki" userId="71160f026d85cc38" providerId="LiveId" clId="{F3FBEE7D-A5C1-4684-A9BE-17764328E9C1}" dt="2023-03-12T15:39:15.543" v="2157" actId="20577"/>
        <pc:sldMkLst>
          <pc:docMk/>
          <pc:sldMk cId="1694319033" sldId="265"/>
        </pc:sldMkLst>
        <pc:spChg chg="mod">
          <ac:chgData name="Jakub Rybacki" userId="71160f026d85cc38" providerId="LiveId" clId="{F3FBEE7D-A5C1-4684-A9BE-17764328E9C1}" dt="2023-03-12T15:38:57.049" v="2142" actId="26606"/>
          <ac:spMkLst>
            <pc:docMk/>
            <pc:sldMk cId="1694319033" sldId="265"/>
            <ac:spMk id="2" creationId="{84075E38-7A28-5738-11F7-9F61431A9211}"/>
          </ac:spMkLst>
        </pc:spChg>
        <pc:spChg chg="del">
          <ac:chgData name="Jakub Rybacki" userId="71160f026d85cc38" providerId="LiveId" clId="{F3FBEE7D-A5C1-4684-A9BE-17764328E9C1}" dt="2023-03-12T15:38:29.716" v="2102" actId="478"/>
          <ac:spMkLst>
            <pc:docMk/>
            <pc:sldMk cId="1694319033" sldId="265"/>
            <ac:spMk id="3" creationId="{F9C005FA-9801-BD26-392C-BA52FD768A50}"/>
          </ac:spMkLst>
        </pc:spChg>
        <pc:spChg chg="add mod">
          <ac:chgData name="Jakub Rybacki" userId="71160f026d85cc38" providerId="LiveId" clId="{F3FBEE7D-A5C1-4684-A9BE-17764328E9C1}" dt="2023-03-12T15:39:15.543" v="2157" actId="20577"/>
          <ac:spMkLst>
            <pc:docMk/>
            <pc:sldMk cId="1694319033" sldId="265"/>
            <ac:spMk id="9" creationId="{BF83366E-9036-9CE5-3D8E-4C521AE59DD4}"/>
          </ac:spMkLst>
        </pc:spChg>
        <pc:grpChg chg="add del">
          <ac:chgData name="Jakub Rybacki" userId="71160f026d85cc38" providerId="LiveId" clId="{F3FBEE7D-A5C1-4684-A9BE-17764328E9C1}" dt="2023-03-12T15:38:55.591" v="2139" actId="26606"/>
          <ac:grpSpMkLst>
            <pc:docMk/>
            <pc:sldMk cId="1694319033" sldId="265"/>
            <ac:grpSpMk id="12" creationId="{B4DE830A-B531-4A3B-96F6-0ECE88B08555}"/>
          </ac:grpSpMkLst>
        </pc:grpChg>
        <pc:grpChg chg="add del">
          <ac:chgData name="Jakub Rybacki" userId="71160f026d85cc38" providerId="LiveId" clId="{F3FBEE7D-A5C1-4684-A9BE-17764328E9C1}" dt="2023-03-12T15:38:57.046" v="2141" actId="26606"/>
          <ac:grpSpMkLst>
            <pc:docMk/>
            <pc:sldMk cId="1694319033" sldId="265"/>
            <ac:grpSpMk id="24" creationId="{88C9B83F-64CD-41C1-925F-A08801FFD0BD}"/>
          </ac:grpSpMkLst>
        </pc:grpChg>
        <pc:grpChg chg="add">
          <ac:chgData name="Jakub Rybacki" userId="71160f026d85cc38" providerId="LiveId" clId="{F3FBEE7D-A5C1-4684-A9BE-17764328E9C1}" dt="2023-03-12T15:38:57.049" v="2142" actId="26606"/>
          <ac:grpSpMkLst>
            <pc:docMk/>
            <pc:sldMk cId="1694319033" sldId="265"/>
            <ac:grpSpMk id="26" creationId="{B4DE830A-B531-4A3B-96F6-0ECE88B08555}"/>
          </ac:grpSpMkLst>
        </pc:grpChg>
        <pc:picChg chg="add del">
          <ac:chgData name="Jakub Rybacki" userId="71160f026d85cc38" providerId="LiveId" clId="{F3FBEE7D-A5C1-4684-A9BE-17764328E9C1}" dt="2023-03-12T15:38:27.556" v="2101" actId="22"/>
          <ac:picMkLst>
            <pc:docMk/>
            <pc:sldMk cId="1694319033" sldId="265"/>
            <ac:picMk id="5" creationId="{28A003E2-B57C-5347-FAA9-E66D1D8CF71D}"/>
          </ac:picMkLst>
        </pc:picChg>
        <pc:picChg chg="add mod">
          <ac:chgData name="Jakub Rybacki" userId="71160f026d85cc38" providerId="LiveId" clId="{F3FBEE7D-A5C1-4684-A9BE-17764328E9C1}" dt="2023-03-12T15:39:08.632" v="2144" actId="27614"/>
          <ac:picMkLst>
            <pc:docMk/>
            <pc:sldMk cId="1694319033" sldId="265"/>
            <ac:picMk id="7" creationId="{856FECFB-C070-B9B9-618A-8F9581C91E7F}"/>
          </ac:picMkLst>
        </pc:picChg>
      </pc:sldChg>
      <pc:sldChg chg="modSp new del mod">
        <pc:chgData name="Jakub Rybacki" userId="71160f026d85cc38" providerId="LiveId" clId="{F3FBEE7D-A5C1-4684-A9BE-17764328E9C1}" dt="2023-03-12T15:44:22.990" v="2726" actId="2696"/>
        <pc:sldMkLst>
          <pc:docMk/>
          <pc:sldMk cId="856444845" sldId="266"/>
        </pc:sldMkLst>
        <pc:spChg chg="mod">
          <ac:chgData name="Jakub Rybacki" userId="71160f026d85cc38" providerId="LiveId" clId="{F3FBEE7D-A5C1-4684-A9BE-17764328E9C1}" dt="2023-03-12T15:43:53.478" v="2678" actId="20577"/>
          <ac:spMkLst>
            <pc:docMk/>
            <pc:sldMk cId="856444845" sldId="266"/>
            <ac:spMk id="2" creationId="{27F4A1C8-7822-C3F6-9B50-C41CCBB5E993}"/>
          </ac:spMkLst>
        </pc:spChg>
        <pc:spChg chg="mod">
          <ac:chgData name="Jakub Rybacki" userId="71160f026d85cc38" providerId="LiveId" clId="{F3FBEE7D-A5C1-4684-A9BE-17764328E9C1}" dt="2023-03-12T15:44:20.335" v="2725" actId="21"/>
          <ac:spMkLst>
            <pc:docMk/>
            <pc:sldMk cId="856444845" sldId="266"/>
            <ac:spMk id="3" creationId="{E48A0770-E098-6E20-223D-CC5669D3D0D9}"/>
          </ac:spMkLst>
        </pc:spChg>
      </pc:sldChg>
      <pc:sldChg chg="addSp delSp modSp add mod setBg delDesignElem">
        <pc:chgData name="Jakub Rybacki" userId="71160f026d85cc38" providerId="LiveId" clId="{F3FBEE7D-A5C1-4684-A9BE-17764328E9C1}" dt="2023-03-14T19:22:19.875" v="2866" actId="21"/>
        <pc:sldMkLst>
          <pc:docMk/>
          <pc:sldMk cId="929738822" sldId="266"/>
        </pc:sldMkLst>
        <pc:spChg chg="mod">
          <ac:chgData name="Jakub Rybacki" userId="71160f026d85cc38" providerId="LiveId" clId="{F3FBEE7D-A5C1-4684-A9BE-17764328E9C1}" dt="2023-03-14T19:16:23.408" v="2769" actId="26606"/>
          <ac:spMkLst>
            <pc:docMk/>
            <pc:sldMk cId="929738822" sldId="266"/>
            <ac:spMk id="2" creationId="{46996A39-83D2-9EBB-3CF8-91F91D5DBD8E}"/>
          </ac:spMkLst>
        </pc:spChg>
        <pc:spChg chg="mod">
          <ac:chgData name="Jakub Rybacki" userId="71160f026d85cc38" providerId="LiveId" clId="{F3FBEE7D-A5C1-4684-A9BE-17764328E9C1}" dt="2023-03-14T19:22:19.875" v="2866" actId="21"/>
          <ac:spMkLst>
            <pc:docMk/>
            <pc:sldMk cId="929738822" sldId="266"/>
            <ac:spMk id="3" creationId="{DBF6B6AA-3044-AB8D-0BDA-3BF7F906A63B}"/>
          </ac:spMkLst>
        </pc:spChg>
        <pc:spChg chg="del">
          <ac:chgData name="Jakub Rybacki" userId="71160f026d85cc38" providerId="LiveId" clId="{F3FBEE7D-A5C1-4684-A9BE-17764328E9C1}" dt="2023-03-14T17:41:50.013" v="2764"/>
          <ac:spMkLst>
            <pc:docMk/>
            <pc:sldMk cId="929738822" sldId="266"/>
            <ac:spMk id="8" creationId="{603AE127-802C-459A-A612-DB85B67F0DC0}"/>
          </ac:spMkLst>
        </pc:spChg>
        <pc:spChg chg="del">
          <ac:chgData name="Jakub Rybacki" userId="71160f026d85cc38" providerId="LiveId" clId="{F3FBEE7D-A5C1-4684-A9BE-17764328E9C1}" dt="2023-03-14T17:41:50.013" v="2764"/>
          <ac:spMkLst>
            <pc:docMk/>
            <pc:sldMk cId="929738822" sldId="266"/>
            <ac:spMk id="10" creationId="{9323D83D-50D6-4040-A58B-FCEA340F886A}"/>
          </ac:spMkLst>
        </pc:spChg>
        <pc:spChg chg="del">
          <ac:chgData name="Jakub Rybacki" userId="71160f026d85cc38" providerId="LiveId" clId="{F3FBEE7D-A5C1-4684-A9BE-17764328E9C1}" dt="2023-03-14T17:41:50.013" v="2764"/>
          <ac:spMkLst>
            <pc:docMk/>
            <pc:sldMk cId="929738822" sldId="266"/>
            <ac:spMk id="14" creationId="{F10FD715-4DCE-4779-B634-EC78315EA213}"/>
          </ac:spMkLst>
        </pc:spChg>
        <pc:cxnChg chg="add">
          <ac:chgData name="Jakub Rybacki" userId="71160f026d85cc38" providerId="LiveId" clId="{F3FBEE7D-A5C1-4684-A9BE-17764328E9C1}" dt="2023-03-14T19:16:23.408" v="2769" actId="26606"/>
          <ac:cxnSpMkLst>
            <pc:docMk/>
            <pc:sldMk cId="929738822" sldId="266"/>
            <ac:cxnSpMk id="5" creationId="{0B5F7E3B-C5F1-40E0-A491-558BAFBC1127}"/>
          </ac:cxnSpMkLst>
        </pc:cxnChg>
        <pc:cxnChg chg="del">
          <ac:chgData name="Jakub Rybacki" userId="71160f026d85cc38" providerId="LiveId" clId="{F3FBEE7D-A5C1-4684-A9BE-17764328E9C1}" dt="2023-03-14T17:41:50.013" v="2764"/>
          <ac:cxnSpMkLst>
            <pc:docMk/>
            <pc:sldMk cId="929738822" sldId="266"/>
            <ac:cxnSpMk id="12" creationId="{1A1FE6BB-DFB2-4080-9B5E-076EF5DDE67B}"/>
          </ac:cxnSpMkLst>
        </pc:cxnChg>
      </pc:sldChg>
      <pc:sldChg chg="addSp delSp modSp add mod setBg setClrOvrMap delDesignElem">
        <pc:chgData name="Jakub Rybacki" userId="71160f026d85cc38" providerId="LiveId" clId="{F3FBEE7D-A5C1-4684-A9BE-17764328E9C1}" dt="2023-03-14T17:42:45.930" v="2768" actId="1076"/>
        <pc:sldMkLst>
          <pc:docMk/>
          <pc:sldMk cId="1867555530" sldId="267"/>
        </pc:sldMkLst>
        <pc:spChg chg="del">
          <ac:chgData name="Jakub Rybacki" userId="71160f026d85cc38" providerId="LiveId" clId="{F3FBEE7D-A5C1-4684-A9BE-17764328E9C1}" dt="2023-03-14T17:42:37.310" v="2766"/>
          <ac:spMkLst>
            <pc:docMk/>
            <pc:sldMk cId="1867555530" sldId="267"/>
            <ac:spMk id="14" creationId="{D94A7024-D948-494D-8920-BBA2DA07D15B}"/>
          </ac:spMkLst>
        </pc:spChg>
        <pc:spChg chg="add">
          <ac:chgData name="Jakub Rybacki" userId="71160f026d85cc38" providerId="LiveId" clId="{F3FBEE7D-A5C1-4684-A9BE-17764328E9C1}" dt="2023-03-14T17:42:45.299" v="2767" actId="26606"/>
          <ac:spMkLst>
            <pc:docMk/>
            <pc:sldMk cId="1867555530" sldId="267"/>
            <ac:spMk id="20" creationId="{D94A7024-D948-494D-8920-BBA2DA07D15B}"/>
          </ac:spMkLst>
        </pc:spChg>
        <pc:picChg chg="mod">
          <ac:chgData name="Jakub Rybacki" userId="71160f026d85cc38" providerId="LiveId" clId="{F3FBEE7D-A5C1-4684-A9BE-17764328E9C1}" dt="2023-03-14T17:42:45.930" v="2768" actId="1076"/>
          <ac:picMkLst>
            <pc:docMk/>
            <pc:sldMk cId="1867555530" sldId="267"/>
            <ac:picMk id="15" creationId="{BE2212B7-3FEC-A1DB-EF1F-CF2BB526C3AF}"/>
          </ac:picMkLst>
        </pc:picChg>
      </pc:sldChg>
      <pc:sldChg chg="addSp modSp new mod setBg">
        <pc:chgData name="Jakub Rybacki" userId="71160f026d85cc38" providerId="LiveId" clId="{F3FBEE7D-A5C1-4684-A9BE-17764328E9C1}" dt="2023-03-14T19:27:13.196" v="3040" actId="26606"/>
        <pc:sldMkLst>
          <pc:docMk/>
          <pc:sldMk cId="3136115169" sldId="268"/>
        </pc:sldMkLst>
        <pc:spChg chg="mo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2" creationId="{B97870CE-4B62-C0B1-F1BF-80BE7C5DFC89}"/>
          </ac:spMkLst>
        </pc:spChg>
        <pc:spChg chg="mo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3" creationId="{3EC6089C-A241-2656-C684-F271C2221380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13" creationId="{3F088236-D655-4F88-B238-E16762358025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15" creationId="{3DAC0C92-199E-475C-9390-119A9B027276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17" creationId="{C4CFB339-0ED8-4FE2-9EF1-6D1375B8499B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19" creationId="{31896C80-2069-4431-9C19-83B913734490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21" creationId="{BF120A21-0841-4823-B0C4-28AEBCEF9B78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23" creationId="{DBB05BAE-BBD3-4289-899F-A6851503C6B0}"/>
          </ac:spMkLst>
        </pc:spChg>
        <pc:spChg chg="add">
          <ac:chgData name="Jakub Rybacki" userId="71160f026d85cc38" providerId="LiveId" clId="{F3FBEE7D-A5C1-4684-A9BE-17764328E9C1}" dt="2023-03-14T19:27:13.196" v="3040" actId="26606"/>
          <ac:spMkLst>
            <pc:docMk/>
            <pc:sldMk cId="3136115169" sldId="268"/>
            <ac:spMk id="25" creationId="{9874D11C-36F5-4BBE-A490-019A54E953B0}"/>
          </ac:spMkLst>
        </pc:spChg>
        <pc:picChg chg="add">
          <ac:chgData name="Jakub Rybacki" userId="71160f026d85cc38" providerId="LiveId" clId="{F3FBEE7D-A5C1-4684-A9BE-17764328E9C1}" dt="2023-03-14T19:27:13.196" v="3040" actId="26606"/>
          <ac:picMkLst>
            <pc:docMk/>
            <pc:sldMk cId="3136115169" sldId="268"/>
            <ac:picMk id="5" creationId="{A81010F0-D755-695F-19CF-481D7D1C2F43}"/>
          </ac:picMkLst>
        </pc:picChg>
        <pc:cxnChg chg="add">
          <ac:chgData name="Jakub Rybacki" userId="71160f026d85cc38" providerId="LiveId" clId="{F3FBEE7D-A5C1-4684-A9BE-17764328E9C1}" dt="2023-03-14T19:27:13.196" v="3040" actId="26606"/>
          <ac:cxnSpMkLst>
            <pc:docMk/>
            <pc:sldMk cId="3136115169" sldId="268"/>
            <ac:cxnSpMk id="9" creationId="{64FA5DFF-7FE6-4855-84E6-DFA78EE978BD}"/>
          </ac:cxnSpMkLst>
        </pc:cxnChg>
        <pc:cxnChg chg="add">
          <ac:chgData name="Jakub Rybacki" userId="71160f026d85cc38" providerId="LiveId" clId="{F3FBEE7D-A5C1-4684-A9BE-17764328E9C1}" dt="2023-03-14T19:27:13.196" v="3040" actId="26606"/>
          <ac:cxnSpMkLst>
            <pc:docMk/>
            <pc:sldMk cId="3136115169" sldId="268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F3FBEE7D-A5C1-4684-A9BE-17764328E9C1}" dt="2023-03-14T19:22:46.385" v="2897" actId="26606"/>
        <pc:sldMkLst>
          <pc:docMk/>
          <pc:sldMk cId="1304204161" sldId="269"/>
        </pc:sldMkLst>
        <pc:spChg chg="mod">
          <ac:chgData name="Jakub Rybacki" userId="71160f026d85cc38" providerId="LiveId" clId="{F3FBEE7D-A5C1-4684-A9BE-17764328E9C1}" dt="2023-03-14T19:22:46.385" v="2897" actId="26606"/>
          <ac:spMkLst>
            <pc:docMk/>
            <pc:sldMk cId="1304204161" sldId="269"/>
            <ac:spMk id="2" creationId="{EE216F2E-5496-512D-91C8-558B78E4AADD}"/>
          </ac:spMkLst>
        </pc:spChg>
        <pc:spChg chg="mod">
          <ac:chgData name="Jakub Rybacki" userId="71160f026d85cc38" providerId="LiveId" clId="{F3FBEE7D-A5C1-4684-A9BE-17764328E9C1}" dt="2023-03-14T19:22:46.385" v="2897" actId="26606"/>
          <ac:spMkLst>
            <pc:docMk/>
            <pc:sldMk cId="1304204161" sldId="269"/>
            <ac:spMk id="3" creationId="{E3761E10-05E5-BB54-9DE7-0BC964FDF091}"/>
          </ac:spMkLst>
        </pc:spChg>
        <pc:spChg chg="add del">
          <ac:chgData name="Jakub Rybacki" userId="71160f026d85cc38" providerId="LiveId" clId="{F3FBEE7D-A5C1-4684-A9BE-17764328E9C1}" dt="2023-03-14T19:22:46.381" v="2896" actId="26606"/>
          <ac:spMkLst>
            <pc:docMk/>
            <pc:sldMk cId="1304204161" sldId="269"/>
            <ac:spMk id="9" creationId="{EB6743CF-E74B-4A3C-A785-599069DB89DF}"/>
          </ac:spMkLst>
        </pc:spChg>
        <pc:spChg chg="add">
          <ac:chgData name="Jakub Rybacki" userId="71160f026d85cc38" providerId="LiveId" clId="{F3FBEE7D-A5C1-4684-A9BE-17764328E9C1}" dt="2023-03-14T19:22:46.385" v="2897" actId="26606"/>
          <ac:spMkLst>
            <pc:docMk/>
            <pc:sldMk cId="1304204161" sldId="269"/>
            <ac:spMk id="12" creationId="{3BCB5F6A-9EB0-40B0-9D13-3023E9A20508}"/>
          </ac:spMkLst>
        </pc:spChg>
        <pc:picChg chg="add del">
          <ac:chgData name="Jakub Rybacki" userId="71160f026d85cc38" providerId="LiveId" clId="{F3FBEE7D-A5C1-4684-A9BE-17764328E9C1}" dt="2023-03-14T19:22:46.381" v="2896" actId="26606"/>
          <ac:picMkLst>
            <pc:docMk/>
            <pc:sldMk cId="1304204161" sldId="269"/>
            <ac:picMk id="5" creationId="{7E2FCBCA-1A65-390D-A8DA-257C16A3746B}"/>
          </ac:picMkLst>
        </pc:picChg>
        <pc:picChg chg="add">
          <ac:chgData name="Jakub Rybacki" userId="71160f026d85cc38" providerId="LiveId" clId="{F3FBEE7D-A5C1-4684-A9BE-17764328E9C1}" dt="2023-03-14T19:22:46.385" v="2897" actId="26606"/>
          <ac:picMkLst>
            <pc:docMk/>
            <pc:sldMk cId="1304204161" sldId="269"/>
            <ac:picMk id="11" creationId="{59F5BCD1-B4DA-076E-E4C7-237217C7A72D}"/>
          </ac:picMkLst>
        </pc:picChg>
      </pc:sldChg>
      <pc:sldChg chg="new del">
        <pc:chgData name="Jakub Rybacki" userId="71160f026d85cc38" providerId="LiveId" clId="{F3FBEE7D-A5C1-4684-A9BE-17764328E9C1}" dt="2023-03-14T19:25:20.323" v="2945" actId="2696"/>
        <pc:sldMkLst>
          <pc:docMk/>
          <pc:sldMk cId="3901866305" sldId="270"/>
        </pc:sldMkLst>
      </pc:sldChg>
      <pc:sldChg chg="addSp delSp modSp new mod ord setBg">
        <pc:chgData name="Jakub Rybacki" userId="71160f026d85cc38" providerId="LiveId" clId="{F3FBEE7D-A5C1-4684-A9BE-17764328E9C1}" dt="2023-03-14T19:25:01.546" v="2944" actId="1076"/>
        <pc:sldMkLst>
          <pc:docMk/>
          <pc:sldMk cId="2223261214" sldId="271"/>
        </pc:sldMkLst>
        <pc:spChg chg="add del mo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2" creationId="{60942871-33C1-1857-4C87-7088A0A8352E}"/>
          </ac:spMkLst>
        </pc:spChg>
        <pc:spChg chg="add del mo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3" creationId="{071677B4-0D4D-136F-9E78-1B43BF881F00}"/>
          </ac:spMkLst>
        </pc:spChg>
        <pc:spChg chg="ad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7" creationId="{9F4444CE-BC8D-4D61-B303-4C05614E62AB}"/>
          </ac:spMkLst>
        </pc:spChg>
        <pc:spChg chg="ad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12" creationId="{62423CA5-E2E1-4789-B759-9906C1C94063}"/>
          </ac:spMkLst>
        </pc:spChg>
        <pc:spChg chg="ad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14" creationId="{73772B81-181F-48B7-8826-4D9686D15DF5}"/>
          </ac:spMkLst>
        </pc:spChg>
        <pc:spChg chg="add">
          <ac:chgData name="Jakub Rybacki" userId="71160f026d85cc38" providerId="LiveId" clId="{F3FBEE7D-A5C1-4684-A9BE-17764328E9C1}" dt="2023-03-14T19:24:54.469" v="2941" actId="26606"/>
          <ac:spMkLst>
            <pc:docMk/>
            <pc:sldMk cId="2223261214" sldId="271"/>
            <ac:spMk id="16" creationId="{B2205F6E-03C6-4E92-877C-E2482F6599AA}"/>
          </ac:spMkLst>
        </pc:spChg>
        <pc:spChg chg="add del">
          <ac:chgData name="Jakub Rybacki" userId="71160f026d85cc38" providerId="LiveId" clId="{F3FBEE7D-A5C1-4684-A9BE-17764328E9C1}" dt="2023-03-14T19:24:17.413" v="2903" actId="26606"/>
          <ac:spMkLst>
            <pc:docMk/>
            <pc:sldMk cId="2223261214" sldId="271"/>
            <ac:spMk id="22" creationId="{21029ED5-F105-4DD2-99C8-1E4422817978}"/>
          </ac:spMkLst>
        </pc:spChg>
        <pc:spChg chg="add del">
          <ac:chgData name="Jakub Rybacki" userId="71160f026d85cc38" providerId="LiveId" clId="{F3FBEE7D-A5C1-4684-A9BE-17764328E9C1}" dt="2023-03-14T19:24:17.413" v="2903" actId="26606"/>
          <ac:spMkLst>
            <pc:docMk/>
            <pc:sldMk cId="2223261214" sldId="271"/>
            <ac:spMk id="35" creationId="{5C9652B3-A450-4ED6-8FBF-F536BA60B4D8}"/>
          </ac:spMkLst>
        </pc:spChg>
        <pc:grpChg chg="add del">
          <ac:chgData name="Jakub Rybacki" userId="71160f026d85cc38" providerId="LiveId" clId="{F3FBEE7D-A5C1-4684-A9BE-17764328E9C1}" dt="2023-03-14T19:24:17.413" v="2903" actId="26606"/>
          <ac:grpSpMkLst>
            <pc:docMk/>
            <pc:sldMk cId="2223261214" sldId="271"/>
            <ac:grpSpMk id="10" creationId="{DDE8DE2B-61C1-46D5-BEB8-521321C182C4}"/>
          </ac:grpSpMkLst>
        </pc:grpChg>
        <pc:grpChg chg="add del">
          <ac:chgData name="Jakub Rybacki" userId="71160f026d85cc38" providerId="LiveId" clId="{F3FBEE7D-A5C1-4684-A9BE-17764328E9C1}" dt="2023-03-14T19:24:17.413" v="2903" actId="26606"/>
          <ac:grpSpMkLst>
            <pc:docMk/>
            <pc:sldMk cId="2223261214" sldId="271"/>
            <ac:grpSpMk id="24" creationId="{2D621E68-BF28-4A1C-B1A2-4E55E139E79A}"/>
          </ac:grpSpMkLst>
        </pc:grpChg>
        <pc:picChg chg="add mod">
          <ac:chgData name="Jakub Rybacki" userId="71160f026d85cc38" providerId="LiveId" clId="{F3FBEE7D-A5C1-4684-A9BE-17764328E9C1}" dt="2023-03-14T19:25:01.546" v="2944" actId="1076"/>
          <ac:picMkLst>
            <pc:docMk/>
            <pc:sldMk cId="2223261214" sldId="271"/>
            <ac:picMk id="5" creationId="{4A18635D-C1ED-92A9-A6BE-8BC71DDD381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scholar.google.com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bok.uw.edu.pl/dane-statystyczne-studenci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scholar.google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bok.uw.edu.pl/dane-statystyczne-studenci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7544E-C6E0-45B5-9882-FAC79E26EE7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CDBA3-625E-448C-9C20-61F27C2D1EC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Wstęp i sformułowanie hipotez (waga: 10%)</a:t>
          </a:r>
        </a:p>
      </dgm:t>
    </dgm:pt>
    <dgm:pt modelId="{14274F04-F3AC-450A-AD21-FD24C8E1869B}" type="parTrans" cxnId="{DC392927-E0F0-4B72-B2A0-85B9AC4D792D}">
      <dgm:prSet/>
      <dgm:spPr/>
      <dgm:t>
        <a:bodyPr/>
        <a:lstStyle/>
        <a:p>
          <a:endParaRPr lang="en-US"/>
        </a:p>
      </dgm:t>
    </dgm:pt>
    <dgm:pt modelId="{A92F1EB0-7E03-46EF-BC1B-41BBCFC73C76}" type="sibTrans" cxnId="{DC392927-E0F0-4B72-B2A0-85B9AC4D79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726FA-F476-4735-87F8-3C8081AE3C2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Przegląd teoretyczny (25%)</a:t>
          </a:r>
          <a:endParaRPr lang="en-US" dirty="0"/>
        </a:p>
      </dgm:t>
    </dgm:pt>
    <dgm:pt modelId="{7095AA22-F95F-4939-9418-B2EF9BB53FCB}" type="parTrans" cxnId="{2F7E77F8-964B-40B1-B7BA-F26FACB3B96B}">
      <dgm:prSet/>
      <dgm:spPr/>
      <dgm:t>
        <a:bodyPr/>
        <a:lstStyle/>
        <a:p>
          <a:endParaRPr lang="en-US"/>
        </a:p>
      </dgm:t>
    </dgm:pt>
    <dgm:pt modelId="{53A2F9B1-DB6B-4678-B10C-81319F99F8E3}" type="sibTrans" cxnId="{2F7E77F8-964B-40B1-B7BA-F26FACB3B9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CBE05C-B81E-4185-81C8-3A8934637A3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Prezentacja zebranych danych i ocena reprezentatywności (20%)</a:t>
          </a:r>
          <a:endParaRPr lang="en-US" dirty="0"/>
        </a:p>
      </dgm:t>
    </dgm:pt>
    <dgm:pt modelId="{CE5E5D7A-C745-4557-9E81-5C07F365436A}" type="parTrans" cxnId="{07EAAE11-50FB-40AE-B91D-199CAE2E7BEA}">
      <dgm:prSet/>
      <dgm:spPr/>
      <dgm:t>
        <a:bodyPr/>
        <a:lstStyle/>
        <a:p>
          <a:endParaRPr lang="en-US"/>
        </a:p>
      </dgm:t>
    </dgm:pt>
    <dgm:pt modelId="{47C642E0-2BF7-47E3-BE2A-5D916C966193}" type="sibTrans" cxnId="{07EAAE11-50FB-40AE-B91D-199CAE2E7B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DAE070-0D2A-46E2-BEA4-B0D6084950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Ocena analityczna wyników (30%)</a:t>
          </a:r>
          <a:endParaRPr lang="en-US" dirty="0"/>
        </a:p>
      </dgm:t>
    </dgm:pt>
    <dgm:pt modelId="{99019BF8-6249-44C9-81BB-31F3682302EC}" type="parTrans" cxnId="{6574F733-ADD0-4426-A52E-549FCE5A70BA}">
      <dgm:prSet/>
      <dgm:spPr/>
      <dgm:t>
        <a:bodyPr/>
        <a:lstStyle/>
        <a:p>
          <a:endParaRPr lang="en-US"/>
        </a:p>
      </dgm:t>
    </dgm:pt>
    <dgm:pt modelId="{C30B2E82-9644-4A64-99A2-3AEDB33AE134}" type="sibTrans" cxnId="{6574F733-ADD0-4426-A52E-549FCE5A70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64A986-E6A3-4E57-B002-AF6E34A061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Wnioski (10%)</a:t>
          </a:r>
          <a:endParaRPr lang="en-US" dirty="0"/>
        </a:p>
      </dgm:t>
    </dgm:pt>
    <dgm:pt modelId="{01171B04-946F-4D0B-BB33-D3F8D5F94BC5}" type="parTrans" cxnId="{76ACFAC2-F1EA-4C77-8BB2-B616D8F4C6F1}">
      <dgm:prSet/>
      <dgm:spPr/>
      <dgm:t>
        <a:bodyPr/>
        <a:lstStyle/>
        <a:p>
          <a:endParaRPr lang="en-US"/>
        </a:p>
      </dgm:t>
    </dgm:pt>
    <dgm:pt modelId="{EC981347-92A1-43E7-9E1E-BBAFDA8E8923}" type="sibTrans" cxnId="{76ACFAC2-F1EA-4C77-8BB2-B616D8F4C6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0D0396-08AC-479F-A6A0-EF022300283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Bibliografia (5%)</a:t>
          </a:r>
          <a:endParaRPr lang="en-US" dirty="0"/>
        </a:p>
      </dgm:t>
    </dgm:pt>
    <dgm:pt modelId="{E217DB06-A803-4A76-B154-00E4477584CB}" type="parTrans" cxnId="{11D80435-02B7-48BC-9E2C-0AE7CF158775}">
      <dgm:prSet/>
      <dgm:spPr/>
      <dgm:t>
        <a:bodyPr/>
        <a:lstStyle/>
        <a:p>
          <a:endParaRPr lang="en-US"/>
        </a:p>
      </dgm:t>
    </dgm:pt>
    <dgm:pt modelId="{7C276058-03FD-44D1-88D9-6520805ADA6B}" type="sibTrans" cxnId="{11D80435-02B7-48BC-9E2C-0AE7CF158775}">
      <dgm:prSet/>
      <dgm:spPr/>
      <dgm:t>
        <a:bodyPr/>
        <a:lstStyle/>
        <a:p>
          <a:endParaRPr lang="en-US"/>
        </a:p>
      </dgm:t>
    </dgm:pt>
    <dgm:pt modelId="{E25CFD43-57D9-4485-BEA5-F408236F5849}" type="pres">
      <dgm:prSet presAssocID="{5D27544E-C6E0-45B5-9882-FAC79E26EE76}" presName="root" presStyleCnt="0">
        <dgm:presLayoutVars>
          <dgm:dir/>
          <dgm:resizeHandles val="exact"/>
        </dgm:presLayoutVars>
      </dgm:prSet>
      <dgm:spPr/>
    </dgm:pt>
    <dgm:pt modelId="{D1C78476-26D6-4C09-86DD-0418842C4D09}" type="pres">
      <dgm:prSet presAssocID="{5D27544E-C6E0-45B5-9882-FAC79E26EE76}" presName="container" presStyleCnt="0">
        <dgm:presLayoutVars>
          <dgm:dir/>
          <dgm:resizeHandles val="exact"/>
        </dgm:presLayoutVars>
      </dgm:prSet>
      <dgm:spPr/>
    </dgm:pt>
    <dgm:pt modelId="{5370D119-4432-4972-B1B5-E04AF5B66BB1}" type="pres">
      <dgm:prSet presAssocID="{1B9CDBA3-625E-448C-9C20-61F27C2D1EC4}" presName="compNode" presStyleCnt="0"/>
      <dgm:spPr/>
    </dgm:pt>
    <dgm:pt modelId="{FCE46AF3-6361-4EBE-9389-7A6BEDF0BA52}" type="pres">
      <dgm:prSet presAssocID="{1B9CDBA3-625E-448C-9C20-61F27C2D1EC4}" presName="iconBgRect" presStyleLbl="bgShp" presStyleIdx="0" presStyleCnt="6"/>
      <dgm:spPr/>
    </dgm:pt>
    <dgm:pt modelId="{71167D0A-B09A-426E-85D5-EAFD9AE6C58B}" type="pres">
      <dgm:prSet presAssocID="{1B9CDBA3-625E-448C-9C20-61F27C2D1EC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10353F0-AFA5-45F1-AE58-F2C4817FF39C}" type="pres">
      <dgm:prSet presAssocID="{1B9CDBA3-625E-448C-9C20-61F27C2D1EC4}" presName="spaceRect" presStyleCnt="0"/>
      <dgm:spPr/>
    </dgm:pt>
    <dgm:pt modelId="{990613A1-BC94-4490-BAB1-B188C0EE5D55}" type="pres">
      <dgm:prSet presAssocID="{1B9CDBA3-625E-448C-9C20-61F27C2D1EC4}" presName="textRect" presStyleLbl="revTx" presStyleIdx="0" presStyleCnt="6">
        <dgm:presLayoutVars>
          <dgm:chMax val="1"/>
          <dgm:chPref val="1"/>
        </dgm:presLayoutVars>
      </dgm:prSet>
      <dgm:spPr/>
    </dgm:pt>
    <dgm:pt modelId="{635D9C86-70F8-4A9F-8D4A-3D7DFD87A244}" type="pres">
      <dgm:prSet presAssocID="{A92F1EB0-7E03-46EF-BC1B-41BBCFC73C76}" presName="sibTrans" presStyleLbl="sibTrans2D1" presStyleIdx="0" presStyleCnt="0"/>
      <dgm:spPr/>
    </dgm:pt>
    <dgm:pt modelId="{DD303710-FCAD-44BB-BA5E-090389022F79}" type="pres">
      <dgm:prSet presAssocID="{A49726FA-F476-4735-87F8-3C8081AE3C2E}" presName="compNode" presStyleCnt="0"/>
      <dgm:spPr/>
    </dgm:pt>
    <dgm:pt modelId="{A4F33628-0511-4D0C-B3F0-954BB56E84F7}" type="pres">
      <dgm:prSet presAssocID="{A49726FA-F476-4735-87F8-3C8081AE3C2E}" presName="iconBgRect" presStyleLbl="bgShp" presStyleIdx="1" presStyleCnt="6"/>
      <dgm:spPr/>
    </dgm:pt>
    <dgm:pt modelId="{7F0AE3D1-A239-4815-863F-00B571808B1B}" type="pres">
      <dgm:prSet presAssocID="{A49726FA-F476-4735-87F8-3C8081AE3C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97B9915-3E50-45E8-9559-D98F6CE19179}" type="pres">
      <dgm:prSet presAssocID="{A49726FA-F476-4735-87F8-3C8081AE3C2E}" presName="spaceRect" presStyleCnt="0"/>
      <dgm:spPr/>
    </dgm:pt>
    <dgm:pt modelId="{0F66BE4A-36EF-42D8-8657-36A4527E4643}" type="pres">
      <dgm:prSet presAssocID="{A49726FA-F476-4735-87F8-3C8081AE3C2E}" presName="textRect" presStyleLbl="revTx" presStyleIdx="1" presStyleCnt="6">
        <dgm:presLayoutVars>
          <dgm:chMax val="1"/>
          <dgm:chPref val="1"/>
        </dgm:presLayoutVars>
      </dgm:prSet>
      <dgm:spPr/>
    </dgm:pt>
    <dgm:pt modelId="{EF356DD1-4765-4F3E-8C25-8571D0D0E318}" type="pres">
      <dgm:prSet presAssocID="{53A2F9B1-DB6B-4678-B10C-81319F99F8E3}" presName="sibTrans" presStyleLbl="sibTrans2D1" presStyleIdx="0" presStyleCnt="0"/>
      <dgm:spPr/>
    </dgm:pt>
    <dgm:pt modelId="{95C70EBA-B18C-4243-917E-B358C0B9527C}" type="pres">
      <dgm:prSet presAssocID="{40CBE05C-B81E-4185-81C8-3A8934637A34}" presName="compNode" presStyleCnt="0"/>
      <dgm:spPr/>
    </dgm:pt>
    <dgm:pt modelId="{9749F1CB-534B-4575-AB26-4D5BEF12D697}" type="pres">
      <dgm:prSet presAssocID="{40CBE05C-B81E-4185-81C8-3A8934637A34}" presName="iconBgRect" presStyleLbl="bgShp" presStyleIdx="2" presStyleCnt="6"/>
      <dgm:spPr/>
    </dgm:pt>
    <dgm:pt modelId="{ACEFD503-8E28-4092-9091-99B9FDECBE57}" type="pres">
      <dgm:prSet presAssocID="{40CBE05C-B81E-4185-81C8-3A8934637A3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289476AD-4F35-4EDB-8E8A-D549D0D33C2F}" type="pres">
      <dgm:prSet presAssocID="{40CBE05C-B81E-4185-81C8-3A8934637A34}" presName="spaceRect" presStyleCnt="0"/>
      <dgm:spPr/>
    </dgm:pt>
    <dgm:pt modelId="{24A70878-D462-40FD-9808-2222652B947C}" type="pres">
      <dgm:prSet presAssocID="{40CBE05C-B81E-4185-81C8-3A8934637A34}" presName="textRect" presStyleLbl="revTx" presStyleIdx="2" presStyleCnt="6">
        <dgm:presLayoutVars>
          <dgm:chMax val="1"/>
          <dgm:chPref val="1"/>
        </dgm:presLayoutVars>
      </dgm:prSet>
      <dgm:spPr/>
    </dgm:pt>
    <dgm:pt modelId="{D8F693E9-9A8E-4818-97A3-5A9DC20C1165}" type="pres">
      <dgm:prSet presAssocID="{47C642E0-2BF7-47E3-BE2A-5D916C966193}" presName="sibTrans" presStyleLbl="sibTrans2D1" presStyleIdx="0" presStyleCnt="0"/>
      <dgm:spPr/>
    </dgm:pt>
    <dgm:pt modelId="{F18F40A8-2AB0-4CC5-9328-FBD172EEF741}" type="pres">
      <dgm:prSet presAssocID="{57DAE070-0D2A-46E2-BEA4-B0D608495013}" presName="compNode" presStyleCnt="0"/>
      <dgm:spPr/>
    </dgm:pt>
    <dgm:pt modelId="{D8F52D7E-A4CB-44A5-93EB-6B9EB0E1DD31}" type="pres">
      <dgm:prSet presAssocID="{57DAE070-0D2A-46E2-BEA4-B0D608495013}" presName="iconBgRect" presStyleLbl="bgShp" presStyleIdx="3" presStyleCnt="6"/>
      <dgm:spPr/>
    </dgm:pt>
    <dgm:pt modelId="{93CCEA9D-48B8-4F81-907A-D8B7A65F1E85}" type="pres">
      <dgm:prSet presAssocID="{57DAE070-0D2A-46E2-BEA4-B0D60849501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C8E47A5-A9A1-4B53-811C-C0AF3CC6E4FE}" type="pres">
      <dgm:prSet presAssocID="{57DAE070-0D2A-46E2-BEA4-B0D608495013}" presName="spaceRect" presStyleCnt="0"/>
      <dgm:spPr/>
    </dgm:pt>
    <dgm:pt modelId="{80507F52-A01F-4431-8715-5E85153C2CBC}" type="pres">
      <dgm:prSet presAssocID="{57DAE070-0D2A-46E2-BEA4-B0D608495013}" presName="textRect" presStyleLbl="revTx" presStyleIdx="3" presStyleCnt="6">
        <dgm:presLayoutVars>
          <dgm:chMax val="1"/>
          <dgm:chPref val="1"/>
        </dgm:presLayoutVars>
      </dgm:prSet>
      <dgm:spPr/>
    </dgm:pt>
    <dgm:pt modelId="{9AF7114B-9A1E-4169-87A1-A47A4C2462F6}" type="pres">
      <dgm:prSet presAssocID="{C30B2E82-9644-4A64-99A2-3AEDB33AE134}" presName="sibTrans" presStyleLbl="sibTrans2D1" presStyleIdx="0" presStyleCnt="0"/>
      <dgm:spPr/>
    </dgm:pt>
    <dgm:pt modelId="{13EE6C10-A35D-4026-8DAC-AD958AA50937}" type="pres">
      <dgm:prSet presAssocID="{DA64A986-E6A3-4E57-B002-AF6E34A061FB}" presName="compNode" presStyleCnt="0"/>
      <dgm:spPr/>
    </dgm:pt>
    <dgm:pt modelId="{4E4580E1-429E-48A8-99B8-6FB045149B30}" type="pres">
      <dgm:prSet presAssocID="{DA64A986-E6A3-4E57-B002-AF6E34A061FB}" presName="iconBgRect" presStyleLbl="bgShp" presStyleIdx="4" presStyleCnt="6"/>
      <dgm:spPr/>
    </dgm:pt>
    <dgm:pt modelId="{9E51764A-F443-4722-96B7-CB56D79452DC}" type="pres">
      <dgm:prSet presAssocID="{DA64A986-E6A3-4E57-B002-AF6E34A061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B253D915-EFED-4C65-9C78-01FE025B1B21}" type="pres">
      <dgm:prSet presAssocID="{DA64A986-E6A3-4E57-B002-AF6E34A061FB}" presName="spaceRect" presStyleCnt="0"/>
      <dgm:spPr/>
    </dgm:pt>
    <dgm:pt modelId="{A2B7A269-EE80-44E2-A062-F23E29215B78}" type="pres">
      <dgm:prSet presAssocID="{DA64A986-E6A3-4E57-B002-AF6E34A061FB}" presName="textRect" presStyleLbl="revTx" presStyleIdx="4" presStyleCnt="6">
        <dgm:presLayoutVars>
          <dgm:chMax val="1"/>
          <dgm:chPref val="1"/>
        </dgm:presLayoutVars>
      </dgm:prSet>
      <dgm:spPr/>
    </dgm:pt>
    <dgm:pt modelId="{F8315889-290B-46D7-ABB9-CDCAD183B638}" type="pres">
      <dgm:prSet presAssocID="{EC981347-92A1-43E7-9E1E-BBAFDA8E8923}" presName="sibTrans" presStyleLbl="sibTrans2D1" presStyleIdx="0" presStyleCnt="0"/>
      <dgm:spPr/>
    </dgm:pt>
    <dgm:pt modelId="{AC61D2F0-F721-4E74-8819-385B13B3E1B0}" type="pres">
      <dgm:prSet presAssocID="{7A0D0396-08AC-479F-A6A0-EF022300283D}" presName="compNode" presStyleCnt="0"/>
      <dgm:spPr/>
    </dgm:pt>
    <dgm:pt modelId="{79B40EC9-72FE-4914-92CC-012BDD6DD32D}" type="pres">
      <dgm:prSet presAssocID="{7A0D0396-08AC-479F-A6A0-EF022300283D}" presName="iconBgRect" presStyleLbl="bgShp" presStyleIdx="5" presStyleCnt="6"/>
      <dgm:spPr/>
    </dgm:pt>
    <dgm:pt modelId="{4C64B629-2A24-4575-964C-98E5540CE9E1}" type="pres">
      <dgm:prSet presAssocID="{7A0D0396-08AC-479F-A6A0-EF022300283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3519D4A-4EBE-43E5-BF65-677A6D018E8C}" type="pres">
      <dgm:prSet presAssocID="{7A0D0396-08AC-479F-A6A0-EF022300283D}" presName="spaceRect" presStyleCnt="0"/>
      <dgm:spPr/>
    </dgm:pt>
    <dgm:pt modelId="{6F206365-2B09-40F3-A6B4-CB170D7846C6}" type="pres">
      <dgm:prSet presAssocID="{7A0D0396-08AC-479F-A6A0-EF022300283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206104-5252-4EF5-80EA-005FE0F64E56}" type="presOf" srcId="{40CBE05C-B81E-4185-81C8-3A8934637A34}" destId="{24A70878-D462-40FD-9808-2222652B947C}" srcOrd="0" destOrd="0" presId="urn:microsoft.com/office/officeart/2018/2/layout/IconCircleList"/>
    <dgm:cxn modelId="{07EAAE11-50FB-40AE-B91D-199CAE2E7BEA}" srcId="{5D27544E-C6E0-45B5-9882-FAC79E26EE76}" destId="{40CBE05C-B81E-4185-81C8-3A8934637A34}" srcOrd="2" destOrd="0" parTransId="{CE5E5D7A-C745-4557-9E81-5C07F365436A}" sibTransId="{47C642E0-2BF7-47E3-BE2A-5D916C966193}"/>
    <dgm:cxn modelId="{DC392927-E0F0-4B72-B2A0-85B9AC4D792D}" srcId="{5D27544E-C6E0-45B5-9882-FAC79E26EE76}" destId="{1B9CDBA3-625E-448C-9C20-61F27C2D1EC4}" srcOrd="0" destOrd="0" parTransId="{14274F04-F3AC-450A-AD21-FD24C8E1869B}" sibTransId="{A92F1EB0-7E03-46EF-BC1B-41BBCFC73C76}"/>
    <dgm:cxn modelId="{6574F733-ADD0-4426-A52E-549FCE5A70BA}" srcId="{5D27544E-C6E0-45B5-9882-FAC79E26EE76}" destId="{57DAE070-0D2A-46E2-BEA4-B0D608495013}" srcOrd="3" destOrd="0" parTransId="{99019BF8-6249-44C9-81BB-31F3682302EC}" sibTransId="{C30B2E82-9644-4A64-99A2-3AEDB33AE134}"/>
    <dgm:cxn modelId="{11D80435-02B7-48BC-9E2C-0AE7CF158775}" srcId="{5D27544E-C6E0-45B5-9882-FAC79E26EE76}" destId="{7A0D0396-08AC-479F-A6A0-EF022300283D}" srcOrd="5" destOrd="0" parTransId="{E217DB06-A803-4A76-B154-00E4477584CB}" sibTransId="{7C276058-03FD-44D1-88D9-6520805ADA6B}"/>
    <dgm:cxn modelId="{4FCA5445-4D37-4DC7-B54C-68FED1BC1C1D}" type="presOf" srcId="{57DAE070-0D2A-46E2-BEA4-B0D608495013}" destId="{80507F52-A01F-4431-8715-5E85153C2CBC}" srcOrd="0" destOrd="0" presId="urn:microsoft.com/office/officeart/2018/2/layout/IconCircleList"/>
    <dgm:cxn modelId="{8E650A66-929C-48E7-8572-BCC182C7A992}" type="presOf" srcId="{53A2F9B1-DB6B-4678-B10C-81319F99F8E3}" destId="{EF356DD1-4765-4F3E-8C25-8571D0D0E318}" srcOrd="0" destOrd="0" presId="urn:microsoft.com/office/officeart/2018/2/layout/IconCircleList"/>
    <dgm:cxn modelId="{74F6594A-57E0-43F6-9FA2-F2FBE3FD6965}" type="presOf" srcId="{5D27544E-C6E0-45B5-9882-FAC79E26EE76}" destId="{E25CFD43-57D9-4485-BEA5-F408236F5849}" srcOrd="0" destOrd="0" presId="urn:microsoft.com/office/officeart/2018/2/layout/IconCircleList"/>
    <dgm:cxn modelId="{2935D071-91B5-4F1E-9952-098181205F42}" type="presOf" srcId="{A49726FA-F476-4735-87F8-3C8081AE3C2E}" destId="{0F66BE4A-36EF-42D8-8657-36A4527E4643}" srcOrd="0" destOrd="0" presId="urn:microsoft.com/office/officeart/2018/2/layout/IconCircleList"/>
    <dgm:cxn modelId="{C586A488-0228-43A4-B624-078E8190351F}" type="presOf" srcId="{7A0D0396-08AC-479F-A6A0-EF022300283D}" destId="{6F206365-2B09-40F3-A6B4-CB170D7846C6}" srcOrd="0" destOrd="0" presId="urn:microsoft.com/office/officeart/2018/2/layout/IconCircleList"/>
    <dgm:cxn modelId="{17EEAC8B-2CA1-4A0C-BB39-2E4241173021}" type="presOf" srcId="{1B9CDBA3-625E-448C-9C20-61F27C2D1EC4}" destId="{990613A1-BC94-4490-BAB1-B188C0EE5D55}" srcOrd="0" destOrd="0" presId="urn:microsoft.com/office/officeart/2018/2/layout/IconCircleList"/>
    <dgm:cxn modelId="{C5C14FAE-498C-418D-BC56-CFE9D1E9DB6B}" type="presOf" srcId="{47C642E0-2BF7-47E3-BE2A-5D916C966193}" destId="{D8F693E9-9A8E-4818-97A3-5A9DC20C1165}" srcOrd="0" destOrd="0" presId="urn:microsoft.com/office/officeart/2018/2/layout/IconCircleList"/>
    <dgm:cxn modelId="{378BF5B8-EAE1-44AD-A1CE-4B8E73D06529}" type="presOf" srcId="{A92F1EB0-7E03-46EF-BC1B-41BBCFC73C76}" destId="{635D9C86-70F8-4A9F-8D4A-3D7DFD87A244}" srcOrd="0" destOrd="0" presId="urn:microsoft.com/office/officeart/2018/2/layout/IconCircleList"/>
    <dgm:cxn modelId="{76ACFAC2-F1EA-4C77-8BB2-B616D8F4C6F1}" srcId="{5D27544E-C6E0-45B5-9882-FAC79E26EE76}" destId="{DA64A986-E6A3-4E57-B002-AF6E34A061FB}" srcOrd="4" destOrd="0" parTransId="{01171B04-946F-4D0B-BB33-D3F8D5F94BC5}" sibTransId="{EC981347-92A1-43E7-9E1E-BBAFDA8E8923}"/>
    <dgm:cxn modelId="{F9CB1FCD-87FF-419F-8923-BDAB8C6CD4A1}" type="presOf" srcId="{C30B2E82-9644-4A64-99A2-3AEDB33AE134}" destId="{9AF7114B-9A1E-4169-87A1-A47A4C2462F6}" srcOrd="0" destOrd="0" presId="urn:microsoft.com/office/officeart/2018/2/layout/IconCircleList"/>
    <dgm:cxn modelId="{B47770D8-8433-4D97-825C-AE2429A0424F}" type="presOf" srcId="{EC981347-92A1-43E7-9E1E-BBAFDA8E8923}" destId="{F8315889-290B-46D7-ABB9-CDCAD183B638}" srcOrd="0" destOrd="0" presId="urn:microsoft.com/office/officeart/2018/2/layout/IconCircleList"/>
    <dgm:cxn modelId="{E80416F5-8877-4849-AE79-A3C7572D7B98}" type="presOf" srcId="{DA64A986-E6A3-4E57-B002-AF6E34A061FB}" destId="{A2B7A269-EE80-44E2-A062-F23E29215B78}" srcOrd="0" destOrd="0" presId="urn:microsoft.com/office/officeart/2018/2/layout/IconCircleList"/>
    <dgm:cxn modelId="{2F7E77F8-964B-40B1-B7BA-F26FACB3B96B}" srcId="{5D27544E-C6E0-45B5-9882-FAC79E26EE76}" destId="{A49726FA-F476-4735-87F8-3C8081AE3C2E}" srcOrd="1" destOrd="0" parTransId="{7095AA22-F95F-4939-9418-B2EF9BB53FCB}" sibTransId="{53A2F9B1-DB6B-4678-B10C-81319F99F8E3}"/>
    <dgm:cxn modelId="{530CB183-2286-4139-8529-DC83A2ED3B9F}" type="presParOf" srcId="{E25CFD43-57D9-4485-BEA5-F408236F5849}" destId="{D1C78476-26D6-4C09-86DD-0418842C4D09}" srcOrd="0" destOrd="0" presId="urn:microsoft.com/office/officeart/2018/2/layout/IconCircleList"/>
    <dgm:cxn modelId="{100A440E-44E5-4F46-A211-13903A240C76}" type="presParOf" srcId="{D1C78476-26D6-4C09-86DD-0418842C4D09}" destId="{5370D119-4432-4972-B1B5-E04AF5B66BB1}" srcOrd="0" destOrd="0" presId="urn:microsoft.com/office/officeart/2018/2/layout/IconCircleList"/>
    <dgm:cxn modelId="{87C58867-B16F-48A2-BEB0-FE49C9174E93}" type="presParOf" srcId="{5370D119-4432-4972-B1B5-E04AF5B66BB1}" destId="{FCE46AF3-6361-4EBE-9389-7A6BEDF0BA52}" srcOrd="0" destOrd="0" presId="urn:microsoft.com/office/officeart/2018/2/layout/IconCircleList"/>
    <dgm:cxn modelId="{0400BCF3-D3CD-472A-9DE3-3F6BC5605964}" type="presParOf" srcId="{5370D119-4432-4972-B1B5-E04AF5B66BB1}" destId="{71167D0A-B09A-426E-85D5-EAFD9AE6C58B}" srcOrd="1" destOrd="0" presId="urn:microsoft.com/office/officeart/2018/2/layout/IconCircleList"/>
    <dgm:cxn modelId="{50BE2B38-C8B1-4CB2-A2A0-469E26B97FB6}" type="presParOf" srcId="{5370D119-4432-4972-B1B5-E04AF5B66BB1}" destId="{A10353F0-AFA5-45F1-AE58-F2C4817FF39C}" srcOrd="2" destOrd="0" presId="urn:microsoft.com/office/officeart/2018/2/layout/IconCircleList"/>
    <dgm:cxn modelId="{C485BC3D-3397-427B-ABAE-35DEFB794434}" type="presParOf" srcId="{5370D119-4432-4972-B1B5-E04AF5B66BB1}" destId="{990613A1-BC94-4490-BAB1-B188C0EE5D55}" srcOrd="3" destOrd="0" presId="urn:microsoft.com/office/officeart/2018/2/layout/IconCircleList"/>
    <dgm:cxn modelId="{12C7E4A9-36A7-4C18-9667-929A3176676A}" type="presParOf" srcId="{D1C78476-26D6-4C09-86DD-0418842C4D09}" destId="{635D9C86-70F8-4A9F-8D4A-3D7DFD87A244}" srcOrd="1" destOrd="0" presId="urn:microsoft.com/office/officeart/2018/2/layout/IconCircleList"/>
    <dgm:cxn modelId="{3D516123-1E56-4034-B540-A12AFA71D76D}" type="presParOf" srcId="{D1C78476-26D6-4C09-86DD-0418842C4D09}" destId="{DD303710-FCAD-44BB-BA5E-090389022F79}" srcOrd="2" destOrd="0" presId="urn:microsoft.com/office/officeart/2018/2/layout/IconCircleList"/>
    <dgm:cxn modelId="{E0842DAB-E313-46D5-855D-D00DB6FC701D}" type="presParOf" srcId="{DD303710-FCAD-44BB-BA5E-090389022F79}" destId="{A4F33628-0511-4D0C-B3F0-954BB56E84F7}" srcOrd="0" destOrd="0" presId="urn:microsoft.com/office/officeart/2018/2/layout/IconCircleList"/>
    <dgm:cxn modelId="{1094C834-0B38-4DD5-89F0-EAA20AD8FEDF}" type="presParOf" srcId="{DD303710-FCAD-44BB-BA5E-090389022F79}" destId="{7F0AE3D1-A239-4815-863F-00B571808B1B}" srcOrd="1" destOrd="0" presId="urn:microsoft.com/office/officeart/2018/2/layout/IconCircleList"/>
    <dgm:cxn modelId="{87440D43-2387-4726-9507-97E896E466D9}" type="presParOf" srcId="{DD303710-FCAD-44BB-BA5E-090389022F79}" destId="{197B9915-3E50-45E8-9559-D98F6CE19179}" srcOrd="2" destOrd="0" presId="urn:microsoft.com/office/officeart/2018/2/layout/IconCircleList"/>
    <dgm:cxn modelId="{5C36DB6B-2539-4070-B73E-31B80B76A147}" type="presParOf" srcId="{DD303710-FCAD-44BB-BA5E-090389022F79}" destId="{0F66BE4A-36EF-42D8-8657-36A4527E4643}" srcOrd="3" destOrd="0" presId="urn:microsoft.com/office/officeart/2018/2/layout/IconCircleList"/>
    <dgm:cxn modelId="{946AEDB6-6C64-48FF-AB57-8CD113C4EEB5}" type="presParOf" srcId="{D1C78476-26D6-4C09-86DD-0418842C4D09}" destId="{EF356DD1-4765-4F3E-8C25-8571D0D0E318}" srcOrd="3" destOrd="0" presId="urn:microsoft.com/office/officeart/2018/2/layout/IconCircleList"/>
    <dgm:cxn modelId="{06652B0A-77B0-475B-BEB3-4A78B5D632F5}" type="presParOf" srcId="{D1C78476-26D6-4C09-86DD-0418842C4D09}" destId="{95C70EBA-B18C-4243-917E-B358C0B9527C}" srcOrd="4" destOrd="0" presId="urn:microsoft.com/office/officeart/2018/2/layout/IconCircleList"/>
    <dgm:cxn modelId="{D7EB8BFB-D942-4A2D-839F-B38361CB3F02}" type="presParOf" srcId="{95C70EBA-B18C-4243-917E-B358C0B9527C}" destId="{9749F1CB-534B-4575-AB26-4D5BEF12D697}" srcOrd="0" destOrd="0" presId="urn:microsoft.com/office/officeart/2018/2/layout/IconCircleList"/>
    <dgm:cxn modelId="{E154C4C6-18D5-437B-A217-EBC67C437E53}" type="presParOf" srcId="{95C70EBA-B18C-4243-917E-B358C0B9527C}" destId="{ACEFD503-8E28-4092-9091-99B9FDECBE57}" srcOrd="1" destOrd="0" presId="urn:microsoft.com/office/officeart/2018/2/layout/IconCircleList"/>
    <dgm:cxn modelId="{64DF8025-8928-46EE-B227-20ACDAA0258C}" type="presParOf" srcId="{95C70EBA-B18C-4243-917E-B358C0B9527C}" destId="{289476AD-4F35-4EDB-8E8A-D549D0D33C2F}" srcOrd="2" destOrd="0" presId="urn:microsoft.com/office/officeart/2018/2/layout/IconCircleList"/>
    <dgm:cxn modelId="{97D8531D-CF41-4638-B2B6-2B299AE2EEC9}" type="presParOf" srcId="{95C70EBA-B18C-4243-917E-B358C0B9527C}" destId="{24A70878-D462-40FD-9808-2222652B947C}" srcOrd="3" destOrd="0" presId="urn:microsoft.com/office/officeart/2018/2/layout/IconCircleList"/>
    <dgm:cxn modelId="{BD15C108-6054-42DF-A5DE-965BA69AE698}" type="presParOf" srcId="{D1C78476-26D6-4C09-86DD-0418842C4D09}" destId="{D8F693E9-9A8E-4818-97A3-5A9DC20C1165}" srcOrd="5" destOrd="0" presId="urn:microsoft.com/office/officeart/2018/2/layout/IconCircleList"/>
    <dgm:cxn modelId="{4EBDAC42-D25C-4650-B738-EBC3ED1AD828}" type="presParOf" srcId="{D1C78476-26D6-4C09-86DD-0418842C4D09}" destId="{F18F40A8-2AB0-4CC5-9328-FBD172EEF741}" srcOrd="6" destOrd="0" presId="urn:microsoft.com/office/officeart/2018/2/layout/IconCircleList"/>
    <dgm:cxn modelId="{3FAAA9A8-1425-44CB-8F3F-49B07E30238D}" type="presParOf" srcId="{F18F40A8-2AB0-4CC5-9328-FBD172EEF741}" destId="{D8F52D7E-A4CB-44A5-93EB-6B9EB0E1DD31}" srcOrd="0" destOrd="0" presId="urn:microsoft.com/office/officeart/2018/2/layout/IconCircleList"/>
    <dgm:cxn modelId="{27A59EF4-6235-4080-8DAD-F50337CF5743}" type="presParOf" srcId="{F18F40A8-2AB0-4CC5-9328-FBD172EEF741}" destId="{93CCEA9D-48B8-4F81-907A-D8B7A65F1E85}" srcOrd="1" destOrd="0" presId="urn:microsoft.com/office/officeart/2018/2/layout/IconCircleList"/>
    <dgm:cxn modelId="{4D721747-94D4-4532-9D2D-92DC8CBE3F6F}" type="presParOf" srcId="{F18F40A8-2AB0-4CC5-9328-FBD172EEF741}" destId="{FC8E47A5-A9A1-4B53-811C-C0AF3CC6E4FE}" srcOrd="2" destOrd="0" presId="urn:microsoft.com/office/officeart/2018/2/layout/IconCircleList"/>
    <dgm:cxn modelId="{68983A7A-5BE3-4259-99B1-1D50F5AB4770}" type="presParOf" srcId="{F18F40A8-2AB0-4CC5-9328-FBD172EEF741}" destId="{80507F52-A01F-4431-8715-5E85153C2CBC}" srcOrd="3" destOrd="0" presId="urn:microsoft.com/office/officeart/2018/2/layout/IconCircleList"/>
    <dgm:cxn modelId="{F8B509CF-919C-4895-BAFE-7E00E70349B6}" type="presParOf" srcId="{D1C78476-26D6-4C09-86DD-0418842C4D09}" destId="{9AF7114B-9A1E-4169-87A1-A47A4C2462F6}" srcOrd="7" destOrd="0" presId="urn:microsoft.com/office/officeart/2018/2/layout/IconCircleList"/>
    <dgm:cxn modelId="{E2287B1B-6CF5-492B-B306-5641F39A1386}" type="presParOf" srcId="{D1C78476-26D6-4C09-86DD-0418842C4D09}" destId="{13EE6C10-A35D-4026-8DAC-AD958AA50937}" srcOrd="8" destOrd="0" presId="urn:microsoft.com/office/officeart/2018/2/layout/IconCircleList"/>
    <dgm:cxn modelId="{807ECA91-236B-4C45-9E21-490E061DA25E}" type="presParOf" srcId="{13EE6C10-A35D-4026-8DAC-AD958AA50937}" destId="{4E4580E1-429E-48A8-99B8-6FB045149B30}" srcOrd="0" destOrd="0" presId="urn:microsoft.com/office/officeart/2018/2/layout/IconCircleList"/>
    <dgm:cxn modelId="{C236239C-EB91-4248-BEA9-AD36EE202FB6}" type="presParOf" srcId="{13EE6C10-A35D-4026-8DAC-AD958AA50937}" destId="{9E51764A-F443-4722-96B7-CB56D79452DC}" srcOrd="1" destOrd="0" presId="urn:microsoft.com/office/officeart/2018/2/layout/IconCircleList"/>
    <dgm:cxn modelId="{8FFECC49-1F1A-4CEC-B486-52D95FC9C771}" type="presParOf" srcId="{13EE6C10-A35D-4026-8DAC-AD958AA50937}" destId="{B253D915-EFED-4C65-9C78-01FE025B1B21}" srcOrd="2" destOrd="0" presId="urn:microsoft.com/office/officeart/2018/2/layout/IconCircleList"/>
    <dgm:cxn modelId="{7E2714B6-56C3-4A9A-914B-F0A3CD7E9861}" type="presParOf" srcId="{13EE6C10-A35D-4026-8DAC-AD958AA50937}" destId="{A2B7A269-EE80-44E2-A062-F23E29215B78}" srcOrd="3" destOrd="0" presId="urn:microsoft.com/office/officeart/2018/2/layout/IconCircleList"/>
    <dgm:cxn modelId="{1E92B3C2-4EED-426D-9F5E-D0911B67813D}" type="presParOf" srcId="{D1C78476-26D6-4C09-86DD-0418842C4D09}" destId="{F8315889-290B-46D7-ABB9-CDCAD183B638}" srcOrd="9" destOrd="0" presId="urn:microsoft.com/office/officeart/2018/2/layout/IconCircleList"/>
    <dgm:cxn modelId="{E140F08F-A931-4CFC-8E57-FC79A6867784}" type="presParOf" srcId="{D1C78476-26D6-4C09-86DD-0418842C4D09}" destId="{AC61D2F0-F721-4E74-8819-385B13B3E1B0}" srcOrd="10" destOrd="0" presId="urn:microsoft.com/office/officeart/2018/2/layout/IconCircleList"/>
    <dgm:cxn modelId="{D8D03E1E-1670-4D9C-8A4D-C7F5475B8EBC}" type="presParOf" srcId="{AC61D2F0-F721-4E74-8819-385B13B3E1B0}" destId="{79B40EC9-72FE-4914-92CC-012BDD6DD32D}" srcOrd="0" destOrd="0" presId="urn:microsoft.com/office/officeart/2018/2/layout/IconCircleList"/>
    <dgm:cxn modelId="{6F654B85-248A-4050-AADD-9B7F5859B238}" type="presParOf" srcId="{AC61D2F0-F721-4E74-8819-385B13B3E1B0}" destId="{4C64B629-2A24-4575-964C-98E5540CE9E1}" srcOrd="1" destOrd="0" presId="urn:microsoft.com/office/officeart/2018/2/layout/IconCircleList"/>
    <dgm:cxn modelId="{D3175811-5169-40C8-84B2-943784F28A6A}" type="presParOf" srcId="{AC61D2F0-F721-4E74-8819-385B13B3E1B0}" destId="{73519D4A-4EBE-43E5-BF65-677A6D018E8C}" srcOrd="2" destOrd="0" presId="urn:microsoft.com/office/officeart/2018/2/layout/IconCircleList"/>
    <dgm:cxn modelId="{99285EAD-2146-4833-B0CC-E87608D6103D}" type="presParOf" srcId="{AC61D2F0-F721-4E74-8819-385B13B3E1B0}" destId="{6F206365-2B09-40F3-A6B4-CB170D7846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751F0-2764-42E1-997C-4129210E20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2D0AE6-03A9-4C53-A2E2-CAB6C1D4C133}">
      <dgm:prSet/>
      <dgm:spPr/>
      <dgm:t>
        <a:bodyPr/>
        <a:lstStyle/>
        <a:p>
          <a:r>
            <a:rPr lang="pl-PL"/>
            <a:t>ŹLE: </a:t>
          </a:r>
          <a:r>
            <a:rPr lang="pl-PL" b="0" i="0"/>
            <a:t>Strony social media teatrów cieszą dużym zainteresowaniem fanów, którzy dzięki “szczerej” obecności w ich przestrzeni, tworzą potencjał dla wypełnienia koncepcji interakcyjności teatru.</a:t>
          </a:r>
          <a:endParaRPr lang="en-US"/>
        </a:p>
      </dgm:t>
    </dgm:pt>
    <dgm:pt modelId="{45DEDE91-3D3A-4098-9E7C-4811C2512A92}" type="parTrans" cxnId="{C96116F9-2E95-40C1-A541-5A2A378A9ED2}">
      <dgm:prSet/>
      <dgm:spPr/>
      <dgm:t>
        <a:bodyPr/>
        <a:lstStyle/>
        <a:p>
          <a:endParaRPr lang="en-US"/>
        </a:p>
      </dgm:t>
    </dgm:pt>
    <dgm:pt modelId="{636D2418-0F04-4210-9FD8-404B1F197F2A}" type="sibTrans" cxnId="{C96116F9-2E95-40C1-A541-5A2A378A9ED2}">
      <dgm:prSet/>
      <dgm:spPr/>
      <dgm:t>
        <a:bodyPr/>
        <a:lstStyle/>
        <a:p>
          <a:endParaRPr lang="en-US"/>
        </a:p>
      </dgm:t>
    </dgm:pt>
    <dgm:pt modelId="{85F98011-2BBF-4EC8-A0E3-519F8CA02828}">
      <dgm:prSet/>
      <dgm:spPr/>
      <dgm:t>
        <a:bodyPr/>
        <a:lstStyle/>
        <a:p>
          <a:r>
            <a:rPr lang="pl-PL" dirty="0"/>
            <a:t>DOBRZE: </a:t>
          </a:r>
          <a:r>
            <a:rPr lang="pl-PL" b="0" i="0" dirty="0"/>
            <a:t>Teatry mają wystarczająco duży odsetek fanów śledzących profile </a:t>
          </a:r>
          <a:r>
            <a:rPr lang="pl-PL" b="0" i="0" dirty="0" err="1"/>
            <a:t>social</a:t>
          </a:r>
          <a:r>
            <a:rPr lang="pl-PL" b="0" i="0" dirty="0"/>
            <a:t> media, który spełnia definicje cyfrowej interakcyjności teatru (tj</a:t>
          </a:r>
          <a:r>
            <a:rPr lang="pl-PL" dirty="0"/>
            <a:t>. przynajmniej XX proc.)</a:t>
          </a:r>
          <a:r>
            <a:rPr lang="pl-PL" b="0" i="0" dirty="0"/>
            <a:t>.</a:t>
          </a:r>
          <a:endParaRPr lang="en-US" dirty="0"/>
        </a:p>
      </dgm:t>
    </dgm:pt>
    <dgm:pt modelId="{8222B54E-3FF3-401E-A955-EFDBB1E3253A}" type="parTrans" cxnId="{9174A414-858C-4919-A90A-3637C8FEC563}">
      <dgm:prSet/>
      <dgm:spPr/>
      <dgm:t>
        <a:bodyPr/>
        <a:lstStyle/>
        <a:p>
          <a:endParaRPr lang="en-US"/>
        </a:p>
      </dgm:t>
    </dgm:pt>
    <dgm:pt modelId="{DA0B3C6C-08B5-4A50-8FBF-3CAE9FEBCE18}" type="sibTrans" cxnId="{9174A414-858C-4919-A90A-3637C8FEC563}">
      <dgm:prSet/>
      <dgm:spPr/>
      <dgm:t>
        <a:bodyPr/>
        <a:lstStyle/>
        <a:p>
          <a:endParaRPr lang="en-US"/>
        </a:p>
      </dgm:t>
    </dgm:pt>
    <dgm:pt modelId="{275F133E-FFE5-4D55-89BE-4AC7F1CB668A}" type="pres">
      <dgm:prSet presAssocID="{28A751F0-2764-42E1-997C-4129210E2058}" presName="linear" presStyleCnt="0">
        <dgm:presLayoutVars>
          <dgm:animLvl val="lvl"/>
          <dgm:resizeHandles val="exact"/>
        </dgm:presLayoutVars>
      </dgm:prSet>
      <dgm:spPr/>
    </dgm:pt>
    <dgm:pt modelId="{66833086-E370-475E-BC47-547C2EC125B8}" type="pres">
      <dgm:prSet presAssocID="{182D0AE6-03A9-4C53-A2E2-CAB6C1D4C1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92C1AC-3C91-47C4-95A7-132BC3FFDE32}" type="pres">
      <dgm:prSet presAssocID="{636D2418-0F04-4210-9FD8-404B1F197F2A}" presName="spacer" presStyleCnt="0"/>
      <dgm:spPr/>
    </dgm:pt>
    <dgm:pt modelId="{1E90B3C0-916E-43DF-8E99-B4ECFC291B7A}" type="pres">
      <dgm:prSet presAssocID="{85F98011-2BBF-4EC8-A0E3-519F8CA028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DAE104-117A-4FE7-A0E6-B36BABAF538F}" type="presOf" srcId="{182D0AE6-03A9-4C53-A2E2-CAB6C1D4C133}" destId="{66833086-E370-475E-BC47-547C2EC125B8}" srcOrd="0" destOrd="0" presId="urn:microsoft.com/office/officeart/2005/8/layout/vList2"/>
    <dgm:cxn modelId="{9174A414-858C-4919-A90A-3637C8FEC563}" srcId="{28A751F0-2764-42E1-997C-4129210E2058}" destId="{85F98011-2BBF-4EC8-A0E3-519F8CA02828}" srcOrd="1" destOrd="0" parTransId="{8222B54E-3FF3-401E-A955-EFDBB1E3253A}" sibTransId="{DA0B3C6C-08B5-4A50-8FBF-3CAE9FEBCE18}"/>
    <dgm:cxn modelId="{CD4B4E7A-9161-472C-AE84-643DF95452B1}" type="presOf" srcId="{85F98011-2BBF-4EC8-A0E3-519F8CA02828}" destId="{1E90B3C0-916E-43DF-8E99-B4ECFC291B7A}" srcOrd="0" destOrd="0" presId="urn:microsoft.com/office/officeart/2005/8/layout/vList2"/>
    <dgm:cxn modelId="{E0F019AC-615A-4B74-BD36-6A94AD332CF0}" type="presOf" srcId="{28A751F0-2764-42E1-997C-4129210E2058}" destId="{275F133E-FFE5-4D55-89BE-4AC7F1CB668A}" srcOrd="0" destOrd="0" presId="urn:microsoft.com/office/officeart/2005/8/layout/vList2"/>
    <dgm:cxn modelId="{C96116F9-2E95-40C1-A541-5A2A378A9ED2}" srcId="{28A751F0-2764-42E1-997C-4129210E2058}" destId="{182D0AE6-03A9-4C53-A2E2-CAB6C1D4C133}" srcOrd="0" destOrd="0" parTransId="{45DEDE91-3D3A-4098-9E7C-4811C2512A92}" sibTransId="{636D2418-0F04-4210-9FD8-404B1F197F2A}"/>
    <dgm:cxn modelId="{508EDEEC-79B0-4D08-8BE8-80C88D5906DE}" type="presParOf" srcId="{275F133E-FFE5-4D55-89BE-4AC7F1CB668A}" destId="{66833086-E370-475E-BC47-547C2EC125B8}" srcOrd="0" destOrd="0" presId="urn:microsoft.com/office/officeart/2005/8/layout/vList2"/>
    <dgm:cxn modelId="{A2605CB0-213A-4E8D-862A-1EFDA6ADCEE1}" type="presParOf" srcId="{275F133E-FFE5-4D55-89BE-4AC7F1CB668A}" destId="{C192C1AC-3C91-47C4-95A7-132BC3FFDE32}" srcOrd="1" destOrd="0" presId="urn:microsoft.com/office/officeart/2005/8/layout/vList2"/>
    <dgm:cxn modelId="{BDC238F5-1293-47D9-AF48-C137F36F676D}" type="presParOf" srcId="{275F133E-FFE5-4D55-89BE-4AC7F1CB668A}" destId="{1E90B3C0-916E-43DF-8E99-B4ECFC291B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2E8FB-87B5-45BC-91D1-C17532540DE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4E5861-20C6-42D3-BAB5-197CC22084B2}">
      <dgm:prSet/>
      <dgm:spPr/>
      <dgm:t>
        <a:bodyPr/>
        <a:lstStyle/>
        <a:p>
          <a:r>
            <a:rPr lang="pl-PL"/>
            <a:t>3.0: Przegląd jest na temat.</a:t>
          </a:r>
          <a:endParaRPr lang="en-US"/>
        </a:p>
      </dgm:t>
    </dgm:pt>
    <dgm:pt modelId="{777849C6-03B1-4DEB-9280-F7B18B84C6BF}" type="parTrans" cxnId="{C477BC9C-2FDD-480A-9055-093E98D64003}">
      <dgm:prSet/>
      <dgm:spPr/>
      <dgm:t>
        <a:bodyPr/>
        <a:lstStyle/>
        <a:p>
          <a:endParaRPr lang="en-US"/>
        </a:p>
      </dgm:t>
    </dgm:pt>
    <dgm:pt modelId="{F1980BF4-1894-4A40-B0FD-42E206FB3C74}" type="sibTrans" cxnId="{C477BC9C-2FDD-480A-9055-093E98D64003}">
      <dgm:prSet/>
      <dgm:spPr/>
      <dgm:t>
        <a:bodyPr/>
        <a:lstStyle/>
        <a:p>
          <a:endParaRPr lang="en-US"/>
        </a:p>
      </dgm:t>
    </dgm:pt>
    <dgm:pt modelId="{B90500CC-58A9-4329-A0ED-B2EBA7B80F9D}">
      <dgm:prSet/>
      <dgm:spPr/>
      <dgm:t>
        <a:bodyPr/>
        <a:lstStyle/>
        <a:p>
          <a:r>
            <a:rPr lang="pl-PL"/>
            <a:t>3.5: Przegląd tworzy spójną historię. </a:t>
          </a:r>
          <a:endParaRPr lang="en-US"/>
        </a:p>
      </dgm:t>
    </dgm:pt>
    <dgm:pt modelId="{56129C94-C070-45D5-8993-99D355B41FDD}" type="parTrans" cxnId="{9393B882-80FB-4621-B53E-C7961C412EF2}">
      <dgm:prSet/>
      <dgm:spPr/>
      <dgm:t>
        <a:bodyPr/>
        <a:lstStyle/>
        <a:p>
          <a:endParaRPr lang="en-US"/>
        </a:p>
      </dgm:t>
    </dgm:pt>
    <dgm:pt modelId="{EDE4C8EF-36E8-431F-A5DD-264099B8009F}" type="sibTrans" cxnId="{9393B882-80FB-4621-B53E-C7961C412EF2}">
      <dgm:prSet/>
      <dgm:spPr/>
      <dgm:t>
        <a:bodyPr/>
        <a:lstStyle/>
        <a:p>
          <a:endParaRPr lang="en-US"/>
        </a:p>
      </dgm:t>
    </dgm:pt>
    <dgm:pt modelId="{84B40DBE-441E-483C-A432-6C92FE95E3FB}">
      <dgm:prSet/>
      <dgm:spPr/>
      <dgm:t>
        <a:bodyPr/>
        <a:lstStyle/>
        <a:p>
          <a:r>
            <a:rPr lang="pl-PL" dirty="0"/>
            <a:t>4.0: Wykorzystane publikację są aktualne, pochodzą z ostatnich lat – Pomaga </a:t>
          </a:r>
          <a:r>
            <a:rPr lang="pl-PL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Google scholar</a:t>
          </a:r>
          <a:endParaRPr lang="en-US" dirty="0">
            <a:solidFill>
              <a:srgbClr val="FF0000"/>
            </a:solidFill>
          </a:endParaRPr>
        </a:p>
      </dgm:t>
    </dgm:pt>
    <dgm:pt modelId="{D6BC2CDC-6FE4-4362-8A2D-817D877A7CD8}" type="parTrans" cxnId="{0060E8A4-C1FC-4E5A-AC39-85AB2B381C88}">
      <dgm:prSet/>
      <dgm:spPr/>
      <dgm:t>
        <a:bodyPr/>
        <a:lstStyle/>
        <a:p>
          <a:endParaRPr lang="en-US"/>
        </a:p>
      </dgm:t>
    </dgm:pt>
    <dgm:pt modelId="{65D9CA3C-0B9E-414C-B281-08F0842B019F}" type="sibTrans" cxnId="{0060E8A4-C1FC-4E5A-AC39-85AB2B381C88}">
      <dgm:prSet/>
      <dgm:spPr/>
      <dgm:t>
        <a:bodyPr/>
        <a:lstStyle/>
        <a:p>
          <a:endParaRPr lang="en-US"/>
        </a:p>
      </dgm:t>
    </dgm:pt>
    <dgm:pt modelId="{F5ECE061-3284-4359-898C-94911F984D9C}">
      <dgm:prSet/>
      <dgm:spPr/>
      <dgm:t>
        <a:bodyPr/>
        <a:lstStyle/>
        <a:p>
          <a:r>
            <a:rPr lang="pl-PL"/>
            <a:t>4.5: Publikacje pochodzą z prestiżowych czasopism – te będą w języku angielskim</a:t>
          </a:r>
          <a:endParaRPr lang="en-US"/>
        </a:p>
      </dgm:t>
    </dgm:pt>
    <dgm:pt modelId="{4AE26273-FBAA-40CB-8699-8705760619AD}" type="parTrans" cxnId="{9700D9A7-AFE9-40EF-AD65-412135DB9CC8}">
      <dgm:prSet/>
      <dgm:spPr/>
      <dgm:t>
        <a:bodyPr/>
        <a:lstStyle/>
        <a:p>
          <a:endParaRPr lang="en-US"/>
        </a:p>
      </dgm:t>
    </dgm:pt>
    <dgm:pt modelId="{EEED2EE2-6AC6-4A69-A5B6-68430C7D44CA}" type="sibTrans" cxnId="{9700D9A7-AFE9-40EF-AD65-412135DB9CC8}">
      <dgm:prSet/>
      <dgm:spPr/>
      <dgm:t>
        <a:bodyPr/>
        <a:lstStyle/>
        <a:p>
          <a:endParaRPr lang="en-US"/>
        </a:p>
      </dgm:t>
    </dgm:pt>
    <dgm:pt modelId="{4A899FC1-9906-483A-A861-C7D9334F824A}">
      <dgm:prSet/>
      <dgm:spPr/>
      <dgm:t>
        <a:bodyPr/>
        <a:lstStyle/>
        <a:p>
          <a:r>
            <a:rPr lang="pl-PL"/>
            <a:t>5.0: Nasz przegląd jest do tego stopnia spójny, że potrafimy przekazać wyniki w formie tabeli</a:t>
          </a:r>
          <a:endParaRPr lang="en-US"/>
        </a:p>
      </dgm:t>
    </dgm:pt>
    <dgm:pt modelId="{C06C41EE-7CA8-4381-B8F0-F05D28D91A5A}" type="parTrans" cxnId="{C3D9B1B2-3C3C-4463-9931-9B1462E8BA7E}">
      <dgm:prSet/>
      <dgm:spPr/>
      <dgm:t>
        <a:bodyPr/>
        <a:lstStyle/>
        <a:p>
          <a:endParaRPr lang="en-US"/>
        </a:p>
      </dgm:t>
    </dgm:pt>
    <dgm:pt modelId="{4474276B-19AE-4615-A365-B4A92B5BF2A0}" type="sibTrans" cxnId="{C3D9B1B2-3C3C-4463-9931-9B1462E8BA7E}">
      <dgm:prSet/>
      <dgm:spPr/>
      <dgm:t>
        <a:bodyPr/>
        <a:lstStyle/>
        <a:p>
          <a:endParaRPr lang="en-US"/>
        </a:p>
      </dgm:t>
    </dgm:pt>
    <dgm:pt modelId="{175191B4-1ACB-409A-917A-1265632E8D25}" type="pres">
      <dgm:prSet presAssocID="{2932E8FB-87B5-45BC-91D1-C17532540DED}" presName="outerComposite" presStyleCnt="0">
        <dgm:presLayoutVars>
          <dgm:chMax val="5"/>
          <dgm:dir/>
          <dgm:resizeHandles val="exact"/>
        </dgm:presLayoutVars>
      </dgm:prSet>
      <dgm:spPr/>
    </dgm:pt>
    <dgm:pt modelId="{B5E8E652-1127-4D74-86CA-8590797987EF}" type="pres">
      <dgm:prSet presAssocID="{2932E8FB-87B5-45BC-91D1-C17532540DED}" presName="dummyMaxCanvas" presStyleCnt="0">
        <dgm:presLayoutVars/>
      </dgm:prSet>
      <dgm:spPr/>
    </dgm:pt>
    <dgm:pt modelId="{A66AA646-923B-40A5-9908-5D750700AC3F}" type="pres">
      <dgm:prSet presAssocID="{2932E8FB-87B5-45BC-91D1-C17532540DED}" presName="FiveNodes_1" presStyleLbl="node1" presStyleIdx="0" presStyleCnt="5">
        <dgm:presLayoutVars>
          <dgm:bulletEnabled val="1"/>
        </dgm:presLayoutVars>
      </dgm:prSet>
      <dgm:spPr/>
    </dgm:pt>
    <dgm:pt modelId="{A9F564E0-78F5-4439-9078-6CBEACAD54D2}" type="pres">
      <dgm:prSet presAssocID="{2932E8FB-87B5-45BC-91D1-C17532540DED}" presName="FiveNodes_2" presStyleLbl="node1" presStyleIdx="1" presStyleCnt="5">
        <dgm:presLayoutVars>
          <dgm:bulletEnabled val="1"/>
        </dgm:presLayoutVars>
      </dgm:prSet>
      <dgm:spPr/>
    </dgm:pt>
    <dgm:pt modelId="{6AF2FDDD-2726-4F0D-8946-F5949B9BFF9A}" type="pres">
      <dgm:prSet presAssocID="{2932E8FB-87B5-45BC-91D1-C17532540DED}" presName="FiveNodes_3" presStyleLbl="node1" presStyleIdx="2" presStyleCnt="5">
        <dgm:presLayoutVars>
          <dgm:bulletEnabled val="1"/>
        </dgm:presLayoutVars>
      </dgm:prSet>
      <dgm:spPr/>
    </dgm:pt>
    <dgm:pt modelId="{E311EA1F-EA1F-47B2-B4C1-F9254E1424D4}" type="pres">
      <dgm:prSet presAssocID="{2932E8FB-87B5-45BC-91D1-C17532540DED}" presName="FiveNodes_4" presStyleLbl="node1" presStyleIdx="3" presStyleCnt="5">
        <dgm:presLayoutVars>
          <dgm:bulletEnabled val="1"/>
        </dgm:presLayoutVars>
      </dgm:prSet>
      <dgm:spPr/>
    </dgm:pt>
    <dgm:pt modelId="{FD85825F-D3F7-4B04-A73D-4E92FCCADB19}" type="pres">
      <dgm:prSet presAssocID="{2932E8FB-87B5-45BC-91D1-C17532540DED}" presName="FiveNodes_5" presStyleLbl="node1" presStyleIdx="4" presStyleCnt="5">
        <dgm:presLayoutVars>
          <dgm:bulletEnabled val="1"/>
        </dgm:presLayoutVars>
      </dgm:prSet>
      <dgm:spPr/>
    </dgm:pt>
    <dgm:pt modelId="{B55EB27D-A1B0-49A5-B9D1-394DAFECBF53}" type="pres">
      <dgm:prSet presAssocID="{2932E8FB-87B5-45BC-91D1-C17532540DED}" presName="FiveConn_1-2" presStyleLbl="fgAccFollowNode1" presStyleIdx="0" presStyleCnt="4">
        <dgm:presLayoutVars>
          <dgm:bulletEnabled val="1"/>
        </dgm:presLayoutVars>
      </dgm:prSet>
      <dgm:spPr/>
    </dgm:pt>
    <dgm:pt modelId="{A1DA8561-7D93-49E9-850D-261ADD486524}" type="pres">
      <dgm:prSet presAssocID="{2932E8FB-87B5-45BC-91D1-C17532540DED}" presName="FiveConn_2-3" presStyleLbl="fgAccFollowNode1" presStyleIdx="1" presStyleCnt="4">
        <dgm:presLayoutVars>
          <dgm:bulletEnabled val="1"/>
        </dgm:presLayoutVars>
      </dgm:prSet>
      <dgm:spPr/>
    </dgm:pt>
    <dgm:pt modelId="{14DA742D-835F-499F-AC2F-605CD5F96BE1}" type="pres">
      <dgm:prSet presAssocID="{2932E8FB-87B5-45BC-91D1-C17532540DED}" presName="FiveConn_3-4" presStyleLbl="fgAccFollowNode1" presStyleIdx="2" presStyleCnt="4">
        <dgm:presLayoutVars>
          <dgm:bulletEnabled val="1"/>
        </dgm:presLayoutVars>
      </dgm:prSet>
      <dgm:spPr/>
    </dgm:pt>
    <dgm:pt modelId="{6C7F9610-C432-483A-BE04-6422B9BE8B31}" type="pres">
      <dgm:prSet presAssocID="{2932E8FB-87B5-45BC-91D1-C17532540DED}" presName="FiveConn_4-5" presStyleLbl="fgAccFollowNode1" presStyleIdx="3" presStyleCnt="4">
        <dgm:presLayoutVars>
          <dgm:bulletEnabled val="1"/>
        </dgm:presLayoutVars>
      </dgm:prSet>
      <dgm:spPr/>
    </dgm:pt>
    <dgm:pt modelId="{5F6CDB1C-ABDF-4506-B8C3-8498E5A28342}" type="pres">
      <dgm:prSet presAssocID="{2932E8FB-87B5-45BC-91D1-C17532540DED}" presName="FiveNodes_1_text" presStyleLbl="node1" presStyleIdx="4" presStyleCnt="5">
        <dgm:presLayoutVars>
          <dgm:bulletEnabled val="1"/>
        </dgm:presLayoutVars>
      </dgm:prSet>
      <dgm:spPr/>
    </dgm:pt>
    <dgm:pt modelId="{EA42B9C1-35BF-403A-A6CF-96768B3CBB0D}" type="pres">
      <dgm:prSet presAssocID="{2932E8FB-87B5-45BC-91D1-C17532540DED}" presName="FiveNodes_2_text" presStyleLbl="node1" presStyleIdx="4" presStyleCnt="5">
        <dgm:presLayoutVars>
          <dgm:bulletEnabled val="1"/>
        </dgm:presLayoutVars>
      </dgm:prSet>
      <dgm:spPr/>
    </dgm:pt>
    <dgm:pt modelId="{27875BFE-F571-4D4F-9D97-82CC43269AC3}" type="pres">
      <dgm:prSet presAssocID="{2932E8FB-87B5-45BC-91D1-C17532540DED}" presName="FiveNodes_3_text" presStyleLbl="node1" presStyleIdx="4" presStyleCnt="5">
        <dgm:presLayoutVars>
          <dgm:bulletEnabled val="1"/>
        </dgm:presLayoutVars>
      </dgm:prSet>
      <dgm:spPr/>
    </dgm:pt>
    <dgm:pt modelId="{BFEBAA5D-0E77-4419-8CF3-C9DACC00AD8F}" type="pres">
      <dgm:prSet presAssocID="{2932E8FB-87B5-45BC-91D1-C17532540DED}" presName="FiveNodes_4_text" presStyleLbl="node1" presStyleIdx="4" presStyleCnt="5">
        <dgm:presLayoutVars>
          <dgm:bulletEnabled val="1"/>
        </dgm:presLayoutVars>
      </dgm:prSet>
      <dgm:spPr/>
    </dgm:pt>
    <dgm:pt modelId="{8A3C3932-EA58-4179-9436-F383F6907169}" type="pres">
      <dgm:prSet presAssocID="{2932E8FB-87B5-45BC-91D1-C17532540D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DDB4202-83BA-4502-9173-47FCE96076D2}" type="presOf" srcId="{EEED2EE2-6AC6-4A69-A5B6-68430C7D44CA}" destId="{6C7F9610-C432-483A-BE04-6422B9BE8B31}" srcOrd="0" destOrd="0" presId="urn:microsoft.com/office/officeart/2005/8/layout/vProcess5"/>
    <dgm:cxn modelId="{E33EDC20-551B-4DC9-BD97-F904C65D2EAB}" type="presOf" srcId="{2932E8FB-87B5-45BC-91D1-C17532540DED}" destId="{175191B4-1ACB-409A-917A-1265632E8D25}" srcOrd="0" destOrd="0" presId="urn:microsoft.com/office/officeart/2005/8/layout/vProcess5"/>
    <dgm:cxn modelId="{30617723-15E6-4670-86D8-3A11CC0332CE}" type="presOf" srcId="{F1980BF4-1894-4A40-B0FD-42E206FB3C74}" destId="{B55EB27D-A1B0-49A5-B9D1-394DAFECBF53}" srcOrd="0" destOrd="0" presId="urn:microsoft.com/office/officeart/2005/8/layout/vProcess5"/>
    <dgm:cxn modelId="{0020AB41-2824-46DB-83B9-8CFFFE193DBC}" type="presOf" srcId="{D94E5861-20C6-42D3-BAB5-197CC22084B2}" destId="{5F6CDB1C-ABDF-4506-B8C3-8498E5A28342}" srcOrd="1" destOrd="0" presId="urn:microsoft.com/office/officeart/2005/8/layout/vProcess5"/>
    <dgm:cxn modelId="{C651D545-30F7-4DEB-ADA2-04EF74C3074D}" type="presOf" srcId="{84B40DBE-441E-483C-A432-6C92FE95E3FB}" destId="{27875BFE-F571-4D4F-9D97-82CC43269AC3}" srcOrd="1" destOrd="0" presId="urn:microsoft.com/office/officeart/2005/8/layout/vProcess5"/>
    <dgm:cxn modelId="{DE911E6A-6E88-456C-9140-7F2EF0F18C82}" type="presOf" srcId="{F5ECE061-3284-4359-898C-94911F984D9C}" destId="{BFEBAA5D-0E77-4419-8CF3-C9DACC00AD8F}" srcOrd="1" destOrd="0" presId="urn:microsoft.com/office/officeart/2005/8/layout/vProcess5"/>
    <dgm:cxn modelId="{AEDBCA4D-2159-461D-B8BD-61C5EE3FA9A0}" type="presOf" srcId="{D94E5861-20C6-42D3-BAB5-197CC22084B2}" destId="{A66AA646-923B-40A5-9908-5D750700AC3F}" srcOrd="0" destOrd="0" presId="urn:microsoft.com/office/officeart/2005/8/layout/vProcess5"/>
    <dgm:cxn modelId="{16D04474-0F4F-43C7-AD53-25E0F0CB2467}" type="presOf" srcId="{EDE4C8EF-36E8-431F-A5DD-264099B8009F}" destId="{A1DA8561-7D93-49E9-850D-261ADD486524}" srcOrd="0" destOrd="0" presId="urn:microsoft.com/office/officeart/2005/8/layout/vProcess5"/>
    <dgm:cxn modelId="{9393B882-80FB-4621-B53E-C7961C412EF2}" srcId="{2932E8FB-87B5-45BC-91D1-C17532540DED}" destId="{B90500CC-58A9-4329-A0ED-B2EBA7B80F9D}" srcOrd="1" destOrd="0" parTransId="{56129C94-C070-45D5-8993-99D355B41FDD}" sibTransId="{EDE4C8EF-36E8-431F-A5DD-264099B8009F}"/>
    <dgm:cxn modelId="{8F2B9984-E10F-4607-A216-E48CE53535C4}" type="presOf" srcId="{84B40DBE-441E-483C-A432-6C92FE95E3FB}" destId="{6AF2FDDD-2726-4F0D-8946-F5949B9BFF9A}" srcOrd="0" destOrd="0" presId="urn:microsoft.com/office/officeart/2005/8/layout/vProcess5"/>
    <dgm:cxn modelId="{C477BC9C-2FDD-480A-9055-093E98D64003}" srcId="{2932E8FB-87B5-45BC-91D1-C17532540DED}" destId="{D94E5861-20C6-42D3-BAB5-197CC22084B2}" srcOrd="0" destOrd="0" parTransId="{777849C6-03B1-4DEB-9280-F7B18B84C6BF}" sibTransId="{F1980BF4-1894-4A40-B0FD-42E206FB3C74}"/>
    <dgm:cxn modelId="{801B969F-ADCA-4C4F-9198-8D7F9298DCB8}" type="presOf" srcId="{B90500CC-58A9-4329-A0ED-B2EBA7B80F9D}" destId="{A9F564E0-78F5-4439-9078-6CBEACAD54D2}" srcOrd="0" destOrd="0" presId="urn:microsoft.com/office/officeart/2005/8/layout/vProcess5"/>
    <dgm:cxn modelId="{93949B9F-1154-4185-A93F-337032B033E8}" type="presOf" srcId="{65D9CA3C-0B9E-414C-B281-08F0842B019F}" destId="{14DA742D-835F-499F-AC2F-605CD5F96BE1}" srcOrd="0" destOrd="0" presId="urn:microsoft.com/office/officeart/2005/8/layout/vProcess5"/>
    <dgm:cxn modelId="{0060E8A4-C1FC-4E5A-AC39-85AB2B381C88}" srcId="{2932E8FB-87B5-45BC-91D1-C17532540DED}" destId="{84B40DBE-441E-483C-A432-6C92FE95E3FB}" srcOrd="2" destOrd="0" parTransId="{D6BC2CDC-6FE4-4362-8A2D-817D877A7CD8}" sibTransId="{65D9CA3C-0B9E-414C-B281-08F0842B019F}"/>
    <dgm:cxn modelId="{9700D9A7-AFE9-40EF-AD65-412135DB9CC8}" srcId="{2932E8FB-87B5-45BC-91D1-C17532540DED}" destId="{F5ECE061-3284-4359-898C-94911F984D9C}" srcOrd="3" destOrd="0" parTransId="{4AE26273-FBAA-40CB-8699-8705760619AD}" sibTransId="{EEED2EE2-6AC6-4A69-A5B6-68430C7D44CA}"/>
    <dgm:cxn modelId="{C3D9B1B2-3C3C-4463-9931-9B1462E8BA7E}" srcId="{2932E8FB-87B5-45BC-91D1-C17532540DED}" destId="{4A899FC1-9906-483A-A861-C7D9334F824A}" srcOrd="4" destOrd="0" parTransId="{C06C41EE-7CA8-4381-B8F0-F05D28D91A5A}" sibTransId="{4474276B-19AE-4615-A365-B4A92B5BF2A0}"/>
    <dgm:cxn modelId="{0902ABBA-46F6-4205-B2F3-71E7FFF7B7F5}" type="presOf" srcId="{4A899FC1-9906-483A-A861-C7D9334F824A}" destId="{8A3C3932-EA58-4179-9436-F383F6907169}" srcOrd="1" destOrd="0" presId="urn:microsoft.com/office/officeart/2005/8/layout/vProcess5"/>
    <dgm:cxn modelId="{0DABEABA-7C3F-447A-85F0-2B90CAD286DA}" type="presOf" srcId="{F5ECE061-3284-4359-898C-94911F984D9C}" destId="{E311EA1F-EA1F-47B2-B4C1-F9254E1424D4}" srcOrd="0" destOrd="0" presId="urn:microsoft.com/office/officeart/2005/8/layout/vProcess5"/>
    <dgm:cxn modelId="{AAB365E5-B4F8-4EF1-A61D-77A1EC5A8EBF}" type="presOf" srcId="{B90500CC-58A9-4329-A0ED-B2EBA7B80F9D}" destId="{EA42B9C1-35BF-403A-A6CF-96768B3CBB0D}" srcOrd="1" destOrd="0" presId="urn:microsoft.com/office/officeart/2005/8/layout/vProcess5"/>
    <dgm:cxn modelId="{71F311F3-705B-4A5F-BC88-13105AC776A4}" type="presOf" srcId="{4A899FC1-9906-483A-A861-C7D9334F824A}" destId="{FD85825F-D3F7-4B04-A73D-4E92FCCADB19}" srcOrd="0" destOrd="0" presId="urn:microsoft.com/office/officeart/2005/8/layout/vProcess5"/>
    <dgm:cxn modelId="{F201EFB7-E7B9-4820-8606-EDF0BA236A84}" type="presParOf" srcId="{175191B4-1ACB-409A-917A-1265632E8D25}" destId="{B5E8E652-1127-4D74-86CA-8590797987EF}" srcOrd="0" destOrd="0" presId="urn:microsoft.com/office/officeart/2005/8/layout/vProcess5"/>
    <dgm:cxn modelId="{366C4D6C-656C-463E-9073-AA4DFB9D293E}" type="presParOf" srcId="{175191B4-1ACB-409A-917A-1265632E8D25}" destId="{A66AA646-923B-40A5-9908-5D750700AC3F}" srcOrd="1" destOrd="0" presId="urn:microsoft.com/office/officeart/2005/8/layout/vProcess5"/>
    <dgm:cxn modelId="{ACD808D6-F6A4-428C-A1DE-1A6AFF1610AB}" type="presParOf" srcId="{175191B4-1ACB-409A-917A-1265632E8D25}" destId="{A9F564E0-78F5-4439-9078-6CBEACAD54D2}" srcOrd="2" destOrd="0" presId="urn:microsoft.com/office/officeart/2005/8/layout/vProcess5"/>
    <dgm:cxn modelId="{4347E59D-7C20-4238-AB07-43F37DAF0676}" type="presParOf" srcId="{175191B4-1ACB-409A-917A-1265632E8D25}" destId="{6AF2FDDD-2726-4F0D-8946-F5949B9BFF9A}" srcOrd="3" destOrd="0" presId="urn:microsoft.com/office/officeart/2005/8/layout/vProcess5"/>
    <dgm:cxn modelId="{63A28DB6-3155-4628-9997-7544ED4AF1CE}" type="presParOf" srcId="{175191B4-1ACB-409A-917A-1265632E8D25}" destId="{E311EA1F-EA1F-47B2-B4C1-F9254E1424D4}" srcOrd="4" destOrd="0" presId="urn:microsoft.com/office/officeart/2005/8/layout/vProcess5"/>
    <dgm:cxn modelId="{F67C96C3-665B-4A25-AEB9-DA2DE73F4D8A}" type="presParOf" srcId="{175191B4-1ACB-409A-917A-1265632E8D25}" destId="{FD85825F-D3F7-4B04-A73D-4E92FCCADB19}" srcOrd="5" destOrd="0" presId="urn:microsoft.com/office/officeart/2005/8/layout/vProcess5"/>
    <dgm:cxn modelId="{DD47FAAB-1E83-4B61-AFC0-0AA8B0858AD5}" type="presParOf" srcId="{175191B4-1ACB-409A-917A-1265632E8D25}" destId="{B55EB27D-A1B0-49A5-B9D1-394DAFECBF53}" srcOrd="6" destOrd="0" presId="urn:microsoft.com/office/officeart/2005/8/layout/vProcess5"/>
    <dgm:cxn modelId="{71677DD1-4656-4658-BD49-953BF85D5A87}" type="presParOf" srcId="{175191B4-1ACB-409A-917A-1265632E8D25}" destId="{A1DA8561-7D93-49E9-850D-261ADD486524}" srcOrd="7" destOrd="0" presId="urn:microsoft.com/office/officeart/2005/8/layout/vProcess5"/>
    <dgm:cxn modelId="{E5D5FCA0-EB9E-4F75-9CE8-73C583B9E9CB}" type="presParOf" srcId="{175191B4-1ACB-409A-917A-1265632E8D25}" destId="{14DA742D-835F-499F-AC2F-605CD5F96BE1}" srcOrd="8" destOrd="0" presId="urn:microsoft.com/office/officeart/2005/8/layout/vProcess5"/>
    <dgm:cxn modelId="{AF07B03B-C7B8-4793-97FE-8C4E9F0B3375}" type="presParOf" srcId="{175191B4-1ACB-409A-917A-1265632E8D25}" destId="{6C7F9610-C432-483A-BE04-6422B9BE8B31}" srcOrd="9" destOrd="0" presId="urn:microsoft.com/office/officeart/2005/8/layout/vProcess5"/>
    <dgm:cxn modelId="{9F5D17DB-0061-4421-A9DD-E28FF55FEE6A}" type="presParOf" srcId="{175191B4-1ACB-409A-917A-1265632E8D25}" destId="{5F6CDB1C-ABDF-4506-B8C3-8498E5A28342}" srcOrd="10" destOrd="0" presId="urn:microsoft.com/office/officeart/2005/8/layout/vProcess5"/>
    <dgm:cxn modelId="{F16C83B4-BCB9-4DE7-B2CF-16493BA54430}" type="presParOf" srcId="{175191B4-1ACB-409A-917A-1265632E8D25}" destId="{EA42B9C1-35BF-403A-A6CF-96768B3CBB0D}" srcOrd="11" destOrd="0" presId="urn:microsoft.com/office/officeart/2005/8/layout/vProcess5"/>
    <dgm:cxn modelId="{8ED7EB25-FFCB-43F4-821A-2AD5AAAF2876}" type="presParOf" srcId="{175191B4-1ACB-409A-917A-1265632E8D25}" destId="{27875BFE-F571-4D4F-9D97-82CC43269AC3}" srcOrd="12" destOrd="0" presId="urn:microsoft.com/office/officeart/2005/8/layout/vProcess5"/>
    <dgm:cxn modelId="{BFAC013D-C18D-47D6-AFCE-052DFC07F717}" type="presParOf" srcId="{175191B4-1ACB-409A-917A-1265632E8D25}" destId="{BFEBAA5D-0E77-4419-8CF3-C9DACC00AD8F}" srcOrd="13" destOrd="0" presId="urn:microsoft.com/office/officeart/2005/8/layout/vProcess5"/>
    <dgm:cxn modelId="{D78B21B7-01DA-45E7-9D51-67FAA84C0C9E}" type="presParOf" srcId="{175191B4-1ACB-409A-917A-1265632E8D25}" destId="{8A3C3932-EA58-4179-9436-F383F690716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C3290-6AE2-49E7-A561-F79BC301FAB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A38719-5294-4B34-BED7-575116973364}">
      <dgm:prSet/>
      <dgm:spPr/>
      <dgm:t>
        <a:bodyPr/>
        <a:lstStyle/>
        <a:p>
          <a:r>
            <a:rPr lang="pl-PL"/>
            <a:t>3 z przodu: przedstawienie próby, która brała udział w badaniu na podstawie pytań metryczkowych</a:t>
          </a:r>
          <a:endParaRPr lang="en-US"/>
        </a:p>
      </dgm:t>
    </dgm:pt>
    <dgm:pt modelId="{DFDF3E34-38BE-4726-9BA3-6570FC46DDAF}" type="parTrans" cxnId="{4F50B33F-8B02-4246-9376-0A68D0DE05DC}">
      <dgm:prSet/>
      <dgm:spPr/>
      <dgm:t>
        <a:bodyPr/>
        <a:lstStyle/>
        <a:p>
          <a:endParaRPr lang="en-US"/>
        </a:p>
      </dgm:t>
    </dgm:pt>
    <dgm:pt modelId="{3229874A-E3E0-4F61-884D-DA4EA6125D6B}" type="sibTrans" cxnId="{4F50B33F-8B02-4246-9376-0A68D0DE05DC}">
      <dgm:prSet/>
      <dgm:spPr/>
      <dgm:t>
        <a:bodyPr/>
        <a:lstStyle/>
        <a:p>
          <a:endParaRPr lang="en-US"/>
        </a:p>
      </dgm:t>
    </dgm:pt>
    <dgm:pt modelId="{0FCD994E-AF89-405A-A34D-14AAFCB34D22}">
      <dgm:prSet/>
      <dgm:spPr/>
      <dgm:t>
        <a:bodyPr/>
        <a:lstStyle/>
        <a:p>
          <a:r>
            <a:rPr lang="pl-PL" dirty="0"/>
            <a:t>4 z przodu: porównanie próby z populacją za pomocą dostępnych danych np. </a:t>
          </a:r>
          <a:r>
            <a:rPr lang="pl-PL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studenci UW</a:t>
          </a:r>
          <a:r>
            <a:rPr lang="pl-PL" dirty="0"/>
            <a:t>, demograficzny udział płci etc. </a:t>
          </a:r>
          <a:endParaRPr lang="en-US" dirty="0"/>
        </a:p>
      </dgm:t>
    </dgm:pt>
    <dgm:pt modelId="{27B35BFB-2974-4755-B85E-749B3F4B91D0}" type="parTrans" cxnId="{0F9FA781-FE5E-434A-80B7-2A23382F5252}">
      <dgm:prSet/>
      <dgm:spPr/>
      <dgm:t>
        <a:bodyPr/>
        <a:lstStyle/>
        <a:p>
          <a:endParaRPr lang="en-US"/>
        </a:p>
      </dgm:t>
    </dgm:pt>
    <dgm:pt modelId="{D63F1760-CC06-4B61-93F5-B80D26FD5F1B}" type="sibTrans" cxnId="{0F9FA781-FE5E-434A-80B7-2A23382F5252}">
      <dgm:prSet/>
      <dgm:spPr/>
      <dgm:t>
        <a:bodyPr/>
        <a:lstStyle/>
        <a:p>
          <a:endParaRPr lang="en-US"/>
        </a:p>
      </dgm:t>
    </dgm:pt>
    <dgm:pt modelId="{DB02ABB5-D715-4C4F-A9DD-A243BF8FF0ED}">
      <dgm:prSet/>
      <dgm:spPr/>
      <dgm:t>
        <a:bodyPr/>
        <a:lstStyle/>
        <a:p>
          <a:r>
            <a:rPr lang="pl-PL"/>
            <a:t>5: dokonanie stratyfikacji bądź pokazanie, że próba jest reprezentatywna wobec populacji np. za pomocą testów statystycznych t-studenta. </a:t>
          </a:r>
          <a:endParaRPr lang="en-US"/>
        </a:p>
      </dgm:t>
    </dgm:pt>
    <dgm:pt modelId="{8C47B95B-B777-44F2-A71A-03C49AB1FC2B}" type="parTrans" cxnId="{11C77600-C2D9-4912-98C2-453381DBD50D}">
      <dgm:prSet/>
      <dgm:spPr/>
      <dgm:t>
        <a:bodyPr/>
        <a:lstStyle/>
        <a:p>
          <a:endParaRPr lang="en-US"/>
        </a:p>
      </dgm:t>
    </dgm:pt>
    <dgm:pt modelId="{C16BFE53-6795-4D0F-88B8-0D771C118A1E}" type="sibTrans" cxnId="{11C77600-C2D9-4912-98C2-453381DBD50D}">
      <dgm:prSet/>
      <dgm:spPr/>
      <dgm:t>
        <a:bodyPr/>
        <a:lstStyle/>
        <a:p>
          <a:endParaRPr lang="en-US"/>
        </a:p>
      </dgm:t>
    </dgm:pt>
    <dgm:pt modelId="{EB743B86-ABB5-4D5A-8C49-989F174188B4}" type="pres">
      <dgm:prSet presAssocID="{F0DC3290-6AE2-49E7-A561-F79BC301FABB}" presName="Name0" presStyleCnt="0">
        <dgm:presLayoutVars>
          <dgm:dir/>
          <dgm:animLvl val="lvl"/>
          <dgm:resizeHandles val="exact"/>
        </dgm:presLayoutVars>
      </dgm:prSet>
      <dgm:spPr/>
    </dgm:pt>
    <dgm:pt modelId="{E2D3A7DE-7239-4904-AE1D-33FCECA09257}" type="pres">
      <dgm:prSet presAssocID="{DB02ABB5-D715-4C4F-A9DD-A243BF8FF0ED}" presName="boxAndChildren" presStyleCnt="0"/>
      <dgm:spPr/>
    </dgm:pt>
    <dgm:pt modelId="{4D66585B-F503-4D66-88E2-17E16659D2E9}" type="pres">
      <dgm:prSet presAssocID="{DB02ABB5-D715-4C4F-A9DD-A243BF8FF0ED}" presName="parentTextBox" presStyleLbl="node1" presStyleIdx="0" presStyleCnt="3"/>
      <dgm:spPr/>
    </dgm:pt>
    <dgm:pt modelId="{9091C33E-0CCA-4AF8-823B-B58C6E5CFF64}" type="pres">
      <dgm:prSet presAssocID="{D63F1760-CC06-4B61-93F5-B80D26FD5F1B}" presName="sp" presStyleCnt="0"/>
      <dgm:spPr/>
    </dgm:pt>
    <dgm:pt modelId="{F033415A-89F9-4743-9E14-E64F57444875}" type="pres">
      <dgm:prSet presAssocID="{0FCD994E-AF89-405A-A34D-14AAFCB34D22}" presName="arrowAndChildren" presStyleCnt="0"/>
      <dgm:spPr/>
    </dgm:pt>
    <dgm:pt modelId="{0D8C8B2E-A34A-4FD0-B329-B2E9A239FCA6}" type="pres">
      <dgm:prSet presAssocID="{0FCD994E-AF89-405A-A34D-14AAFCB34D22}" presName="parentTextArrow" presStyleLbl="node1" presStyleIdx="1" presStyleCnt="3"/>
      <dgm:spPr/>
    </dgm:pt>
    <dgm:pt modelId="{A9926EEF-DC06-42F1-8729-43F3E1966F51}" type="pres">
      <dgm:prSet presAssocID="{3229874A-E3E0-4F61-884D-DA4EA6125D6B}" presName="sp" presStyleCnt="0"/>
      <dgm:spPr/>
    </dgm:pt>
    <dgm:pt modelId="{F9E0B2F7-CFF6-4827-AD43-6ACFF4CCE3C9}" type="pres">
      <dgm:prSet presAssocID="{51A38719-5294-4B34-BED7-575116973364}" presName="arrowAndChildren" presStyleCnt="0"/>
      <dgm:spPr/>
    </dgm:pt>
    <dgm:pt modelId="{3D7B2AE9-57A8-4006-A11A-7555F7965937}" type="pres">
      <dgm:prSet presAssocID="{51A38719-5294-4B34-BED7-575116973364}" presName="parentTextArrow" presStyleLbl="node1" presStyleIdx="2" presStyleCnt="3"/>
      <dgm:spPr/>
    </dgm:pt>
  </dgm:ptLst>
  <dgm:cxnLst>
    <dgm:cxn modelId="{11C77600-C2D9-4912-98C2-453381DBD50D}" srcId="{F0DC3290-6AE2-49E7-A561-F79BC301FABB}" destId="{DB02ABB5-D715-4C4F-A9DD-A243BF8FF0ED}" srcOrd="2" destOrd="0" parTransId="{8C47B95B-B777-44F2-A71A-03C49AB1FC2B}" sibTransId="{C16BFE53-6795-4D0F-88B8-0D771C118A1E}"/>
    <dgm:cxn modelId="{C291E401-38E4-4E86-9744-A6765DBB1C6B}" type="presOf" srcId="{F0DC3290-6AE2-49E7-A561-F79BC301FABB}" destId="{EB743B86-ABB5-4D5A-8C49-989F174188B4}" srcOrd="0" destOrd="0" presId="urn:microsoft.com/office/officeart/2005/8/layout/process4"/>
    <dgm:cxn modelId="{4F50B33F-8B02-4246-9376-0A68D0DE05DC}" srcId="{F0DC3290-6AE2-49E7-A561-F79BC301FABB}" destId="{51A38719-5294-4B34-BED7-575116973364}" srcOrd="0" destOrd="0" parTransId="{DFDF3E34-38BE-4726-9BA3-6570FC46DDAF}" sibTransId="{3229874A-E3E0-4F61-884D-DA4EA6125D6B}"/>
    <dgm:cxn modelId="{6E7CCF5F-F36B-4E99-86A4-9B1AE344BD20}" type="presOf" srcId="{DB02ABB5-D715-4C4F-A9DD-A243BF8FF0ED}" destId="{4D66585B-F503-4D66-88E2-17E16659D2E9}" srcOrd="0" destOrd="0" presId="urn:microsoft.com/office/officeart/2005/8/layout/process4"/>
    <dgm:cxn modelId="{EC694478-2BF7-47B3-8243-357406386C1D}" type="presOf" srcId="{51A38719-5294-4B34-BED7-575116973364}" destId="{3D7B2AE9-57A8-4006-A11A-7555F7965937}" srcOrd="0" destOrd="0" presId="urn:microsoft.com/office/officeart/2005/8/layout/process4"/>
    <dgm:cxn modelId="{0F9FA781-FE5E-434A-80B7-2A23382F5252}" srcId="{F0DC3290-6AE2-49E7-A561-F79BC301FABB}" destId="{0FCD994E-AF89-405A-A34D-14AAFCB34D22}" srcOrd="1" destOrd="0" parTransId="{27B35BFB-2974-4755-B85E-749B3F4B91D0}" sibTransId="{D63F1760-CC06-4B61-93F5-B80D26FD5F1B}"/>
    <dgm:cxn modelId="{82DD2F98-852D-4C7F-83C8-E21731F6986A}" type="presOf" srcId="{0FCD994E-AF89-405A-A34D-14AAFCB34D22}" destId="{0D8C8B2E-A34A-4FD0-B329-B2E9A239FCA6}" srcOrd="0" destOrd="0" presId="urn:microsoft.com/office/officeart/2005/8/layout/process4"/>
    <dgm:cxn modelId="{4F85D4C0-3D41-44EF-AEAF-6D651CDB20E7}" type="presParOf" srcId="{EB743B86-ABB5-4D5A-8C49-989F174188B4}" destId="{E2D3A7DE-7239-4904-AE1D-33FCECA09257}" srcOrd="0" destOrd="0" presId="urn:microsoft.com/office/officeart/2005/8/layout/process4"/>
    <dgm:cxn modelId="{11B75A0C-FDCE-4046-BA63-0D44B2F1AAD2}" type="presParOf" srcId="{E2D3A7DE-7239-4904-AE1D-33FCECA09257}" destId="{4D66585B-F503-4D66-88E2-17E16659D2E9}" srcOrd="0" destOrd="0" presId="urn:microsoft.com/office/officeart/2005/8/layout/process4"/>
    <dgm:cxn modelId="{E6C598A3-7B1E-46C8-B1E4-2306064A74B6}" type="presParOf" srcId="{EB743B86-ABB5-4D5A-8C49-989F174188B4}" destId="{9091C33E-0CCA-4AF8-823B-B58C6E5CFF64}" srcOrd="1" destOrd="0" presId="urn:microsoft.com/office/officeart/2005/8/layout/process4"/>
    <dgm:cxn modelId="{652F7DD4-A998-400F-B38F-355AC7F82336}" type="presParOf" srcId="{EB743B86-ABB5-4D5A-8C49-989F174188B4}" destId="{F033415A-89F9-4743-9E14-E64F57444875}" srcOrd="2" destOrd="0" presId="urn:microsoft.com/office/officeart/2005/8/layout/process4"/>
    <dgm:cxn modelId="{DDC430AB-44AA-4175-A1CB-BFD50D4B03E6}" type="presParOf" srcId="{F033415A-89F9-4743-9E14-E64F57444875}" destId="{0D8C8B2E-A34A-4FD0-B329-B2E9A239FCA6}" srcOrd="0" destOrd="0" presId="urn:microsoft.com/office/officeart/2005/8/layout/process4"/>
    <dgm:cxn modelId="{5430BD22-F9D3-4432-A9A2-DBA68676D6B8}" type="presParOf" srcId="{EB743B86-ABB5-4D5A-8C49-989F174188B4}" destId="{A9926EEF-DC06-42F1-8729-43F3E1966F51}" srcOrd="3" destOrd="0" presId="urn:microsoft.com/office/officeart/2005/8/layout/process4"/>
    <dgm:cxn modelId="{FD55370E-B485-4E1F-A47D-38156AEEF4D9}" type="presParOf" srcId="{EB743B86-ABB5-4D5A-8C49-989F174188B4}" destId="{F9E0B2F7-CFF6-4827-AD43-6ACFF4CCE3C9}" srcOrd="4" destOrd="0" presId="urn:microsoft.com/office/officeart/2005/8/layout/process4"/>
    <dgm:cxn modelId="{5009A40F-8331-45CB-984A-BF4E9C96EE03}" type="presParOf" srcId="{F9E0B2F7-CFF6-4827-AD43-6ACFF4CCE3C9}" destId="{3D7B2AE9-57A8-4006-A11A-7555F79659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0C8219-508A-4DD5-B4F1-D310E375F33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BCAA01-6276-4B17-88A6-E10B5B28115F}">
      <dgm:prSet/>
      <dgm:spPr/>
      <dgm:t>
        <a:bodyPr/>
        <a:lstStyle/>
        <a:p>
          <a:r>
            <a:rPr lang="pl-PL"/>
            <a:t>3.0 – 3.5: Przedstawienie średnich warunkowych, rozkładów odpowiedzi w rozbiciu na wybrane zmienne.</a:t>
          </a:r>
          <a:endParaRPr lang="en-US"/>
        </a:p>
      </dgm:t>
    </dgm:pt>
    <dgm:pt modelId="{56FE9510-56A5-4C0D-8F9C-6F5A0463D9B0}" type="parTrans" cxnId="{D1EC5D10-51F0-4F43-89FD-8BC64D61FA45}">
      <dgm:prSet/>
      <dgm:spPr/>
      <dgm:t>
        <a:bodyPr/>
        <a:lstStyle/>
        <a:p>
          <a:endParaRPr lang="en-US"/>
        </a:p>
      </dgm:t>
    </dgm:pt>
    <dgm:pt modelId="{30B3396F-C01A-448B-96F6-44E9FAA2CB11}" type="sibTrans" cxnId="{D1EC5D10-51F0-4F43-89FD-8BC64D61FA45}">
      <dgm:prSet/>
      <dgm:spPr/>
      <dgm:t>
        <a:bodyPr/>
        <a:lstStyle/>
        <a:p>
          <a:endParaRPr lang="en-US"/>
        </a:p>
      </dgm:t>
    </dgm:pt>
    <dgm:pt modelId="{D691FC3B-A4CC-4017-9F9F-C0BE520A8FE6}">
      <dgm:prSet/>
      <dgm:spPr/>
      <dgm:t>
        <a:bodyPr/>
        <a:lstStyle/>
        <a:p>
          <a:r>
            <a:rPr lang="pl-PL" dirty="0"/>
            <a:t>4.0: Rozbudowanie analityki o dodatkowe elementy np. wykorzystanie wizualizacji rozkładów np. przy pomocy Box-plot, pokazanie obserwacji odstających</a:t>
          </a:r>
          <a:endParaRPr lang="en-US" dirty="0"/>
        </a:p>
      </dgm:t>
    </dgm:pt>
    <dgm:pt modelId="{0C84B05B-2003-4B50-A4DF-A82F0FD952DE}" type="parTrans" cxnId="{935AFE16-C549-4816-BACE-DD65C5D05224}">
      <dgm:prSet/>
      <dgm:spPr/>
      <dgm:t>
        <a:bodyPr/>
        <a:lstStyle/>
        <a:p>
          <a:endParaRPr lang="en-US"/>
        </a:p>
      </dgm:t>
    </dgm:pt>
    <dgm:pt modelId="{0CB6F76A-B83E-42D6-8831-3B57D9FE2439}" type="sibTrans" cxnId="{935AFE16-C549-4816-BACE-DD65C5D05224}">
      <dgm:prSet/>
      <dgm:spPr/>
      <dgm:t>
        <a:bodyPr/>
        <a:lstStyle/>
        <a:p>
          <a:endParaRPr lang="en-US"/>
        </a:p>
      </dgm:t>
    </dgm:pt>
    <dgm:pt modelId="{1E257620-246A-4530-A27F-D65822E32A88}">
      <dgm:prSet/>
      <dgm:spPr/>
      <dgm:t>
        <a:bodyPr/>
        <a:lstStyle/>
        <a:p>
          <a:r>
            <a:rPr lang="pl-PL"/>
            <a:t>4.5: Weryfikacja hipotez przy pomocy bardziej zaawansowanych narzędzi analitycznych np. testy statystyczne regresja liniowa</a:t>
          </a:r>
          <a:endParaRPr lang="en-US"/>
        </a:p>
      </dgm:t>
    </dgm:pt>
    <dgm:pt modelId="{45032023-D016-4BE6-A6F6-CC5E0BF0C0AE}" type="parTrans" cxnId="{EE0A6C37-745A-48C7-8E82-CCC07F38E162}">
      <dgm:prSet/>
      <dgm:spPr/>
      <dgm:t>
        <a:bodyPr/>
        <a:lstStyle/>
        <a:p>
          <a:endParaRPr lang="en-US"/>
        </a:p>
      </dgm:t>
    </dgm:pt>
    <dgm:pt modelId="{3869C576-9503-4603-B940-08A0F96BEF8A}" type="sibTrans" cxnId="{EE0A6C37-745A-48C7-8E82-CCC07F38E162}">
      <dgm:prSet/>
      <dgm:spPr/>
      <dgm:t>
        <a:bodyPr/>
        <a:lstStyle/>
        <a:p>
          <a:endParaRPr lang="en-US"/>
        </a:p>
      </dgm:t>
    </dgm:pt>
    <dgm:pt modelId="{B5D99DA8-6240-4584-98DC-0915600D4638}">
      <dgm:prSet/>
      <dgm:spPr/>
      <dgm:t>
        <a:bodyPr/>
        <a:lstStyle/>
        <a:p>
          <a:r>
            <a:rPr lang="pl-PL" dirty="0"/>
            <a:t>5.0: Wykonanie testów pomocniczych tzw. </a:t>
          </a:r>
          <a:r>
            <a:rPr lang="pl-PL" i="1" dirty="0" err="1"/>
            <a:t>Robustness</a:t>
          </a:r>
          <a:r>
            <a:rPr lang="pl-PL" i="1" dirty="0"/>
            <a:t> </a:t>
          </a:r>
          <a:r>
            <a:rPr lang="pl-PL" i="1" dirty="0" err="1"/>
            <a:t>checks</a:t>
          </a:r>
          <a:r>
            <a:rPr lang="pl-PL" i="1" dirty="0"/>
            <a:t> – </a:t>
          </a:r>
          <a:r>
            <a:rPr lang="pl-PL" i="0" dirty="0"/>
            <a:t>wynik uzyskujemy na 2 niezależne sposoby.</a:t>
          </a:r>
          <a:endParaRPr lang="en-US" dirty="0"/>
        </a:p>
      </dgm:t>
    </dgm:pt>
    <dgm:pt modelId="{A5A70930-5BF8-4479-8C8A-784A666D4D8C}" type="parTrans" cxnId="{377CE83E-D039-4B47-85AE-93F07C09FC2C}">
      <dgm:prSet/>
      <dgm:spPr/>
      <dgm:t>
        <a:bodyPr/>
        <a:lstStyle/>
        <a:p>
          <a:endParaRPr lang="en-US"/>
        </a:p>
      </dgm:t>
    </dgm:pt>
    <dgm:pt modelId="{1F090A09-6E52-4A82-BE44-75575CB9E719}" type="sibTrans" cxnId="{377CE83E-D039-4B47-85AE-93F07C09FC2C}">
      <dgm:prSet/>
      <dgm:spPr/>
      <dgm:t>
        <a:bodyPr/>
        <a:lstStyle/>
        <a:p>
          <a:endParaRPr lang="en-US"/>
        </a:p>
      </dgm:t>
    </dgm:pt>
    <dgm:pt modelId="{A67C6E5E-0CD4-4E80-9EC1-51A61FFB8021}" type="pres">
      <dgm:prSet presAssocID="{340C8219-508A-4DD5-B4F1-D310E375F332}" presName="outerComposite" presStyleCnt="0">
        <dgm:presLayoutVars>
          <dgm:chMax val="5"/>
          <dgm:dir/>
          <dgm:resizeHandles val="exact"/>
        </dgm:presLayoutVars>
      </dgm:prSet>
      <dgm:spPr/>
    </dgm:pt>
    <dgm:pt modelId="{14CC4162-B5D5-4D9B-95AE-F48BC8E4CB92}" type="pres">
      <dgm:prSet presAssocID="{340C8219-508A-4DD5-B4F1-D310E375F332}" presName="dummyMaxCanvas" presStyleCnt="0">
        <dgm:presLayoutVars/>
      </dgm:prSet>
      <dgm:spPr/>
    </dgm:pt>
    <dgm:pt modelId="{AF7B6A24-ECED-4176-9477-8635F835105F}" type="pres">
      <dgm:prSet presAssocID="{340C8219-508A-4DD5-B4F1-D310E375F332}" presName="FourNodes_1" presStyleLbl="node1" presStyleIdx="0" presStyleCnt="4">
        <dgm:presLayoutVars>
          <dgm:bulletEnabled val="1"/>
        </dgm:presLayoutVars>
      </dgm:prSet>
      <dgm:spPr/>
    </dgm:pt>
    <dgm:pt modelId="{725061B3-7A17-4857-BB53-762EDEEF9A44}" type="pres">
      <dgm:prSet presAssocID="{340C8219-508A-4DD5-B4F1-D310E375F332}" presName="FourNodes_2" presStyleLbl="node1" presStyleIdx="1" presStyleCnt="4">
        <dgm:presLayoutVars>
          <dgm:bulletEnabled val="1"/>
        </dgm:presLayoutVars>
      </dgm:prSet>
      <dgm:spPr/>
    </dgm:pt>
    <dgm:pt modelId="{2D0CDC52-4CAD-46B5-8694-7E82FFCD6C73}" type="pres">
      <dgm:prSet presAssocID="{340C8219-508A-4DD5-B4F1-D310E375F332}" presName="FourNodes_3" presStyleLbl="node1" presStyleIdx="2" presStyleCnt="4">
        <dgm:presLayoutVars>
          <dgm:bulletEnabled val="1"/>
        </dgm:presLayoutVars>
      </dgm:prSet>
      <dgm:spPr/>
    </dgm:pt>
    <dgm:pt modelId="{B0E2B8EA-421B-41B9-8B00-8773C6AE299A}" type="pres">
      <dgm:prSet presAssocID="{340C8219-508A-4DD5-B4F1-D310E375F332}" presName="FourNodes_4" presStyleLbl="node1" presStyleIdx="3" presStyleCnt="4">
        <dgm:presLayoutVars>
          <dgm:bulletEnabled val="1"/>
        </dgm:presLayoutVars>
      </dgm:prSet>
      <dgm:spPr/>
    </dgm:pt>
    <dgm:pt modelId="{26C1BA6D-1491-44B6-A9F6-603FF7B905F3}" type="pres">
      <dgm:prSet presAssocID="{340C8219-508A-4DD5-B4F1-D310E375F332}" presName="FourConn_1-2" presStyleLbl="fgAccFollowNode1" presStyleIdx="0" presStyleCnt="3">
        <dgm:presLayoutVars>
          <dgm:bulletEnabled val="1"/>
        </dgm:presLayoutVars>
      </dgm:prSet>
      <dgm:spPr/>
    </dgm:pt>
    <dgm:pt modelId="{2331CDE4-3B62-4B7A-9D3A-2204F09BC869}" type="pres">
      <dgm:prSet presAssocID="{340C8219-508A-4DD5-B4F1-D310E375F332}" presName="FourConn_2-3" presStyleLbl="fgAccFollowNode1" presStyleIdx="1" presStyleCnt="3">
        <dgm:presLayoutVars>
          <dgm:bulletEnabled val="1"/>
        </dgm:presLayoutVars>
      </dgm:prSet>
      <dgm:spPr/>
    </dgm:pt>
    <dgm:pt modelId="{B1F5B05F-7119-4358-9472-FF590186EFD3}" type="pres">
      <dgm:prSet presAssocID="{340C8219-508A-4DD5-B4F1-D310E375F332}" presName="FourConn_3-4" presStyleLbl="fgAccFollowNode1" presStyleIdx="2" presStyleCnt="3">
        <dgm:presLayoutVars>
          <dgm:bulletEnabled val="1"/>
        </dgm:presLayoutVars>
      </dgm:prSet>
      <dgm:spPr/>
    </dgm:pt>
    <dgm:pt modelId="{5B985F30-27DD-48DD-A213-3F95B95BB06A}" type="pres">
      <dgm:prSet presAssocID="{340C8219-508A-4DD5-B4F1-D310E375F332}" presName="FourNodes_1_text" presStyleLbl="node1" presStyleIdx="3" presStyleCnt="4">
        <dgm:presLayoutVars>
          <dgm:bulletEnabled val="1"/>
        </dgm:presLayoutVars>
      </dgm:prSet>
      <dgm:spPr/>
    </dgm:pt>
    <dgm:pt modelId="{A18F459D-6EF3-4758-940F-DFC2676EE047}" type="pres">
      <dgm:prSet presAssocID="{340C8219-508A-4DD5-B4F1-D310E375F332}" presName="FourNodes_2_text" presStyleLbl="node1" presStyleIdx="3" presStyleCnt="4">
        <dgm:presLayoutVars>
          <dgm:bulletEnabled val="1"/>
        </dgm:presLayoutVars>
      </dgm:prSet>
      <dgm:spPr/>
    </dgm:pt>
    <dgm:pt modelId="{6974D620-F414-4E65-AA91-962C658A800E}" type="pres">
      <dgm:prSet presAssocID="{340C8219-508A-4DD5-B4F1-D310E375F332}" presName="FourNodes_3_text" presStyleLbl="node1" presStyleIdx="3" presStyleCnt="4">
        <dgm:presLayoutVars>
          <dgm:bulletEnabled val="1"/>
        </dgm:presLayoutVars>
      </dgm:prSet>
      <dgm:spPr/>
    </dgm:pt>
    <dgm:pt modelId="{21E0805D-C398-46A7-B757-88D2BC85E7C3}" type="pres">
      <dgm:prSet presAssocID="{340C8219-508A-4DD5-B4F1-D310E375F33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1EC5D10-51F0-4F43-89FD-8BC64D61FA45}" srcId="{340C8219-508A-4DD5-B4F1-D310E375F332}" destId="{2ABCAA01-6276-4B17-88A6-E10B5B28115F}" srcOrd="0" destOrd="0" parTransId="{56FE9510-56A5-4C0D-8F9C-6F5A0463D9B0}" sibTransId="{30B3396F-C01A-448B-96F6-44E9FAA2CB11}"/>
    <dgm:cxn modelId="{935AFE16-C549-4816-BACE-DD65C5D05224}" srcId="{340C8219-508A-4DD5-B4F1-D310E375F332}" destId="{D691FC3B-A4CC-4017-9F9F-C0BE520A8FE6}" srcOrd="1" destOrd="0" parTransId="{0C84B05B-2003-4B50-A4DF-A82F0FD952DE}" sibTransId="{0CB6F76A-B83E-42D6-8831-3B57D9FE2439}"/>
    <dgm:cxn modelId="{09113623-A3B1-45DF-B88B-013DE3656731}" type="presOf" srcId="{3869C576-9503-4603-B940-08A0F96BEF8A}" destId="{B1F5B05F-7119-4358-9472-FF590186EFD3}" srcOrd="0" destOrd="0" presId="urn:microsoft.com/office/officeart/2005/8/layout/vProcess5"/>
    <dgm:cxn modelId="{B32D1031-85A4-4704-9E3F-B916D87ACC7D}" type="presOf" srcId="{1E257620-246A-4530-A27F-D65822E32A88}" destId="{6974D620-F414-4E65-AA91-962C658A800E}" srcOrd="1" destOrd="0" presId="urn:microsoft.com/office/officeart/2005/8/layout/vProcess5"/>
    <dgm:cxn modelId="{F3353531-6DE3-4FBF-B3EE-DAB375C1FEAB}" type="presOf" srcId="{D691FC3B-A4CC-4017-9F9F-C0BE520A8FE6}" destId="{725061B3-7A17-4857-BB53-762EDEEF9A44}" srcOrd="0" destOrd="0" presId="urn:microsoft.com/office/officeart/2005/8/layout/vProcess5"/>
    <dgm:cxn modelId="{EE0A6C37-745A-48C7-8E82-CCC07F38E162}" srcId="{340C8219-508A-4DD5-B4F1-D310E375F332}" destId="{1E257620-246A-4530-A27F-D65822E32A88}" srcOrd="2" destOrd="0" parTransId="{45032023-D016-4BE6-A6F6-CC5E0BF0C0AE}" sibTransId="{3869C576-9503-4603-B940-08A0F96BEF8A}"/>
    <dgm:cxn modelId="{377CE83E-D039-4B47-85AE-93F07C09FC2C}" srcId="{340C8219-508A-4DD5-B4F1-D310E375F332}" destId="{B5D99DA8-6240-4584-98DC-0915600D4638}" srcOrd="3" destOrd="0" parTransId="{A5A70930-5BF8-4479-8C8A-784A666D4D8C}" sibTransId="{1F090A09-6E52-4A82-BE44-75575CB9E719}"/>
    <dgm:cxn modelId="{5244DA68-B867-4DDF-A122-F68645048343}" type="presOf" srcId="{0CB6F76A-B83E-42D6-8831-3B57D9FE2439}" destId="{2331CDE4-3B62-4B7A-9D3A-2204F09BC869}" srcOrd="0" destOrd="0" presId="urn:microsoft.com/office/officeart/2005/8/layout/vProcess5"/>
    <dgm:cxn modelId="{F2829F4C-BF9D-4405-93C5-59021479D2DC}" type="presOf" srcId="{30B3396F-C01A-448B-96F6-44E9FAA2CB11}" destId="{26C1BA6D-1491-44B6-A9F6-603FF7B905F3}" srcOrd="0" destOrd="0" presId="urn:microsoft.com/office/officeart/2005/8/layout/vProcess5"/>
    <dgm:cxn modelId="{9B876D5A-0973-48EB-88E6-2F746333562D}" type="presOf" srcId="{B5D99DA8-6240-4584-98DC-0915600D4638}" destId="{21E0805D-C398-46A7-B757-88D2BC85E7C3}" srcOrd="1" destOrd="0" presId="urn:microsoft.com/office/officeart/2005/8/layout/vProcess5"/>
    <dgm:cxn modelId="{D09FC58B-8F48-49B2-8200-B30D0E8C208D}" type="presOf" srcId="{1E257620-246A-4530-A27F-D65822E32A88}" destId="{2D0CDC52-4CAD-46B5-8694-7E82FFCD6C73}" srcOrd="0" destOrd="0" presId="urn:microsoft.com/office/officeart/2005/8/layout/vProcess5"/>
    <dgm:cxn modelId="{D3EE4C9F-B479-4A51-83FC-1B6F0EE16AB1}" type="presOf" srcId="{340C8219-508A-4DD5-B4F1-D310E375F332}" destId="{A67C6E5E-0CD4-4E80-9EC1-51A61FFB8021}" srcOrd="0" destOrd="0" presId="urn:microsoft.com/office/officeart/2005/8/layout/vProcess5"/>
    <dgm:cxn modelId="{FD990AE3-C3DF-433C-9D6A-5E3EA1BCA963}" type="presOf" srcId="{2ABCAA01-6276-4B17-88A6-E10B5B28115F}" destId="{AF7B6A24-ECED-4176-9477-8635F835105F}" srcOrd="0" destOrd="0" presId="urn:microsoft.com/office/officeart/2005/8/layout/vProcess5"/>
    <dgm:cxn modelId="{892CBEF7-36F7-4164-BC23-8495B7DAA66F}" type="presOf" srcId="{2ABCAA01-6276-4B17-88A6-E10B5B28115F}" destId="{5B985F30-27DD-48DD-A213-3F95B95BB06A}" srcOrd="1" destOrd="0" presId="urn:microsoft.com/office/officeart/2005/8/layout/vProcess5"/>
    <dgm:cxn modelId="{E2FBBEF7-FB41-4D43-B0CA-CAE17C1195C7}" type="presOf" srcId="{B5D99DA8-6240-4584-98DC-0915600D4638}" destId="{B0E2B8EA-421B-41B9-8B00-8773C6AE299A}" srcOrd="0" destOrd="0" presId="urn:microsoft.com/office/officeart/2005/8/layout/vProcess5"/>
    <dgm:cxn modelId="{2D6602FE-D268-459A-9EA7-6635170B34C4}" type="presOf" srcId="{D691FC3B-A4CC-4017-9F9F-C0BE520A8FE6}" destId="{A18F459D-6EF3-4758-940F-DFC2676EE047}" srcOrd="1" destOrd="0" presId="urn:microsoft.com/office/officeart/2005/8/layout/vProcess5"/>
    <dgm:cxn modelId="{B1A6B56C-984E-41D8-BBB0-ABEEE2B79F03}" type="presParOf" srcId="{A67C6E5E-0CD4-4E80-9EC1-51A61FFB8021}" destId="{14CC4162-B5D5-4D9B-95AE-F48BC8E4CB92}" srcOrd="0" destOrd="0" presId="urn:microsoft.com/office/officeart/2005/8/layout/vProcess5"/>
    <dgm:cxn modelId="{E60EC98D-D7E0-48BA-8E16-6847214228D0}" type="presParOf" srcId="{A67C6E5E-0CD4-4E80-9EC1-51A61FFB8021}" destId="{AF7B6A24-ECED-4176-9477-8635F835105F}" srcOrd="1" destOrd="0" presId="urn:microsoft.com/office/officeart/2005/8/layout/vProcess5"/>
    <dgm:cxn modelId="{EB597401-8B26-4A14-A8E9-F5354B28A747}" type="presParOf" srcId="{A67C6E5E-0CD4-4E80-9EC1-51A61FFB8021}" destId="{725061B3-7A17-4857-BB53-762EDEEF9A44}" srcOrd="2" destOrd="0" presId="urn:microsoft.com/office/officeart/2005/8/layout/vProcess5"/>
    <dgm:cxn modelId="{75AB17B7-08B9-4687-B9BB-A08366D1DB34}" type="presParOf" srcId="{A67C6E5E-0CD4-4E80-9EC1-51A61FFB8021}" destId="{2D0CDC52-4CAD-46B5-8694-7E82FFCD6C73}" srcOrd="3" destOrd="0" presId="urn:microsoft.com/office/officeart/2005/8/layout/vProcess5"/>
    <dgm:cxn modelId="{9557D9A0-064C-4A2E-8ABE-03DFB5A1AD2E}" type="presParOf" srcId="{A67C6E5E-0CD4-4E80-9EC1-51A61FFB8021}" destId="{B0E2B8EA-421B-41B9-8B00-8773C6AE299A}" srcOrd="4" destOrd="0" presId="urn:microsoft.com/office/officeart/2005/8/layout/vProcess5"/>
    <dgm:cxn modelId="{F105BFC9-C85F-4FE5-AE8D-482973F45CA5}" type="presParOf" srcId="{A67C6E5E-0CD4-4E80-9EC1-51A61FFB8021}" destId="{26C1BA6D-1491-44B6-A9F6-603FF7B905F3}" srcOrd="5" destOrd="0" presId="urn:microsoft.com/office/officeart/2005/8/layout/vProcess5"/>
    <dgm:cxn modelId="{0CBEED8C-A701-4332-B231-682EC7A4F5BB}" type="presParOf" srcId="{A67C6E5E-0CD4-4E80-9EC1-51A61FFB8021}" destId="{2331CDE4-3B62-4B7A-9D3A-2204F09BC869}" srcOrd="6" destOrd="0" presId="urn:microsoft.com/office/officeart/2005/8/layout/vProcess5"/>
    <dgm:cxn modelId="{39075219-4898-459A-91E5-949106E7ADA7}" type="presParOf" srcId="{A67C6E5E-0CD4-4E80-9EC1-51A61FFB8021}" destId="{B1F5B05F-7119-4358-9472-FF590186EFD3}" srcOrd="7" destOrd="0" presId="urn:microsoft.com/office/officeart/2005/8/layout/vProcess5"/>
    <dgm:cxn modelId="{B05ECFA2-E00F-4A80-B698-6C78C7DC9AD8}" type="presParOf" srcId="{A67C6E5E-0CD4-4E80-9EC1-51A61FFB8021}" destId="{5B985F30-27DD-48DD-A213-3F95B95BB06A}" srcOrd="8" destOrd="0" presId="urn:microsoft.com/office/officeart/2005/8/layout/vProcess5"/>
    <dgm:cxn modelId="{6316E7E3-865D-4B6A-94D4-34D635472C8D}" type="presParOf" srcId="{A67C6E5E-0CD4-4E80-9EC1-51A61FFB8021}" destId="{A18F459D-6EF3-4758-940F-DFC2676EE047}" srcOrd="9" destOrd="0" presId="urn:microsoft.com/office/officeart/2005/8/layout/vProcess5"/>
    <dgm:cxn modelId="{CA8D547C-E102-4AB3-99F1-9B92C1311E78}" type="presParOf" srcId="{A67C6E5E-0CD4-4E80-9EC1-51A61FFB8021}" destId="{6974D620-F414-4E65-AA91-962C658A800E}" srcOrd="10" destOrd="0" presId="urn:microsoft.com/office/officeart/2005/8/layout/vProcess5"/>
    <dgm:cxn modelId="{A66FA336-7B11-4A0D-9537-36C8BB042EA2}" type="presParOf" srcId="{A67C6E5E-0CD4-4E80-9EC1-51A61FFB8021}" destId="{21E0805D-C398-46A7-B757-88D2BC85E7C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46AF3-6361-4EBE-9389-7A6BEDF0BA52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67D0A-B09A-426E-85D5-EAFD9AE6C58B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613A1-BC94-4490-BAB1-B188C0EE5D55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Wstęp i sformułowanie hipotez (waga: 10%)</a:t>
          </a:r>
        </a:p>
      </dsp:txBody>
      <dsp:txXfrm>
        <a:off x="2171245" y="35530"/>
        <a:ext cx="1956625" cy="830083"/>
      </dsp:txXfrm>
    </dsp:sp>
    <dsp:sp modelId="{A4F33628-0511-4D0C-B3F0-954BB56E84F7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AE3D1-A239-4815-863F-00B571808B1B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6BE4A-36EF-42D8-8657-36A4527E4643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Przegląd teoretyczny (25%)</a:t>
          </a:r>
          <a:endParaRPr lang="en-US" sz="1400" kern="1200" dirty="0"/>
        </a:p>
      </dsp:txBody>
      <dsp:txXfrm>
        <a:off x="5476755" y="35530"/>
        <a:ext cx="1956625" cy="830083"/>
      </dsp:txXfrm>
    </dsp:sp>
    <dsp:sp modelId="{9749F1CB-534B-4575-AB26-4D5BEF12D697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D503-8E28-4092-9091-99B9FDECBE57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70878-D462-40FD-9808-2222652B947C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Prezentacja zebranych danych i ocena reprezentatywności (20%)</a:t>
          </a:r>
          <a:endParaRPr lang="en-US" sz="1400" kern="1200" dirty="0"/>
        </a:p>
      </dsp:txBody>
      <dsp:txXfrm>
        <a:off x="2171245" y="1525344"/>
        <a:ext cx="1956625" cy="830083"/>
      </dsp:txXfrm>
    </dsp:sp>
    <dsp:sp modelId="{D8F52D7E-A4CB-44A5-93EB-6B9EB0E1DD31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CEA9D-48B8-4F81-907A-D8B7A65F1E85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7F52-A01F-4431-8715-5E85153C2CBC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Ocena analityczna wyników (30%)</a:t>
          </a:r>
          <a:endParaRPr lang="en-US" sz="1400" kern="1200" dirty="0"/>
        </a:p>
      </dsp:txBody>
      <dsp:txXfrm>
        <a:off x="5476755" y="1525344"/>
        <a:ext cx="1956625" cy="830083"/>
      </dsp:txXfrm>
    </dsp:sp>
    <dsp:sp modelId="{4E4580E1-429E-48A8-99B8-6FB045149B30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1764A-F443-4722-96B7-CB56D79452DC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7A269-EE80-44E2-A062-F23E29215B78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Wnioski (10%)</a:t>
          </a:r>
          <a:endParaRPr lang="en-US" sz="1400" kern="1200" dirty="0"/>
        </a:p>
      </dsp:txBody>
      <dsp:txXfrm>
        <a:off x="2171245" y="3015159"/>
        <a:ext cx="1956625" cy="830083"/>
      </dsp:txXfrm>
    </dsp:sp>
    <dsp:sp modelId="{79B40EC9-72FE-4914-92CC-012BDD6DD32D}">
      <dsp:nvSpPr>
        <dsp:cNvPr id="0" name=""/>
        <dsp:cNvSpPr/>
      </dsp:nvSpPr>
      <dsp:spPr>
        <a:xfrm>
          <a:off x="4468797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4B629-2A24-4575-964C-98E5540CE9E1}">
      <dsp:nvSpPr>
        <dsp:cNvPr id="0" name=""/>
        <dsp:cNvSpPr/>
      </dsp:nvSpPr>
      <dsp:spPr>
        <a:xfrm>
          <a:off x="4643115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6365-2B09-40F3-A6B4-CB170D7846C6}">
      <dsp:nvSpPr>
        <dsp:cNvPr id="0" name=""/>
        <dsp:cNvSpPr/>
      </dsp:nvSpPr>
      <dsp:spPr>
        <a:xfrm>
          <a:off x="547675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Bibliografia (5%)</a:t>
          </a:r>
          <a:endParaRPr lang="en-US" sz="1400" kern="1200" dirty="0"/>
        </a:p>
      </dsp:txBody>
      <dsp:txXfrm>
        <a:off x="5476755" y="3015159"/>
        <a:ext cx="1956625" cy="830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3086-E370-475E-BC47-547C2EC125B8}">
      <dsp:nvSpPr>
        <dsp:cNvPr id="0" name=""/>
        <dsp:cNvSpPr/>
      </dsp:nvSpPr>
      <dsp:spPr>
        <a:xfrm>
          <a:off x="0" y="9651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ŹLE: </a:t>
          </a:r>
          <a:r>
            <a:rPr lang="pl-PL" sz="2400" b="0" i="0" kern="1200"/>
            <a:t>Strony social media teatrów cieszą dużym zainteresowaniem fanów, którzy dzięki “szczerej” obecności w ich przestrzeni, tworzą potencjał dla wypełnienia koncepcji interakcyjności teatru.</a:t>
          </a:r>
          <a:endParaRPr lang="en-US" sz="2400" kern="1200"/>
        </a:p>
      </dsp:txBody>
      <dsp:txXfrm>
        <a:off x="115143" y="211653"/>
        <a:ext cx="6398518" cy="2128433"/>
      </dsp:txXfrm>
    </dsp:sp>
    <dsp:sp modelId="{1E90B3C0-916E-43DF-8E99-B4ECFC291B7A}">
      <dsp:nvSpPr>
        <dsp:cNvPr id="0" name=""/>
        <dsp:cNvSpPr/>
      </dsp:nvSpPr>
      <dsp:spPr>
        <a:xfrm>
          <a:off x="0" y="252435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DOBRZE: </a:t>
          </a:r>
          <a:r>
            <a:rPr lang="pl-PL" sz="2400" b="0" i="0" kern="1200" dirty="0"/>
            <a:t>Teatry mają wystarczająco duży odsetek fanów śledzących profile </a:t>
          </a:r>
          <a:r>
            <a:rPr lang="pl-PL" sz="2400" b="0" i="0" kern="1200" dirty="0" err="1"/>
            <a:t>social</a:t>
          </a:r>
          <a:r>
            <a:rPr lang="pl-PL" sz="2400" b="0" i="0" kern="1200" dirty="0"/>
            <a:t> media, który spełnia definicje cyfrowej interakcyjności teatru (tj</a:t>
          </a:r>
          <a:r>
            <a:rPr lang="pl-PL" sz="2400" kern="1200" dirty="0"/>
            <a:t>. przynajmniej XX proc.)</a:t>
          </a:r>
          <a:r>
            <a:rPr lang="pl-PL" sz="2400" b="0" i="0" kern="1200" dirty="0"/>
            <a:t>.</a:t>
          </a:r>
          <a:endParaRPr lang="en-US" sz="2400" kern="1200" dirty="0"/>
        </a:p>
      </dsp:txBody>
      <dsp:txXfrm>
        <a:off x="115143" y="2639493"/>
        <a:ext cx="6398518" cy="2128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A646-923B-40A5-9908-5D750700AC3F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3.0: Przegląd jest na temat.</a:t>
          </a:r>
          <a:endParaRPr lang="en-US" sz="2000" kern="1200"/>
        </a:p>
      </dsp:txBody>
      <dsp:txXfrm>
        <a:off x="21581" y="21581"/>
        <a:ext cx="6524659" cy="693664"/>
      </dsp:txXfrm>
    </dsp:sp>
    <dsp:sp modelId="{A9F564E0-78F5-4439-9078-6CBEACAD54D2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3.5: Przegląd tworzy spójną historię. </a:t>
          </a:r>
          <a:endParaRPr lang="en-US" sz="2000" kern="1200"/>
        </a:p>
      </dsp:txBody>
      <dsp:txXfrm>
        <a:off x="574623" y="860744"/>
        <a:ext cx="6330820" cy="693664"/>
      </dsp:txXfrm>
    </dsp:sp>
    <dsp:sp modelId="{6AF2FDDD-2726-4F0D-8946-F5949B9BFF9A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4.0: Wykorzystane publikację są aktualne, pochodzą z ostatnich lat – Pomaga </a:t>
          </a:r>
          <a:r>
            <a:rPr lang="pl-PL" sz="2000" kern="1200" dirty="0">
              <a:solidFill>
                <a:srgbClr val="FF00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Google scholar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1127666" y="1699908"/>
        <a:ext cx="6330820" cy="693664"/>
      </dsp:txXfrm>
    </dsp:sp>
    <dsp:sp modelId="{E311EA1F-EA1F-47B2-B4C1-F9254E1424D4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4.5: Publikacje pochodzą z prestiżowych czasopism – te będą w języku angielskim</a:t>
          </a:r>
          <a:endParaRPr lang="en-US" sz="2000" kern="1200"/>
        </a:p>
      </dsp:txBody>
      <dsp:txXfrm>
        <a:off x="1680708" y="2539072"/>
        <a:ext cx="6330820" cy="693664"/>
      </dsp:txXfrm>
    </dsp:sp>
    <dsp:sp modelId="{FD85825F-D3F7-4B04-A73D-4E92FCCADB19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5.0: Nasz przegląd jest do tego stopnia spójny, że potrafimy przekazać wyniki w formie tabeli</a:t>
          </a:r>
          <a:endParaRPr lang="en-US" sz="2000" kern="1200"/>
        </a:p>
      </dsp:txBody>
      <dsp:txXfrm>
        <a:off x="2233751" y="3378236"/>
        <a:ext cx="6330820" cy="693664"/>
      </dsp:txXfrm>
    </dsp:sp>
    <dsp:sp modelId="{B55EB27D-A1B0-49A5-B9D1-394DAFECBF53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34786" y="538292"/>
        <a:ext cx="263415" cy="360400"/>
      </dsp:txXfrm>
    </dsp:sp>
    <dsp:sp modelId="{A1DA8561-7D93-49E9-850D-261ADD486524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87828" y="1377456"/>
        <a:ext cx="263415" cy="360400"/>
      </dsp:txXfrm>
    </dsp:sp>
    <dsp:sp modelId="{14DA742D-835F-499F-AC2F-605CD5F96BE1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40871" y="2204340"/>
        <a:ext cx="263415" cy="360400"/>
      </dsp:txXfrm>
    </dsp:sp>
    <dsp:sp modelId="{6C7F9610-C432-483A-BE04-6422B9BE8B31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3913" y="3051690"/>
        <a:ext cx="263415" cy="3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585B-F503-4D66-88E2-17E16659D2E9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5: dokonanie stratyfikacji bądź pokazanie, że próba jest reprezentatywna wobec populacji np. za pomocą testów statystycznych t-studenta. </a:t>
          </a:r>
          <a:endParaRPr lang="en-US" sz="1900" kern="1200"/>
        </a:p>
      </dsp:txBody>
      <dsp:txXfrm>
        <a:off x="0" y="2921763"/>
        <a:ext cx="8596312" cy="958987"/>
      </dsp:txXfrm>
    </dsp:sp>
    <dsp:sp modelId="{0D8C8B2E-A34A-4FD0-B329-B2E9A239FCA6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4 z przodu: porównanie próby z populacją za pomocą dostępnych danych np. </a:t>
          </a:r>
          <a:r>
            <a:rPr lang="pl-PL" sz="19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studenci UW</a:t>
          </a:r>
          <a:r>
            <a:rPr lang="pl-PL" sz="1900" kern="1200" dirty="0"/>
            <a:t>, demograficzny udział płci etc. </a:t>
          </a:r>
          <a:endParaRPr lang="en-US" sz="1900" kern="1200" dirty="0"/>
        </a:p>
      </dsp:txBody>
      <dsp:txXfrm rot="10800000">
        <a:off x="0" y="1461224"/>
        <a:ext cx="8596312" cy="958361"/>
      </dsp:txXfrm>
    </dsp:sp>
    <dsp:sp modelId="{3D7B2AE9-57A8-4006-A11A-7555F7965937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3 z przodu: przedstawienie próby, która brała udział w badaniu na podstawie pytań metryczkowych</a:t>
          </a:r>
          <a:endParaRPr lang="en-US" sz="1900" kern="1200"/>
        </a:p>
      </dsp:txBody>
      <dsp:txXfrm rot="10800000">
        <a:off x="0" y="686"/>
        <a:ext cx="8596312" cy="958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B6A24-ECED-4176-9477-8635F835105F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3.0 – 3.5: Przedstawienie średnich warunkowych, rozkładów odpowiedzi w rozbiciu na wybrane zmienne.</a:t>
          </a:r>
          <a:endParaRPr lang="en-US" sz="1700" kern="1200"/>
        </a:p>
      </dsp:txBody>
      <dsp:txXfrm>
        <a:off x="26377" y="26377"/>
        <a:ext cx="6646626" cy="847812"/>
      </dsp:txXfrm>
    </dsp:sp>
    <dsp:sp modelId="{725061B3-7A17-4857-BB53-762EDEEF9A44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4.0: Rozbudowanie analityki o dodatkowe elementy np. wykorzystanie wizualizacji rozkładów np. przy pomocy Box-plot, pokazanie obserwacji odstających</a:t>
          </a:r>
          <a:endParaRPr lang="en-US" sz="1700" kern="1200" dirty="0"/>
        </a:p>
      </dsp:txBody>
      <dsp:txXfrm>
        <a:off x="670791" y="1090682"/>
        <a:ext cx="6411969" cy="847812"/>
      </dsp:txXfrm>
    </dsp:sp>
    <dsp:sp modelId="{2D0CDC52-4CAD-46B5-8694-7E82FFCD6C73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4.5: Weryfikacja hipotez przy pomocy bardziej zaawansowanych narzędzi analitycznych np. testy statystyczne regresja liniowa</a:t>
          </a:r>
          <a:endParaRPr lang="en-US" sz="1700" kern="1200"/>
        </a:p>
      </dsp:txBody>
      <dsp:txXfrm>
        <a:off x="1305588" y="2154987"/>
        <a:ext cx="6421587" cy="847812"/>
      </dsp:txXfrm>
    </dsp:sp>
    <dsp:sp modelId="{B0E2B8EA-421B-41B9-8B00-8773C6AE299A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5.0: Wykonanie testów pomocniczych tzw. </a:t>
          </a:r>
          <a:r>
            <a:rPr lang="pl-PL" sz="1700" i="1" kern="1200" dirty="0" err="1"/>
            <a:t>Robustness</a:t>
          </a:r>
          <a:r>
            <a:rPr lang="pl-PL" sz="1700" i="1" kern="1200" dirty="0"/>
            <a:t> </a:t>
          </a:r>
          <a:r>
            <a:rPr lang="pl-PL" sz="1700" i="1" kern="1200" dirty="0" err="1"/>
            <a:t>checks</a:t>
          </a:r>
          <a:r>
            <a:rPr lang="pl-PL" sz="1700" i="1" kern="1200" dirty="0"/>
            <a:t> – </a:t>
          </a:r>
          <a:r>
            <a:rPr lang="pl-PL" sz="1700" i="0" kern="1200" dirty="0"/>
            <a:t>wynik uzyskujemy na 2 niezależne sposoby.</a:t>
          </a:r>
          <a:endParaRPr lang="en-US" sz="1700" kern="1200" dirty="0"/>
        </a:p>
      </dsp:txBody>
      <dsp:txXfrm>
        <a:off x="1950003" y="3219292"/>
        <a:ext cx="6411969" cy="847812"/>
      </dsp:txXfrm>
    </dsp:sp>
    <dsp:sp modelId="{26C1BA6D-1491-44B6-A9F6-603FF7B905F3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2331CDE4-3B62-4B7A-9D3A-2204F09BC869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B1F5B05F-7119-4358-9472-FF590186EFD3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3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66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6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22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6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1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3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8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9700-4936-48E2-BA73-32B4FCC7310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50DDC-613C-48A6-9855-E9BE499AC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ng.pl/informacje-prasowe/926/pr/772905/firmy-chca-inwestowac-w-rozwiazania-obnizajace-koszty-energii-raport-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pl/obszary-tematyczne/inne-opracowania/" TargetMode="External"/><Relationship Id="rId7" Type="http://schemas.openxmlformats.org/officeDocument/2006/relationships/hyperlink" Target="http://swaid.stat.gov.pl/SitePages/StronaGlownaDBW.aspx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dl.stat.gov.pl/bdl/start" TargetMode="External"/><Relationship Id="rId5" Type="http://schemas.openxmlformats.org/officeDocument/2006/relationships/hyperlink" Target="https://stat.gov.pl/wskazniki-makroekonomiczne/" TargetMode="External"/><Relationship Id="rId4" Type="http://schemas.openxmlformats.org/officeDocument/2006/relationships/hyperlink" Target="https://bdm.stat.gov.p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2.com/categories/reference-management" TargetMode="External"/><Relationship Id="rId2" Type="http://schemas.openxmlformats.org/officeDocument/2006/relationships/hyperlink" Target="https://www.mendeley.com/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033E-D6A9-65A0-E4B0-5B2CBD66C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końcowy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65D6C-1174-8301-8344-E32FBC1F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Szczegółowe kryteria oceny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075E38-7A28-5738-11F7-9F61431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Przykład GfK - Polonia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FECFB-C070-B9B9-618A-8F9581C9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97" y="161902"/>
            <a:ext cx="8766637" cy="4646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3366E-9036-9CE5-3D8E-4C521AE59DD4}"/>
              </a:ext>
            </a:extLst>
          </p:cNvPr>
          <p:cNvSpPr txBox="1"/>
          <p:nvPr/>
        </p:nvSpPr>
        <p:spPr>
          <a:xfrm>
            <a:off x="1712585" y="5718762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431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Biurko z przyborami biurowymi">
            <a:extLst>
              <a:ext uri="{FF2B5EF4-FFF2-40B4-BE49-F238E27FC236}">
                <a16:creationId xmlns:a16="http://schemas.microsoft.com/office/drawing/2014/main" id="{BE2212B7-3FEC-A1DB-EF1F-CF2BB526C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-16624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D54A5A-99BF-1236-3C06-B810F1F1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Statystyka publiczna - GUS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F378-3F01-CAFA-1DA1-C9C88A4E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Sztandarowe </a:t>
            </a:r>
            <a:r>
              <a:rPr lang="pl-PL" dirty="0">
                <a:solidFill>
                  <a:srgbClr val="FFFFFF"/>
                </a:solidFill>
                <a:hlinkClick r:id="rId3"/>
              </a:rPr>
              <a:t>publikacje</a:t>
            </a:r>
            <a:r>
              <a:rPr lang="pl-PL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Biuletyn Statystyczny GUS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Sytuacja społeczno-gospodarcza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Bazy tematyczne: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Bank danych makroekonomicznych – </a:t>
            </a:r>
            <a:r>
              <a:rPr lang="pl-PL" dirty="0">
                <a:solidFill>
                  <a:srgbClr val="FFFFFF"/>
                </a:solidFill>
                <a:hlinkClick r:id="rId4"/>
              </a:rPr>
              <a:t>baza</a:t>
            </a:r>
            <a:r>
              <a:rPr lang="pl-PL" dirty="0">
                <a:solidFill>
                  <a:srgbClr val="FFFFFF"/>
                </a:solidFill>
              </a:rPr>
              <a:t>, pliki </a:t>
            </a:r>
            <a:r>
              <a:rPr lang="pl-PL" dirty="0">
                <a:solidFill>
                  <a:srgbClr val="FFFFFF"/>
                </a:solidFill>
                <a:hlinkClick r:id="rId5"/>
              </a:rPr>
              <a:t>xls</a:t>
            </a:r>
            <a:r>
              <a:rPr lang="pl-PL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Statystyki regionalne – </a:t>
            </a:r>
            <a:r>
              <a:rPr lang="pl-PL" dirty="0">
                <a:solidFill>
                  <a:srgbClr val="FFFFFF"/>
                </a:solidFill>
                <a:hlinkClick r:id="rId6"/>
              </a:rPr>
              <a:t>BDL</a:t>
            </a:r>
            <a:endParaRPr lang="pl-PL" dirty="0">
              <a:solidFill>
                <a:srgbClr val="FFFFFF"/>
              </a:solidFill>
            </a:endParaRPr>
          </a:p>
          <a:p>
            <a:pPr lvl="1"/>
            <a:r>
              <a:rPr lang="pl-PL" dirty="0">
                <a:solidFill>
                  <a:srgbClr val="FFFFFF"/>
                </a:solidFill>
              </a:rPr>
              <a:t>Dziedzinowe Bazy Wiedzy – </a:t>
            </a:r>
            <a:r>
              <a:rPr lang="pl-PL" dirty="0">
                <a:solidFill>
                  <a:srgbClr val="FFFFFF"/>
                </a:solidFill>
                <a:hlinkClick r:id="rId7"/>
              </a:rPr>
              <a:t>SWAID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5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634B9-83FD-AE3A-DF7C-3ECF31E4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Ocena analityczna wyników – gradacja wyników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27F5FA-EF34-696F-B816-11FE665DB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9843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49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CFCB-CD8E-570E-0957-62264FEA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Ocena analityczna wyników – dodatkowe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FAEC-4FDE-8D03-4FBD-480ADB01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Niezależnie od głównych wyników możemy podjąć parę działań, aby uczynić pracę atrakcyjniejszą:</a:t>
            </a:r>
          </a:p>
          <a:p>
            <a:pPr lvl="1"/>
            <a:r>
              <a:rPr lang="pl-PL" dirty="0"/>
              <a:t>Interaktywne dane w </a:t>
            </a:r>
            <a:r>
              <a:rPr lang="pl-PL" dirty="0" err="1"/>
              <a:t>Looker</a:t>
            </a:r>
            <a:r>
              <a:rPr lang="pl-PL" dirty="0"/>
              <a:t> studio</a:t>
            </a:r>
          </a:p>
          <a:p>
            <a:pPr lvl="1"/>
            <a:r>
              <a:rPr lang="pl-PL" dirty="0"/>
              <a:t>Animowane wykresy we </a:t>
            </a:r>
            <a:r>
              <a:rPr lang="pl-PL" dirty="0" err="1"/>
              <a:t>Flourish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Dodatkowe działania analityczne – sprowadzenie metryczki do 2-wymiarów, analiza korespondencji, </a:t>
            </a:r>
            <a:r>
              <a:rPr lang="pl-PL" dirty="0" err="1"/>
              <a:t>clustering</a:t>
            </a:r>
            <a:r>
              <a:rPr lang="pl-PL" dirty="0"/>
              <a:t>. </a:t>
            </a:r>
          </a:p>
          <a:p>
            <a:pPr lvl="1"/>
            <a:endParaRPr lang="en-GB" dirty="0"/>
          </a:p>
        </p:txBody>
      </p:sp>
      <p:pic>
        <p:nvPicPr>
          <p:cNvPr id="5" name="Picture 4" descr="Wykresy finansowe na ciemnym wyświetlaczu">
            <a:extLst>
              <a:ext uri="{FF2B5EF4-FFF2-40B4-BE49-F238E27FC236}">
                <a16:creationId xmlns:a16="http://schemas.microsoft.com/office/drawing/2014/main" id="{BB4B41EE-303E-83D2-E08A-595D5B644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2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ała układanka z jednym czerwonym kawałkiem">
            <a:extLst>
              <a:ext uri="{FF2B5EF4-FFF2-40B4-BE49-F238E27FC236}">
                <a16:creationId xmlns:a16="http://schemas.microsoft.com/office/drawing/2014/main" id="{A81010F0-D755-695F-19CF-481D7D1C2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3" r="1670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870CE-4B62-C0B1-F1BF-80BE7C5D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Konkluzje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089C-A241-2656-C684-F271C22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Wynikają bezpośrednio z naszych analiz </a:t>
            </a:r>
          </a:p>
          <a:p>
            <a:endParaRPr lang="pl-PL" dirty="0"/>
          </a:p>
          <a:p>
            <a:r>
              <a:rPr lang="pl-PL" dirty="0"/>
              <a:t>Najlepiej spójne z częścią teoretyczną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1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6F2E-5496-512D-91C8-558B78E4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Bibliografia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1E10-05E5-BB54-9DE7-0BC964FD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Tworzymy w sposób zautomatyzowany!</a:t>
            </a:r>
          </a:p>
          <a:p>
            <a:endParaRPr lang="pl-PL" dirty="0"/>
          </a:p>
          <a:p>
            <a:r>
              <a:rPr lang="pl-PL" dirty="0"/>
              <a:t>Aplikacja do zarządzania wiedzą – </a:t>
            </a:r>
            <a:r>
              <a:rPr lang="pl-PL" dirty="0" err="1">
                <a:hlinkClick r:id="rId2"/>
              </a:rPr>
              <a:t>Mendeley</a:t>
            </a:r>
            <a:endParaRPr lang="pl-PL" dirty="0"/>
          </a:p>
          <a:p>
            <a:pPr lvl="1"/>
            <a:r>
              <a:rPr lang="pl-PL" dirty="0"/>
              <a:t>Alternatywy: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pPr lvl="1"/>
            <a:endParaRPr lang="pl-PL" dirty="0"/>
          </a:p>
        </p:txBody>
      </p:sp>
      <p:pic>
        <p:nvPicPr>
          <p:cNvPr id="11" name="Picture 4" descr="Osoba obserwująca pusty telefon">
            <a:extLst>
              <a:ext uri="{FF2B5EF4-FFF2-40B4-BE49-F238E27FC236}">
                <a16:creationId xmlns:a16="http://schemas.microsoft.com/office/drawing/2014/main" id="{59F5BCD1-B4DA-076E-E4C7-237217C7A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25" r="816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20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E015-7320-AF40-8671-F79C9552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8" y="618837"/>
            <a:ext cx="8596668" cy="1320800"/>
          </a:xfrm>
        </p:spPr>
        <p:txBody>
          <a:bodyPr/>
          <a:lstStyle/>
          <a:p>
            <a:r>
              <a:rPr lang="pl-PL" dirty="0"/>
              <a:t>Co podlega ocenie?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96F87-02BB-8D46-B949-DB2D27E55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2"/>
              </p:ext>
            </p:extLst>
          </p:nvPr>
        </p:nvGraphicFramePr>
        <p:xfrm>
          <a:off x="650318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3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D58D-2A09-4E97-EE0E-CB59600E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Wstęp i sformułowanie hipotez 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890F855C-7A84-BE4D-F1E7-1A1F2809D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1B29-5D22-4BD5-89CE-26B3F2D5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Docelowo jedna strona. 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Zawiera: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Hipotezy badawcze jakie postawione są w badaniu.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Podstawowe informacje o przeprowadzonym sondażu np. liczba ankietowanych osób, okres ankietowania etc. </a:t>
            </a:r>
          </a:p>
          <a:p>
            <a:endParaRPr lang="pl-PL" dirty="0"/>
          </a:p>
          <a:p>
            <a:r>
              <a:rPr lang="pl-PL" dirty="0">
                <a:solidFill>
                  <a:srgbClr val="FFFFFF"/>
                </a:solidFill>
              </a:rPr>
              <a:t>Hipotezy: przynajmniej 3 różne zestawienia</a:t>
            </a:r>
            <a:endParaRPr lang="en-GB" dirty="0">
              <a:solidFill>
                <a:srgbClr val="FFFFFF"/>
              </a:solidFill>
            </a:endParaRP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9CDD-6862-B1B7-6808-168031DD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 err="1"/>
              <a:t>Wstęp</a:t>
            </a:r>
            <a:r>
              <a:rPr lang="en-GB" sz="3700" dirty="0"/>
              <a:t> </a:t>
            </a:r>
            <a:r>
              <a:rPr lang="en-GB" sz="3700" dirty="0" err="1"/>
              <a:t>i</a:t>
            </a:r>
            <a:r>
              <a:rPr lang="en-GB" sz="3700" dirty="0"/>
              <a:t> </a:t>
            </a:r>
            <a:r>
              <a:rPr lang="en-GB" sz="3700" dirty="0" err="1"/>
              <a:t>sformułowanie</a:t>
            </a:r>
            <a:r>
              <a:rPr lang="en-GB" sz="3700" dirty="0"/>
              <a:t> </a:t>
            </a:r>
            <a:r>
              <a:rPr lang="en-GB" sz="3700" dirty="0" err="1"/>
              <a:t>hipotez</a:t>
            </a:r>
            <a:r>
              <a:rPr lang="en-GB" sz="3700" dirty="0"/>
              <a:t> </a:t>
            </a:r>
            <a:r>
              <a:rPr lang="pl-PL" sz="3700" dirty="0"/>
              <a:t>– </a:t>
            </a:r>
            <a:br>
              <a:rPr lang="pl-PL" sz="3700" dirty="0"/>
            </a:br>
            <a:br>
              <a:rPr lang="pl-PL" sz="3700" dirty="0"/>
            </a:br>
            <a:r>
              <a:rPr lang="pl-PL" sz="3700" dirty="0">
                <a:solidFill>
                  <a:srgbClr val="FF0000"/>
                </a:solidFill>
              </a:rPr>
              <a:t>Hipoteza jest mierzalna!</a:t>
            </a:r>
            <a:br>
              <a:rPr lang="pl-PL" sz="3700" dirty="0"/>
            </a:br>
            <a:endParaRPr lang="en-GB" sz="3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57C73A2-E342-2A70-C1C2-2E0BD9508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271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8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D1E53-67C2-2AEB-94A5-E4BEF569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Przegląd teoretyczny – gradacja ocen</a:t>
            </a:r>
            <a:endParaRPr lang="en-GB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9CE8D3-1867-4282-D4B3-1A5E95C53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009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12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lendarz na stole">
            <a:extLst>
              <a:ext uri="{FF2B5EF4-FFF2-40B4-BE49-F238E27FC236}">
                <a16:creationId xmlns:a16="http://schemas.microsoft.com/office/drawing/2014/main" id="{E65606DD-A803-88BC-A070-A654F35C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41DBD-28A4-1AE3-E201-0A5521F5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Przegląd teoretyczny – </a:t>
            </a:r>
            <a:r>
              <a:rPr lang="pl-PL" sz="2800" dirty="0" err="1"/>
              <a:t>technikalia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3467-5AB5-D62C-AC84-8D109452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Około 2-3 strony tekstu</a:t>
            </a:r>
          </a:p>
          <a:p>
            <a:endParaRPr lang="pl-PL" dirty="0"/>
          </a:p>
          <a:p>
            <a:r>
              <a:rPr lang="pl-PL" dirty="0"/>
              <a:t>Jeden paragraf to:</a:t>
            </a:r>
          </a:p>
          <a:p>
            <a:pPr lvl="1"/>
            <a:r>
              <a:rPr lang="pl-PL" dirty="0"/>
              <a:t>jedna myśl</a:t>
            </a:r>
          </a:p>
          <a:p>
            <a:pPr lvl="1"/>
            <a:r>
              <a:rPr lang="pl-PL" dirty="0"/>
              <a:t>około 5-7 linijek tekstu</a:t>
            </a:r>
          </a:p>
          <a:p>
            <a:pPr lvl="1"/>
            <a:r>
              <a:rPr lang="pl-PL" dirty="0"/>
              <a:t>Odwołania do 2-3 badań akademickich poruszających problem. </a:t>
            </a:r>
          </a:p>
          <a:p>
            <a:endParaRPr lang="pl-PL" dirty="0"/>
          </a:p>
          <a:p>
            <a:r>
              <a:rPr lang="pl-PL" dirty="0"/>
              <a:t>Paragrafy komponują się w historię.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69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871-33C1-1857-4C87-7088A0A8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Spis jako tabela przykłady: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77B4-0D4D-136F-9E78-1B43BF88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https://pie.net.pl/wp-content/uploads/2022/10/PIE_Raport_PolicyMix.pdf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635D-C1ED-92A9-A6BE-8BC71DDD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39" y="1922707"/>
            <a:ext cx="5966660" cy="341591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996A39-83D2-9EBB-3CF8-91F91D5D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sz="3300" dirty="0"/>
              <a:t>Jakie narzędzia wykorzystywać?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B6AA-3044-AB8D-0BDA-3BF7F906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2"/>
              </a:rPr>
              <a:t>Google Scholar </a:t>
            </a:r>
            <a:r>
              <a:rPr lang="pl-PL" dirty="0"/>
              <a:t>– otwarta przeglądarka Google dla tekstów naukowych </a:t>
            </a:r>
          </a:p>
          <a:p>
            <a:endParaRPr lang="pl-PL" dirty="0">
              <a:hlinkClick r:id="" action="ppaction://noaction"/>
            </a:endParaRPr>
          </a:p>
          <a:p>
            <a:r>
              <a:rPr lang="pl-PL" dirty="0">
                <a:hlinkClick r:id="" action="ppaction://noaction"/>
              </a:rPr>
              <a:t>Bazy danych online BUW</a:t>
            </a:r>
            <a:r>
              <a:rPr lang="pl-PL" dirty="0"/>
              <a:t> - dostęp do wydawnictw: </a:t>
            </a:r>
          </a:p>
          <a:p>
            <a:pPr lvl="1"/>
            <a:r>
              <a:rPr lang="pl-PL" dirty="0"/>
              <a:t>4 duże wydawnictwa: </a:t>
            </a:r>
            <a:r>
              <a:rPr lang="pl-PL" dirty="0" err="1"/>
              <a:t>ScienceDirect</a:t>
            </a:r>
            <a:r>
              <a:rPr lang="pl-PL" dirty="0"/>
              <a:t>, JSTOR &amp; </a:t>
            </a:r>
            <a:r>
              <a:rPr lang="pl-PL" dirty="0" err="1"/>
              <a:t>Scopus</a:t>
            </a:r>
            <a:r>
              <a:rPr lang="pl-PL" dirty="0"/>
              <a:t> (</a:t>
            </a:r>
            <a:r>
              <a:rPr lang="pl-PL" dirty="0" err="1"/>
              <a:t>Elsevier</a:t>
            </a:r>
            <a:r>
              <a:rPr lang="pl-PL" dirty="0"/>
              <a:t>), Taylor &amp; Francis, Springer, </a:t>
            </a:r>
            <a:r>
              <a:rPr lang="pl-PL" dirty="0" err="1"/>
              <a:t>Wiley</a:t>
            </a:r>
            <a:r>
              <a:rPr lang="pl-PL" dirty="0"/>
              <a:t> Online Library, </a:t>
            </a:r>
          </a:p>
          <a:p>
            <a:pPr lvl="1"/>
            <a:r>
              <a:rPr lang="pl-PL" dirty="0"/>
              <a:t>2 uniwersyteckie: Oxford &amp; Cambridge University Press </a:t>
            </a:r>
          </a:p>
          <a:p>
            <a:pPr lvl="1"/>
            <a:r>
              <a:rPr lang="pl-PL" dirty="0"/>
              <a:t>EMIS – raporty branżowe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3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4FFB-5EB5-BFD6-78BC-9E0F5CFE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Prezentacja zebranych danych i ocena reprezentatywności  - ocena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D94F10-1705-B1F2-7C95-B1B2826D2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7193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60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583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Raport końcowy</vt:lpstr>
      <vt:lpstr>Co podlega ocenie?</vt:lpstr>
      <vt:lpstr>Wstęp i sformułowanie hipotez </vt:lpstr>
      <vt:lpstr>Wstęp i sformułowanie hipotez –   Hipoteza jest mierzalna! </vt:lpstr>
      <vt:lpstr>Przegląd teoretyczny – gradacja ocen</vt:lpstr>
      <vt:lpstr>Przegląd teoretyczny – technikalia</vt:lpstr>
      <vt:lpstr>Spis jako tabela przykłady:</vt:lpstr>
      <vt:lpstr>Jakie narzędzia wykorzystywać?</vt:lpstr>
      <vt:lpstr>Prezentacja zebranych danych i ocena reprezentatywności  - ocena</vt:lpstr>
      <vt:lpstr>Przykład GfK - Polonia</vt:lpstr>
      <vt:lpstr>Statystyka publiczna - GUS</vt:lpstr>
      <vt:lpstr>Ocena analityczna wyników – gradacja wyników</vt:lpstr>
      <vt:lpstr>Ocena analityczna wyników – dodatkowe</vt:lpstr>
      <vt:lpstr>Konkluzje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końcowy</dc:title>
  <dc:creator>Jakub Rybacki</dc:creator>
  <cp:lastModifiedBy>Jakub Rybacki</cp:lastModifiedBy>
  <cp:revision>1</cp:revision>
  <dcterms:created xsi:type="dcterms:W3CDTF">2023-03-12T10:30:06Z</dcterms:created>
  <dcterms:modified xsi:type="dcterms:W3CDTF">2023-03-16T16:19:15Z</dcterms:modified>
</cp:coreProperties>
</file>