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77" r:id="rId4"/>
    <p:sldId id="276" r:id="rId5"/>
    <p:sldId id="260" r:id="rId6"/>
    <p:sldId id="280" r:id="rId7"/>
    <p:sldId id="257" r:id="rId8"/>
    <p:sldId id="278" r:id="rId9"/>
    <p:sldId id="279" r:id="rId10"/>
    <p:sldId id="271" r:id="rId11"/>
    <p:sldId id="282" r:id="rId12"/>
    <p:sldId id="281" r:id="rId13"/>
    <p:sldId id="284" r:id="rId14"/>
    <p:sldId id="286" r:id="rId15"/>
    <p:sldId id="285" r:id="rId16"/>
    <p:sldId id="287" r:id="rId17"/>
    <p:sldId id="290" r:id="rId18"/>
    <p:sldId id="288" r:id="rId19"/>
    <p:sldId id="274" r:id="rId20"/>
    <p:sldId id="289" r:id="rId21"/>
    <p:sldId id="283" r:id="rId22"/>
    <p:sldId id="291" r:id="rId23"/>
    <p:sldId id="292" r:id="rId24"/>
    <p:sldId id="293" r:id="rId25"/>
    <p:sldId id="294" r:id="rId26"/>
    <p:sldId id="295" r:id="rId27"/>
    <p:sldId id="296" r:id="rId28"/>
    <p:sldId id="29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D0E4F8-1F4D-4C86-B405-ACFBE64267E7}">
          <p14:sldIdLst>
            <p14:sldId id="256"/>
          </p14:sldIdLst>
        </p14:section>
        <p14:section name="Przedziały ufności" id="{FF0FA6A9-6791-47AA-94B2-7AE01DE1FC30}">
          <p14:sldIdLst>
            <p14:sldId id="261"/>
            <p14:sldId id="277"/>
            <p14:sldId id="276"/>
            <p14:sldId id="260"/>
            <p14:sldId id="280"/>
            <p14:sldId id="257"/>
            <p14:sldId id="278"/>
            <p14:sldId id="279"/>
            <p14:sldId id="271"/>
          </p14:sldIdLst>
        </p14:section>
        <p14:section name="Testowanie hipotez" id="{6614B972-FF5D-4D14-9233-0BE29E350832}">
          <p14:sldIdLst>
            <p14:sldId id="282"/>
            <p14:sldId id="281"/>
            <p14:sldId id="284"/>
            <p14:sldId id="286"/>
            <p14:sldId id="285"/>
            <p14:sldId id="287"/>
            <p14:sldId id="290"/>
          </p14:sldIdLst>
        </p14:section>
        <p14:section name="Testy w dwóch grupach" id="{A440D96F-61B7-4D71-A183-7F90F30F1043}">
          <p14:sldIdLst>
            <p14:sldId id="288"/>
            <p14:sldId id="274"/>
            <p14:sldId id="289"/>
            <p14:sldId id="283"/>
            <p14:sldId id="291"/>
            <p14:sldId id="292"/>
          </p14:sldIdLst>
        </p14:section>
        <p14:section name="ANOVA" id="{932B5ACB-92A5-4BA7-A43B-D413DA0EA85B}">
          <p14:sldIdLst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E4BAC-4B83-442F-89C2-94303D06F9CD}" v="1035" dt="2024-03-06T20:33:24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>
        <p:scale>
          <a:sx n="125" d="100"/>
          <a:sy n="125" d="100"/>
        </p:scale>
        <p:origin x="19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Rybacki" userId="71160f026d85cc38" providerId="LiveId" clId="{03FE4BAC-4B83-442F-89C2-94303D06F9CD}"/>
    <pc:docChg chg="undo redo custSel addSld delSld modSld sldOrd addSection delSection modSection">
      <pc:chgData name="Jakub Rybacki" userId="71160f026d85cc38" providerId="LiveId" clId="{03FE4BAC-4B83-442F-89C2-94303D06F9CD}" dt="2024-03-06T20:37:00.543" v="6936" actId="20577"/>
      <pc:docMkLst>
        <pc:docMk/>
      </pc:docMkLst>
      <pc:sldChg chg="modSp mod">
        <pc:chgData name="Jakub Rybacki" userId="71160f026d85cc38" providerId="LiveId" clId="{03FE4BAC-4B83-442F-89C2-94303D06F9CD}" dt="2024-03-06T19:10:09.209" v="40" actId="20577"/>
        <pc:sldMkLst>
          <pc:docMk/>
          <pc:sldMk cId="2514416040" sldId="256"/>
        </pc:sldMkLst>
        <pc:spChg chg="mod">
          <ac:chgData name="Jakub Rybacki" userId="71160f026d85cc38" providerId="LiveId" clId="{03FE4BAC-4B83-442F-89C2-94303D06F9CD}" dt="2024-03-06T19:10:09.209" v="40" actId="20577"/>
          <ac:spMkLst>
            <pc:docMk/>
            <pc:sldMk cId="2514416040" sldId="256"/>
            <ac:spMk id="2" creationId="{F8131DD4-1E35-4185-EB46-31F339A94ABD}"/>
          </ac:spMkLst>
        </pc:spChg>
      </pc:sldChg>
      <pc:sldChg chg="addSp modSp mod">
        <pc:chgData name="Jakub Rybacki" userId="71160f026d85cc38" providerId="LiveId" clId="{03FE4BAC-4B83-442F-89C2-94303D06F9CD}" dt="2024-03-06T19:20:03.420" v="1005" actId="14100"/>
        <pc:sldMkLst>
          <pc:docMk/>
          <pc:sldMk cId="3477839333" sldId="257"/>
        </pc:sldMkLst>
        <pc:spChg chg="add mod">
          <ac:chgData name="Jakub Rybacki" userId="71160f026d85cc38" providerId="LiveId" clId="{03FE4BAC-4B83-442F-89C2-94303D06F9CD}" dt="2024-03-06T19:20:03.420" v="1005" actId="14100"/>
          <ac:spMkLst>
            <pc:docMk/>
            <pc:sldMk cId="3477839333" sldId="257"/>
            <ac:spMk id="2" creationId="{1495B593-ACAF-C8D4-8DBF-07B98B88125D}"/>
          </ac:spMkLst>
        </pc:spChg>
        <pc:spChg chg="mod">
          <ac:chgData name="Jakub Rybacki" userId="71160f026d85cc38" providerId="LiveId" clId="{03FE4BAC-4B83-442F-89C2-94303D06F9CD}" dt="2024-03-06T19:19:33.654" v="998" actId="20577"/>
          <ac:spMkLst>
            <pc:docMk/>
            <pc:sldMk cId="3477839333" sldId="257"/>
            <ac:spMk id="39" creationId="{ED1ED7D7-B923-A7E9-D0B6-6E1B51CE6278}"/>
          </ac:spMkLst>
        </pc:spChg>
      </pc:sldChg>
      <pc:sldChg chg="modSp mod ord">
        <pc:chgData name="Jakub Rybacki" userId="71160f026d85cc38" providerId="LiveId" clId="{03FE4BAC-4B83-442F-89C2-94303D06F9CD}" dt="2024-03-06T19:15:16.656" v="642" actId="20577"/>
        <pc:sldMkLst>
          <pc:docMk/>
          <pc:sldMk cId="4042294233" sldId="260"/>
        </pc:sldMkLst>
        <pc:spChg chg="mod">
          <ac:chgData name="Jakub Rybacki" userId="71160f026d85cc38" providerId="LiveId" clId="{03FE4BAC-4B83-442F-89C2-94303D06F9CD}" dt="2024-03-06T19:15:16.656" v="642" actId="20577"/>
          <ac:spMkLst>
            <pc:docMk/>
            <pc:sldMk cId="4042294233" sldId="260"/>
            <ac:spMk id="2" creationId="{BCB28E72-AAF2-DD66-59C6-D88057A28589}"/>
          </ac:spMkLst>
        </pc:spChg>
      </pc:sldChg>
      <pc:sldChg chg="modSp mod">
        <pc:chgData name="Jakub Rybacki" userId="71160f026d85cc38" providerId="LiveId" clId="{03FE4BAC-4B83-442F-89C2-94303D06F9CD}" dt="2024-03-06T19:10:52.707" v="73" actId="20577"/>
        <pc:sldMkLst>
          <pc:docMk/>
          <pc:sldMk cId="2713157851" sldId="261"/>
        </pc:sldMkLst>
        <pc:spChg chg="mod">
          <ac:chgData name="Jakub Rybacki" userId="71160f026d85cc38" providerId="LiveId" clId="{03FE4BAC-4B83-442F-89C2-94303D06F9CD}" dt="2024-03-06T19:10:52.707" v="73" actId="20577"/>
          <ac:spMkLst>
            <pc:docMk/>
            <pc:sldMk cId="2713157851" sldId="261"/>
            <ac:spMk id="4" creationId="{C278A240-C7AA-160A-BA86-C9130BCCD495}"/>
          </ac:spMkLst>
        </pc:spChg>
      </pc:sldChg>
      <pc:sldChg chg="del">
        <pc:chgData name="Jakub Rybacki" userId="71160f026d85cc38" providerId="LiveId" clId="{03FE4BAC-4B83-442F-89C2-94303D06F9CD}" dt="2024-03-06T19:20:07.841" v="1006" actId="47"/>
        <pc:sldMkLst>
          <pc:docMk/>
          <pc:sldMk cId="2236105389" sldId="262"/>
        </pc:sldMkLst>
      </pc:sldChg>
      <pc:sldChg chg="del">
        <pc:chgData name="Jakub Rybacki" userId="71160f026d85cc38" providerId="LiveId" clId="{03FE4BAC-4B83-442F-89C2-94303D06F9CD}" dt="2024-03-06T19:18:28.679" v="964" actId="47"/>
        <pc:sldMkLst>
          <pc:docMk/>
          <pc:sldMk cId="330734890" sldId="263"/>
        </pc:sldMkLst>
      </pc:sldChg>
      <pc:sldChg chg="del">
        <pc:chgData name="Jakub Rybacki" userId="71160f026d85cc38" providerId="LiveId" clId="{03FE4BAC-4B83-442F-89C2-94303D06F9CD}" dt="2024-03-06T19:18:28.679" v="964" actId="47"/>
        <pc:sldMkLst>
          <pc:docMk/>
          <pc:sldMk cId="2038586631" sldId="264"/>
        </pc:sldMkLst>
      </pc:sldChg>
      <pc:sldChg chg="del">
        <pc:chgData name="Jakub Rybacki" userId="71160f026d85cc38" providerId="LiveId" clId="{03FE4BAC-4B83-442F-89C2-94303D06F9CD}" dt="2024-03-06T19:18:28.679" v="964" actId="47"/>
        <pc:sldMkLst>
          <pc:docMk/>
          <pc:sldMk cId="4097449191" sldId="265"/>
        </pc:sldMkLst>
      </pc:sldChg>
      <pc:sldChg chg="del">
        <pc:chgData name="Jakub Rybacki" userId="71160f026d85cc38" providerId="LiveId" clId="{03FE4BAC-4B83-442F-89C2-94303D06F9CD}" dt="2024-03-06T19:18:07.565" v="961" actId="47"/>
        <pc:sldMkLst>
          <pc:docMk/>
          <pc:sldMk cId="3295273055" sldId="266"/>
        </pc:sldMkLst>
      </pc:sldChg>
      <pc:sldChg chg="del">
        <pc:chgData name="Jakub Rybacki" userId="71160f026d85cc38" providerId="LiveId" clId="{03FE4BAC-4B83-442F-89C2-94303D06F9CD}" dt="2024-03-06T19:18:07.565" v="961" actId="47"/>
        <pc:sldMkLst>
          <pc:docMk/>
          <pc:sldMk cId="385968607" sldId="267"/>
        </pc:sldMkLst>
      </pc:sldChg>
      <pc:sldChg chg="del">
        <pc:chgData name="Jakub Rybacki" userId="71160f026d85cc38" providerId="LiveId" clId="{03FE4BAC-4B83-442F-89C2-94303D06F9CD}" dt="2024-03-06T19:18:07.565" v="961" actId="47"/>
        <pc:sldMkLst>
          <pc:docMk/>
          <pc:sldMk cId="1898833516" sldId="268"/>
        </pc:sldMkLst>
      </pc:sldChg>
      <pc:sldChg chg="del">
        <pc:chgData name="Jakub Rybacki" userId="71160f026d85cc38" providerId="LiveId" clId="{03FE4BAC-4B83-442F-89C2-94303D06F9CD}" dt="2024-03-06T19:18:07.565" v="961" actId="47"/>
        <pc:sldMkLst>
          <pc:docMk/>
          <pc:sldMk cId="513241587" sldId="269"/>
        </pc:sldMkLst>
      </pc:sldChg>
      <pc:sldChg chg="del">
        <pc:chgData name="Jakub Rybacki" userId="71160f026d85cc38" providerId="LiveId" clId="{03FE4BAC-4B83-442F-89C2-94303D06F9CD}" dt="2024-03-06T19:18:07.565" v="961" actId="47"/>
        <pc:sldMkLst>
          <pc:docMk/>
          <pc:sldMk cId="616102235" sldId="270"/>
        </pc:sldMkLst>
      </pc:sldChg>
      <pc:sldChg chg="del">
        <pc:chgData name="Jakub Rybacki" userId="71160f026d85cc38" providerId="LiveId" clId="{03FE4BAC-4B83-442F-89C2-94303D06F9CD}" dt="2024-03-06T19:18:04.616" v="960" actId="47"/>
        <pc:sldMkLst>
          <pc:docMk/>
          <pc:sldMk cId="1224330922" sldId="271"/>
        </pc:sldMkLst>
      </pc:sldChg>
      <pc:sldChg chg="modSp add mod">
        <pc:chgData name="Jakub Rybacki" userId="71160f026d85cc38" providerId="LiveId" clId="{03FE4BAC-4B83-442F-89C2-94303D06F9CD}" dt="2024-03-06T19:35:56.534" v="1916" actId="20577"/>
        <pc:sldMkLst>
          <pc:docMk/>
          <pc:sldMk cId="3379176966" sldId="271"/>
        </pc:sldMkLst>
        <pc:spChg chg="mod">
          <ac:chgData name="Jakub Rybacki" userId="71160f026d85cc38" providerId="LiveId" clId="{03FE4BAC-4B83-442F-89C2-94303D06F9CD}" dt="2024-03-06T19:35:56.534" v="1916" actId="20577"/>
          <ac:spMkLst>
            <pc:docMk/>
            <pc:sldMk cId="3379176966" sldId="271"/>
            <ac:spMk id="2" creationId="{F6254B4A-A4D1-BF3B-6F73-79F4098DBACC}"/>
          </ac:spMkLst>
        </pc:spChg>
        <pc:spChg chg="mod">
          <ac:chgData name="Jakub Rybacki" userId="71160f026d85cc38" providerId="LiveId" clId="{03FE4BAC-4B83-442F-89C2-94303D06F9CD}" dt="2024-03-06T19:35:45.158" v="1915" actId="207"/>
          <ac:spMkLst>
            <pc:docMk/>
            <pc:sldMk cId="3379176966" sldId="271"/>
            <ac:spMk id="3" creationId="{803D085F-B24A-4F99-CF1E-1ED7EBABCBF6}"/>
          </ac:spMkLst>
        </pc:spChg>
      </pc:sldChg>
      <pc:sldChg chg="del">
        <pc:chgData name="Jakub Rybacki" userId="71160f026d85cc38" providerId="LiveId" clId="{03FE4BAC-4B83-442F-89C2-94303D06F9CD}" dt="2024-03-06T19:18:04.616" v="960" actId="47"/>
        <pc:sldMkLst>
          <pc:docMk/>
          <pc:sldMk cId="3496927407" sldId="272"/>
        </pc:sldMkLst>
      </pc:sldChg>
      <pc:sldChg chg="del">
        <pc:chgData name="Jakub Rybacki" userId="71160f026d85cc38" providerId="LiveId" clId="{03FE4BAC-4B83-442F-89C2-94303D06F9CD}" dt="2024-03-06T19:18:04.616" v="960" actId="47"/>
        <pc:sldMkLst>
          <pc:docMk/>
          <pc:sldMk cId="231319901" sldId="273"/>
        </pc:sldMkLst>
      </pc:sldChg>
      <pc:sldChg chg="del">
        <pc:chgData name="Jakub Rybacki" userId="71160f026d85cc38" providerId="LiveId" clId="{03FE4BAC-4B83-442F-89C2-94303D06F9CD}" dt="2024-03-06T19:17:59.281" v="959" actId="18676"/>
        <pc:sldMkLst>
          <pc:docMk/>
          <pc:sldMk cId="164845845" sldId="274"/>
        </pc:sldMkLst>
      </pc:sldChg>
      <pc:sldChg chg="modSp add mod ord">
        <pc:chgData name="Jakub Rybacki" userId="71160f026d85cc38" providerId="LiveId" clId="{03FE4BAC-4B83-442F-89C2-94303D06F9CD}" dt="2024-03-06T20:07:47.450" v="4313" actId="20577"/>
        <pc:sldMkLst>
          <pc:docMk/>
          <pc:sldMk cId="3288230612" sldId="274"/>
        </pc:sldMkLst>
        <pc:spChg chg="mod">
          <ac:chgData name="Jakub Rybacki" userId="71160f026d85cc38" providerId="LiveId" clId="{03FE4BAC-4B83-442F-89C2-94303D06F9CD}" dt="2024-03-06T20:03:53.346" v="3910" actId="20577"/>
          <ac:spMkLst>
            <pc:docMk/>
            <pc:sldMk cId="3288230612" sldId="274"/>
            <ac:spMk id="2" creationId="{8E61F288-8A13-8CAC-73D5-2855B24349C5}"/>
          </ac:spMkLst>
        </pc:spChg>
        <pc:spChg chg="mod">
          <ac:chgData name="Jakub Rybacki" userId="71160f026d85cc38" providerId="LiveId" clId="{03FE4BAC-4B83-442F-89C2-94303D06F9CD}" dt="2024-03-06T20:07:47.450" v="4313" actId="20577"/>
          <ac:spMkLst>
            <pc:docMk/>
            <pc:sldMk cId="3288230612" sldId="274"/>
            <ac:spMk id="3" creationId="{BB887FD3-8505-528F-D167-53AE63294734}"/>
          </ac:spMkLst>
        </pc:spChg>
      </pc:sldChg>
      <pc:sldChg chg="del">
        <pc:chgData name="Jakub Rybacki" userId="71160f026d85cc38" providerId="LiveId" clId="{03FE4BAC-4B83-442F-89C2-94303D06F9CD}" dt="2024-03-06T19:18:04.616" v="960" actId="47"/>
        <pc:sldMkLst>
          <pc:docMk/>
          <pc:sldMk cId="28500805" sldId="275"/>
        </pc:sldMkLst>
      </pc:sldChg>
      <pc:sldChg chg="addSp modSp new mod ord setBg">
        <pc:chgData name="Jakub Rybacki" userId="71160f026d85cc38" providerId="LiveId" clId="{03FE4BAC-4B83-442F-89C2-94303D06F9CD}" dt="2024-03-06T19:18:58.323" v="973" actId="6549"/>
        <pc:sldMkLst>
          <pc:docMk/>
          <pc:sldMk cId="1978053406" sldId="276"/>
        </pc:sldMkLst>
        <pc:spChg chg="mod">
          <ac:chgData name="Jakub Rybacki" userId="71160f026d85cc38" providerId="LiveId" clId="{03FE4BAC-4B83-442F-89C2-94303D06F9CD}" dt="2024-03-06T19:17:18.017" v="924" actId="26606"/>
          <ac:spMkLst>
            <pc:docMk/>
            <pc:sldMk cId="1978053406" sldId="276"/>
            <ac:spMk id="2" creationId="{8D9DE923-97BD-2F93-D0F3-33625DD6D507}"/>
          </ac:spMkLst>
        </pc:spChg>
        <pc:spChg chg="mod">
          <ac:chgData name="Jakub Rybacki" userId="71160f026d85cc38" providerId="LiveId" clId="{03FE4BAC-4B83-442F-89C2-94303D06F9CD}" dt="2024-03-06T19:18:58.323" v="973" actId="6549"/>
          <ac:spMkLst>
            <pc:docMk/>
            <pc:sldMk cId="1978053406" sldId="276"/>
            <ac:spMk id="3" creationId="{E218F4D5-3C21-AFFE-1768-AD0E321AD5D2}"/>
          </ac:spMkLst>
        </pc:spChg>
        <pc:spChg chg="add">
          <ac:chgData name="Jakub Rybacki" userId="71160f026d85cc38" providerId="LiveId" clId="{03FE4BAC-4B83-442F-89C2-94303D06F9CD}" dt="2024-03-06T19:17:18.017" v="924" actId="26606"/>
          <ac:spMkLst>
            <pc:docMk/>
            <pc:sldMk cId="1978053406" sldId="276"/>
            <ac:spMk id="9" creationId="{EB6743CF-E74B-4A3C-A785-599069DB89DF}"/>
          </ac:spMkLst>
        </pc:spChg>
        <pc:picChg chg="add">
          <ac:chgData name="Jakub Rybacki" userId="71160f026d85cc38" providerId="LiveId" clId="{03FE4BAC-4B83-442F-89C2-94303D06F9CD}" dt="2024-03-06T19:17:18.017" v="924" actId="26606"/>
          <ac:picMkLst>
            <pc:docMk/>
            <pc:sldMk cId="1978053406" sldId="276"/>
            <ac:picMk id="5" creationId="{1CC37497-3E3F-2E80-70AF-B5AE312CFE00}"/>
          </ac:picMkLst>
        </pc:picChg>
      </pc:sldChg>
      <pc:sldChg chg="addSp delSp modSp new mod ord setBg">
        <pc:chgData name="Jakub Rybacki" userId="71160f026d85cc38" providerId="LiveId" clId="{03FE4BAC-4B83-442F-89C2-94303D06F9CD}" dt="2024-03-06T19:14:08.747" v="543" actId="20577"/>
        <pc:sldMkLst>
          <pc:docMk/>
          <pc:sldMk cId="1673382294" sldId="277"/>
        </pc:sldMkLst>
        <pc:spChg chg="mod">
          <ac:chgData name="Jakub Rybacki" userId="71160f026d85cc38" providerId="LiveId" clId="{03FE4BAC-4B83-442F-89C2-94303D06F9CD}" dt="2024-03-06T19:14:01.154" v="542" actId="26606"/>
          <ac:spMkLst>
            <pc:docMk/>
            <pc:sldMk cId="1673382294" sldId="277"/>
            <ac:spMk id="2" creationId="{48026140-0CB4-C8F5-9243-4B1B7581E068}"/>
          </ac:spMkLst>
        </pc:spChg>
        <pc:spChg chg="add del mod">
          <ac:chgData name="Jakub Rybacki" userId="71160f026d85cc38" providerId="LiveId" clId="{03FE4BAC-4B83-442F-89C2-94303D06F9CD}" dt="2024-03-06T19:14:01.154" v="542" actId="26606"/>
          <ac:spMkLst>
            <pc:docMk/>
            <pc:sldMk cId="1673382294" sldId="277"/>
            <ac:spMk id="3" creationId="{8C370AAD-C60F-9EE8-56B9-11F43DAE47E7}"/>
          </ac:spMkLst>
        </pc:spChg>
        <pc:spChg chg="add">
          <ac:chgData name="Jakub Rybacki" userId="71160f026d85cc38" providerId="LiveId" clId="{03FE4BAC-4B83-442F-89C2-94303D06F9CD}" dt="2024-03-06T19:14:01.154" v="542" actId="26606"/>
          <ac:spMkLst>
            <pc:docMk/>
            <pc:sldMk cId="1673382294" sldId="277"/>
            <ac:spMk id="6" creationId="{655AE6B0-AC9E-4167-806F-E9DB135FC46B}"/>
          </ac:spMkLst>
        </pc:spChg>
        <pc:spChg chg="add del">
          <ac:chgData name="Jakub Rybacki" userId="71160f026d85cc38" providerId="LiveId" clId="{03FE4BAC-4B83-442F-89C2-94303D06F9CD}" dt="2024-03-06T19:13:11.643" v="461" actId="26606"/>
          <ac:spMkLst>
            <pc:docMk/>
            <pc:sldMk cId="1673382294" sldId="277"/>
            <ac:spMk id="9" creationId="{3BCB5F6A-9EB0-40B0-9D13-3023E9A20508}"/>
          </ac:spMkLst>
        </pc:spChg>
        <pc:spChg chg="add del">
          <ac:chgData name="Jakub Rybacki" userId="71160f026d85cc38" providerId="LiveId" clId="{03FE4BAC-4B83-442F-89C2-94303D06F9CD}" dt="2024-03-06T19:13:20.110" v="463" actId="26606"/>
          <ac:spMkLst>
            <pc:docMk/>
            <pc:sldMk cId="1673382294" sldId="277"/>
            <ac:spMk id="12" creationId="{EB6743CF-E74B-4A3C-A785-599069DB89DF}"/>
          </ac:spMkLst>
        </pc:spChg>
        <pc:spChg chg="add del">
          <ac:chgData name="Jakub Rybacki" userId="71160f026d85cc38" providerId="LiveId" clId="{03FE4BAC-4B83-442F-89C2-94303D06F9CD}" dt="2024-03-06T19:13:22.959" v="465" actId="26606"/>
          <ac:spMkLst>
            <pc:docMk/>
            <pc:sldMk cId="1673382294" sldId="277"/>
            <ac:spMk id="13" creationId="{B2205F6E-03C6-4E92-877C-E2482F6599AA}"/>
          </ac:spMkLst>
        </pc:spChg>
        <pc:spChg chg="add del">
          <ac:chgData name="Jakub Rybacki" userId="71160f026d85cc38" providerId="LiveId" clId="{03FE4BAC-4B83-442F-89C2-94303D06F9CD}" dt="2024-03-06T19:13:22.959" v="465" actId="26606"/>
          <ac:spMkLst>
            <pc:docMk/>
            <pc:sldMk cId="1673382294" sldId="277"/>
            <ac:spMk id="14" creationId="{9F4444CE-BC8D-4D61-B303-4C05614E62AB}"/>
          </ac:spMkLst>
        </pc:spChg>
        <pc:spChg chg="add del">
          <ac:chgData name="Jakub Rybacki" userId="71160f026d85cc38" providerId="LiveId" clId="{03FE4BAC-4B83-442F-89C2-94303D06F9CD}" dt="2024-03-06T19:13:22.959" v="465" actId="26606"/>
          <ac:spMkLst>
            <pc:docMk/>
            <pc:sldMk cId="1673382294" sldId="277"/>
            <ac:spMk id="15" creationId="{73772B81-181F-48B7-8826-4D9686D15DF5}"/>
          </ac:spMkLst>
        </pc:spChg>
        <pc:spChg chg="add">
          <ac:chgData name="Jakub Rybacki" userId="71160f026d85cc38" providerId="LiveId" clId="{03FE4BAC-4B83-442F-89C2-94303D06F9CD}" dt="2024-03-06T19:14:01.154" v="542" actId="26606"/>
          <ac:spMkLst>
            <pc:docMk/>
            <pc:sldMk cId="1673382294" sldId="277"/>
            <ac:spMk id="22" creationId="{87BD1F4E-A66D-4C06-86DA-8D56CA7A3B41}"/>
          </ac:spMkLst>
        </pc:spChg>
        <pc:grpChg chg="add">
          <ac:chgData name="Jakub Rybacki" userId="71160f026d85cc38" providerId="LiveId" clId="{03FE4BAC-4B83-442F-89C2-94303D06F9CD}" dt="2024-03-06T19:14:01.154" v="542" actId="26606"/>
          <ac:grpSpMkLst>
            <pc:docMk/>
            <pc:sldMk cId="1673382294" sldId="277"/>
            <ac:grpSpMk id="7" creationId="{3523416A-383B-4FDC-B4C9-D8EDDFE9C043}"/>
          </ac:grpSpMkLst>
        </pc:grpChg>
        <pc:graphicFrameChg chg="add del">
          <ac:chgData name="Jakub Rybacki" userId="71160f026d85cc38" providerId="LiveId" clId="{03FE4BAC-4B83-442F-89C2-94303D06F9CD}" dt="2024-03-06T19:13:22.959" v="465" actId="26606"/>
          <ac:graphicFrameMkLst>
            <pc:docMk/>
            <pc:sldMk cId="1673382294" sldId="277"/>
            <ac:graphicFrameMk id="16" creationId="{F52E7ADB-CC73-0D21-CCAE-0F14D1A4D5B5}"/>
          </ac:graphicFrameMkLst>
        </pc:graphicFrameChg>
        <pc:graphicFrameChg chg="add mod">
          <ac:chgData name="Jakub Rybacki" userId="71160f026d85cc38" providerId="LiveId" clId="{03FE4BAC-4B83-442F-89C2-94303D06F9CD}" dt="2024-03-06T19:14:08.747" v="543" actId="20577"/>
          <ac:graphicFrameMkLst>
            <pc:docMk/>
            <pc:sldMk cId="1673382294" sldId="277"/>
            <ac:graphicFrameMk id="25" creationId="{2BF7DF47-F1BC-F553-A6F5-403C9EED37C2}"/>
          </ac:graphicFrameMkLst>
        </pc:graphicFrameChg>
        <pc:picChg chg="add del">
          <ac:chgData name="Jakub Rybacki" userId="71160f026d85cc38" providerId="LiveId" clId="{03FE4BAC-4B83-442F-89C2-94303D06F9CD}" dt="2024-03-06T19:13:11.643" v="461" actId="26606"/>
          <ac:picMkLst>
            <pc:docMk/>
            <pc:sldMk cId="1673382294" sldId="277"/>
            <ac:picMk id="5" creationId="{F7BEA1A9-F88B-00F7-45EF-23B25D11FEBC}"/>
          </ac:picMkLst>
        </pc:picChg>
        <pc:picChg chg="add del">
          <ac:chgData name="Jakub Rybacki" userId="71160f026d85cc38" providerId="LiveId" clId="{03FE4BAC-4B83-442F-89C2-94303D06F9CD}" dt="2024-03-06T19:13:20.110" v="463" actId="26606"/>
          <ac:picMkLst>
            <pc:docMk/>
            <pc:sldMk cId="1673382294" sldId="277"/>
            <ac:picMk id="11" creationId="{85D19C64-4E1D-02BF-E944-F2B0F8E191F1}"/>
          </ac:picMkLst>
        </pc:picChg>
      </pc:sldChg>
      <pc:sldChg chg="addSp modSp new mod ord setBg">
        <pc:chgData name="Jakub Rybacki" userId="71160f026d85cc38" providerId="LiveId" clId="{03FE4BAC-4B83-442F-89C2-94303D06F9CD}" dt="2024-03-06T19:28:00.846" v="1571" actId="20577"/>
        <pc:sldMkLst>
          <pc:docMk/>
          <pc:sldMk cId="3110273218" sldId="278"/>
        </pc:sldMkLst>
        <pc:spChg chg="mod">
          <ac:chgData name="Jakub Rybacki" userId="71160f026d85cc38" providerId="LiveId" clId="{03FE4BAC-4B83-442F-89C2-94303D06F9CD}" dt="2024-03-06T19:22:32.530" v="1138" actId="26606"/>
          <ac:spMkLst>
            <pc:docMk/>
            <pc:sldMk cId="3110273218" sldId="278"/>
            <ac:spMk id="2" creationId="{27FFD27E-98A9-1BC7-301C-2FCA4EDD319E}"/>
          </ac:spMkLst>
        </pc:spChg>
        <pc:spChg chg="mod">
          <ac:chgData name="Jakub Rybacki" userId="71160f026d85cc38" providerId="LiveId" clId="{03FE4BAC-4B83-442F-89C2-94303D06F9CD}" dt="2024-03-06T19:28:00.846" v="1571" actId="20577"/>
          <ac:spMkLst>
            <pc:docMk/>
            <pc:sldMk cId="3110273218" sldId="278"/>
            <ac:spMk id="3" creationId="{3B5A7D28-FA12-9B63-9115-78379005365B}"/>
          </ac:spMkLst>
        </pc:spChg>
        <pc:spChg chg="add">
          <ac:chgData name="Jakub Rybacki" userId="71160f026d85cc38" providerId="LiveId" clId="{03FE4BAC-4B83-442F-89C2-94303D06F9CD}" dt="2024-03-06T19:22:32.530" v="1138" actId="26606"/>
          <ac:spMkLst>
            <pc:docMk/>
            <pc:sldMk cId="3110273218" sldId="278"/>
            <ac:spMk id="9" creationId="{518E5A25-92C5-4F27-8E26-0AAAB0CDC85E}"/>
          </ac:spMkLst>
        </pc:spChg>
        <pc:picChg chg="add">
          <ac:chgData name="Jakub Rybacki" userId="71160f026d85cc38" providerId="LiveId" clId="{03FE4BAC-4B83-442F-89C2-94303D06F9CD}" dt="2024-03-06T19:22:32.530" v="1138" actId="26606"/>
          <ac:picMkLst>
            <pc:docMk/>
            <pc:sldMk cId="3110273218" sldId="278"/>
            <ac:picMk id="5" creationId="{2CC240A4-B243-6A90-1664-B5A5E421021F}"/>
          </ac:picMkLst>
        </pc:picChg>
      </pc:sldChg>
      <pc:sldChg chg="addSp delSp modSp new mod setBg">
        <pc:chgData name="Jakub Rybacki" userId="71160f026d85cc38" providerId="LiveId" clId="{03FE4BAC-4B83-442F-89C2-94303D06F9CD}" dt="2024-03-06T19:32:58.024" v="1701" actId="790"/>
        <pc:sldMkLst>
          <pc:docMk/>
          <pc:sldMk cId="3467985079" sldId="279"/>
        </pc:sldMkLst>
        <pc:spChg chg="mod ord">
          <ac:chgData name="Jakub Rybacki" userId="71160f026d85cc38" providerId="LiveId" clId="{03FE4BAC-4B83-442F-89C2-94303D06F9CD}" dt="2024-03-06T19:31:05.852" v="1669" actId="26606"/>
          <ac:spMkLst>
            <pc:docMk/>
            <pc:sldMk cId="3467985079" sldId="279"/>
            <ac:spMk id="2" creationId="{5FD016A7-2489-FAC1-8EEC-8109ECDD0396}"/>
          </ac:spMkLst>
        </pc:spChg>
        <pc:spChg chg="del">
          <ac:chgData name="Jakub Rybacki" userId="71160f026d85cc38" providerId="LiveId" clId="{03FE4BAC-4B83-442F-89C2-94303D06F9CD}" dt="2024-03-06T19:22:45.986" v="1140"/>
          <ac:spMkLst>
            <pc:docMk/>
            <pc:sldMk cId="3467985079" sldId="279"/>
            <ac:spMk id="3" creationId="{99E41F45-39CA-07D9-8A82-6CC317B8AD02}"/>
          </ac:spMkLst>
        </pc:spChg>
        <pc:spChg chg="add mod">
          <ac:chgData name="Jakub Rybacki" userId="71160f026d85cc38" providerId="LiveId" clId="{03FE4BAC-4B83-442F-89C2-94303D06F9CD}" dt="2024-03-06T19:32:58.024" v="1701" actId="790"/>
          <ac:spMkLst>
            <pc:docMk/>
            <pc:sldMk cId="3467985079" sldId="279"/>
            <ac:spMk id="6" creationId="{E0DCECA9-4684-A389-5044-0DF9854FACA9}"/>
          </ac:spMkLst>
        </pc:spChg>
        <pc:spChg chg="add del">
          <ac:chgData name="Jakub Rybacki" userId="71160f026d85cc38" providerId="LiveId" clId="{03FE4BAC-4B83-442F-89C2-94303D06F9CD}" dt="2024-03-06T19:30:59.240" v="1666" actId="26606"/>
          <ac:spMkLst>
            <pc:docMk/>
            <pc:sldMk cId="3467985079" sldId="279"/>
            <ac:spMk id="11" creationId="{3BCB5F6A-9EB0-40B0-9D13-3023E9A20508}"/>
          </ac:spMkLst>
        </pc:spChg>
        <pc:spChg chg="add del">
          <ac:chgData name="Jakub Rybacki" userId="71160f026d85cc38" providerId="LiveId" clId="{03FE4BAC-4B83-442F-89C2-94303D06F9CD}" dt="2024-03-06T19:31:05.831" v="1668" actId="26606"/>
          <ac:spMkLst>
            <pc:docMk/>
            <pc:sldMk cId="3467985079" sldId="279"/>
            <ac:spMk id="15" creationId="{3F088236-D655-4F88-B238-E16762358025}"/>
          </ac:spMkLst>
        </pc:spChg>
        <pc:spChg chg="add del">
          <ac:chgData name="Jakub Rybacki" userId="71160f026d85cc38" providerId="LiveId" clId="{03FE4BAC-4B83-442F-89C2-94303D06F9CD}" dt="2024-03-06T19:31:05.831" v="1668" actId="26606"/>
          <ac:spMkLst>
            <pc:docMk/>
            <pc:sldMk cId="3467985079" sldId="279"/>
            <ac:spMk id="17" creationId="{3DAC0C92-199E-475C-9390-119A9B027276}"/>
          </ac:spMkLst>
        </pc:spChg>
        <pc:spChg chg="add del">
          <ac:chgData name="Jakub Rybacki" userId="71160f026d85cc38" providerId="LiveId" clId="{03FE4BAC-4B83-442F-89C2-94303D06F9CD}" dt="2024-03-06T19:31:05.831" v="1668" actId="26606"/>
          <ac:spMkLst>
            <pc:docMk/>
            <pc:sldMk cId="3467985079" sldId="279"/>
            <ac:spMk id="19" creationId="{C4CFB339-0ED8-4FE2-9EF1-6D1375B8499B}"/>
          </ac:spMkLst>
        </pc:spChg>
        <pc:spChg chg="add del">
          <ac:chgData name="Jakub Rybacki" userId="71160f026d85cc38" providerId="LiveId" clId="{03FE4BAC-4B83-442F-89C2-94303D06F9CD}" dt="2024-03-06T19:31:05.831" v="1668" actId="26606"/>
          <ac:spMkLst>
            <pc:docMk/>
            <pc:sldMk cId="3467985079" sldId="279"/>
            <ac:spMk id="21" creationId="{31896C80-2069-4431-9C19-83B913734490}"/>
          </ac:spMkLst>
        </pc:spChg>
        <pc:spChg chg="add del">
          <ac:chgData name="Jakub Rybacki" userId="71160f026d85cc38" providerId="LiveId" clId="{03FE4BAC-4B83-442F-89C2-94303D06F9CD}" dt="2024-03-06T19:31:05.831" v="1668" actId="26606"/>
          <ac:spMkLst>
            <pc:docMk/>
            <pc:sldMk cId="3467985079" sldId="279"/>
            <ac:spMk id="23" creationId="{BF120A21-0841-4823-B0C4-28AEBCEF9B78}"/>
          </ac:spMkLst>
        </pc:spChg>
        <pc:spChg chg="add del">
          <ac:chgData name="Jakub Rybacki" userId="71160f026d85cc38" providerId="LiveId" clId="{03FE4BAC-4B83-442F-89C2-94303D06F9CD}" dt="2024-03-06T19:31:05.831" v="1668" actId="26606"/>
          <ac:spMkLst>
            <pc:docMk/>
            <pc:sldMk cId="3467985079" sldId="279"/>
            <ac:spMk id="25" creationId="{DBB05BAE-BBD3-4289-899F-A6851503C6B0}"/>
          </ac:spMkLst>
        </pc:spChg>
        <pc:spChg chg="add del">
          <ac:chgData name="Jakub Rybacki" userId="71160f026d85cc38" providerId="LiveId" clId="{03FE4BAC-4B83-442F-89C2-94303D06F9CD}" dt="2024-03-06T19:31:05.831" v="1668" actId="26606"/>
          <ac:spMkLst>
            <pc:docMk/>
            <pc:sldMk cId="3467985079" sldId="279"/>
            <ac:spMk id="27" creationId="{9874D11C-36F5-4BBE-A490-019A54E953B0}"/>
          </ac:spMkLst>
        </pc:spChg>
        <pc:spChg chg="add">
          <ac:chgData name="Jakub Rybacki" userId="71160f026d85cc38" providerId="LiveId" clId="{03FE4BAC-4B83-442F-89C2-94303D06F9CD}" dt="2024-03-06T19:31:05.852" v="1669" actId="26606"/>
          <ac:spMkLst>
            <pc:docMk/>
            <pc:sldMk cId="3467985079" sldId="279"/>
            <ac:spMk id="29" creationId="{9F4444CE-BC8D-4D61-B303-4C05614E62AB}"/>
          </ac:spMkLst>
        </pc:spChg>
        <pc:spChg chg="add">
          <ac:chgData name="Jakub Rybacki" userId="71160f026d85cc38" providerId="LiveId" clId="{03FE4BAC-4B83-442F-89C2-94303D06F9CD}" dt="2024-03-06T19:31:05.852" v="1669" actId="26606"/>
          <ac:spMkLst>
            <pc:docMk/>
            <pc:sldMk cId="3467985079" sldId="279"/>
            <ac:spMk id="30" creationId="{62423CA5-E2E1-4789-B759-9906C1C94063}"/>
          </ac:spMkLst>
        </pc:spChg>
        <pc:spChg chg="add">
          <ac:chgData name="Jakub Rybacki" userId="71160f026d85cc38" providerId="LiveId" clId="{03FE4BAC-4B83-442F-89C2-94303D06F9CD}" dt="2024-03-06T19:31:05.852" v="1669" actId="26606"/>
          <ac:spMkLst>
            <pc:docMk/>
            <pc:sldMk cId="3467985079" sldId="279"/>
            <ac:spMk id="31" creationId="{73772B81-181F-48B7-8826-4D9686D15DF5}"/>
          </ac:spMkLst>
        </pc:spChg>
        <pc:spChg chg="add">
          <ac:chgData name="Jakub Rybacki" userId="71160f026d85cc38" providerId="LiveId" clId="{03FE4BAC-4B83-442F-89C2-94303D06F9CD}" dt="2024-03-06T19:31:05.852" v="1669" actId="26606"/>
          <ac:spMkLst>
            <pc:docMk/>
            <pc:sldMk cId="3467985079" sldId="279"/>
            <ac:spMk id="32" creationId="{B2205F6E-03C6-4E92-877C-E2482F6599AA}"/>
          </ac:spMkLst>
        </pc:spChg>
        <pc:picChg chg="add mod ord">
          <ac:chgData name="Jakub Rybacki" userId="71160f026d85cc38" providerId="LiveId" clId="{03FE4BAC-4B83-442F-89C2-94303D06F9CD}" dt="2024-03-06T19:31:16.109" v="1671" actId="27614"/>
          <ac:picMkLst>
            <pc:docMk/>
            <pc:sldMk cId="3467985079" sldId="279"/>
            <ac:picMk id="4" creationId="{E3A4BAAD-38D6-56E1-380E-1B5017A72DBF}"/>
          </ac:picMkLst>
        </pc:picChg>
        <pc:cxnChg chg="add del">
          <ac:chgData name="Jakub Rybacki" userId="71160f026d85cc38" providerId="LiveId" clId="{03FE4BAC-4B83-442F-89C2-94303D06F9CD}" dt="2024-03-06T19:31:05.831" v="1668" actId="26606"/>
          <ac:cxnSpMkLst>
            <pc:docMk/>
            <pc:sldMk cId="3467985079" sldId="279"/>
            <ac:cxnSpMk id="13" creationId="{2AFD8CBA-54A3-4363-991B-B9C631BBFA74}"/>
          </ac:cxnSpMkLst>
        </pc:cxnChg>
        <pc:cxnChg chg="add del">
          <ac:chgData name="Jakub Rybacki" userId="71160f026d85cc38" providerId="LiveId" clId="{03FE4BAC-4B83-442F-89C2-94303D06F9CD}" dt="2024-03-06T19:31:05.831" v="1668" actId="26606"/>
          <ac:cxnSpMkLst>
            <pc:docMk/>
            <pc:sldMk cId="3467985079" sldId="279"/>
            <ac:cxnSpMk id="14" creationId="{64FA5DFF-7FE6-4855-84E6-DFA78EE978BD}"/>
          </ac:cxnSpMkLst>
        </pc:cxnChg>
      </pc:sldChg>
      <pc:sldChg chg="modSp new mod ord">
        <pc:chgData name="Jakub Rybacki" userId="71160f026d85cc38" providerId="LiveId" clId="{03FE4BAC-4B83-442F-89C2-94303D06F9CD}" dt="2024-03-06T20:12:19.698" v="4720"/>
        <pc:sldMkLst>
          <pc:docMk/>
          <pc:sldMk cId="3013692445" sldId="280"/>
        </pc:sldMkLst>
        <pc:spChg chg="mod">
          <ac:chgData name="Jakub Rybacki" userId="71160f026d85cc38" providerId="LiveId" clId="{03FE4BAC-4B83-442F-89C2-94303D06F9CD}" dt="2024-03-06T19:26:59.845" v="1528" actId="20577"/>
          <ac:spMkLst>
            <pc:docMk/>
            <pc:sldMk cId="3013692445" sldId="280"/>
            <ac:spMk id="2" creationId="{1BED28A1-B596-2ED9-1A68-BBA8BA76AE8B}"/>
          </ac:spMkLst>
        </pc:spChg>
        <pc:spChg chg="mod">
          <ac:chgData name="Jakub Rybacki" userId="71160f026d85cc38" providerId="LiveId" clId="{03FE4BAC-4B83-442F-89C2-94303D06F9CD}" dt="2024-03-06T20:12:19.698" v="4720"/>
          <ac:spMkLst>
            <pc:docMk/>
            <pc:sldMk cId="3013692445" sldId="280"/>
            <ac:spMk id="3" creationId="{91994249-A5E8-8437-7B5F-319DFCD26BF8}"/>
          </ac:spMkLst>
        </pc:spChg>
      </pc:sldChg>
      <pc:sldChg chg="addSp modSp new mod ord setBg">
        <pc:chgData name="Jakub Rybacki" userId="71160f026d85cc38" providerId="LiveId" clId="{03FE4BAC-4B83-442F-89C2-94303D06F9CD}" dt="2024-03-06T19:47:00.899" v="2532" actId="207"/>
        <pc:sldMkLst>
          <pc:docMk/>
          <pc:sldMk cId="3620026778" sldId="281"/>
        </pc:sldMkLst>
        <pc:spChg chg="mod">
          <ac:chgData name="Jakub Rybacki" userId="71160f026d85cc38" providerId="LiveId" clId="{03FE4BAC-4B83-442F-89C2-94303D06F9CD}" dt="2024-03-06T19:46:48.098" v="2528" actId="26606"/>
          <ac:spMkLst>
            <pc:docMk/>
            <pc:sldMk cId="3620026778" sldId="281"/>
            <ac:spMk id="2" creationId="{B925A41A-152D-66F3-1F01-095A72B920C8}"/>
          </ac:spMkLst>
        </pc:spChg>
        <pc:spChg chg="mod">
          <ac:chgData name="Jakub Rybacki" userId="71160f026d85cc38" providerId="LiveId" clId="{03FE4BAC-4B83-442F-89C2-94303D06F9CD}" dt="2024-03-06T19:47:00.899" v="2532" actId="207"/>
          <ac:spMkLst>
            <pc:docMk/>
            <pc:sldMk cId="3620026778" sldId="281"/>
            <ac:spMk id="3" creationId="{331BFAB1-E79E-99E0-E6D6-D2F73A12502B}"/>
          </ac:spMkLst>
        </pc:spChg>
        <pc:spChg chg="add">
          <ac:chgData name="Jakub Rybacki" userId="71160f026d85cc38" providerId="LiveId" clId="{03FE4BAC-4B83-442F-89C2-94303D06F9CD}" dt="2024-03-06T19:46:48.098" v="2528" actId="26606"/>
          <ac:spMkLst>
            <pc:docMk/>
            <pc:sldMk cId="3620026778" sldId="281"/>
            <ac:spMk id="9" creationId="{518E5A25-92C5-4F27-8E26-0AAAB0CDC85E}"/>
          </ac:spMkLst>
        </pc:spChg>
        <pc:picChg chg="add">
          <ac:chgData name="Jakub Rybacki" userId="71160f026d85cc38" providerId="LiveId" clId="{03FE4BAC-4B83-442F-89C2-94303D06F9CD}" dt="2024-03-06T19:46:48.098" v="2528" actId="26606"/>
          <ac:picMkLst>
            <pc:docMk/>
            <pc:sldMk cId="3620026778" sldId="281"/>
            <ac:picMk id="5" creationId="{86F64EF5-DC43-FDC3-7101-ABC64D605248}"/>
          </ac:picMkLst>
        </pc:picChg>
      </pc:sldChg>
      <pc:sldChg chg="addSp delSp modSp new mod ord setBg modClrScheme chgLayout">
        <pc:chgData name="Jakub Rybacki" userId="71160f026d85cc38" providerId="LiveId" clId="{03FE4BAC-4B83-442F-89C2-94303D06F9CD}" dt="2024-03-06T19:42:27.149" v="1944" actId="26606"/>
        <pc:sldMkLst>
          <pc:docMk/>
          <pc:sldMk cId="1543345782" sldId="282"/>
        </pc:sldMkLst>
        <pc:spChg chg="del mod ord">
          <ac:chgData name="Jakub Rybacki" userId="71160f026d85cc38" providerId="LiveId" clId="{03FE4BAC-4B83-442F-89C2-94303D06F9CD}" dt="2024-03-06T19:42:13.979" v="1925" actId="700"/>
          <ac:spMkLst>
            <pc:docMk/>
            <pc:sldMk cId="1543345782" sldId="282"/>
            <ac:spMk id="2" creationId="{63640306-FC4B-758F-2FB3-1A25D75E3FCC}"/>
          </ac:spMkLst>
        </pc:spChg>
        <pc:spChg chg="del mod ord">
          <ac:chgData name="Jakub Rybacki" userId="71160f026d85cc38" providerId="LiveId" clId="{03FE4BAC-4B83-442F-89C2-94303D06F9CD}" dt="2024-03-06T19:42:13.979" v="1925" actId="700"/>
          <ac:spMkLst>
            <pc:docMk/>
            <pc:sldMk cId="1543345782" sldId="282"/>
            <ac:spMk id="3" creationId="{5A692FB3-B08A-EB76-04F5-41AF9BB58BC7}"/>
          </ac:spMkLst>
        </pc:spChg>
        <pc:spChg chg="add mod ord">
          <ac:chgData name="Jakub Rybacki" userId="71160f026d85cc38" providerId="LiveId" clId="{03FE4BAC-4B83-442F-89C2-94303D06F9CD}" dt="2024-03-06T19:42:27.149" v="1944" actId="26606"/>
          <ac:spMkLst>
            <pc:docMk/>
            <pc:sldMk cId="1543345782" sldId="282"/>
            <ac:spMk id="4" creationId="{B476D4DE-5A4A-38B1-7D92-062EAF22333E}"/>
          </ac:spMkLst>
        </pc:spChg>
        <pc:spChg chg="add mod ord">
          <ac:chgData name="Jakub Rybacki" userId="71160f026d85cc38" providerId="LiveId" clId="{03FE4BAC-4B83-442F-89C2-94303D06F9CD}" dt="2024-03-06T19:42:27.149" v="1944" actId="26606"/>
          <ac:spMkLst>
            <pc:docMk/>
            <pc:sldMk cId="1543345782" sldId="282"/>
            <ac:spMk id="5" creationId="{029EB94D-DD05-88E5-FD47-F4716E22AEA3}"/>
          </ac:spMkLst>
        </pc:spChg>
        <pc:grpChg chg="add">
          <ac:chgData name="Jakub Rybacki" userId="71160f026d85cc38" providerId="LiveId" clId="{03FE4BAC-4B83-442F-89C2-94303D06F9CD}" dt="2024-03-06T19:42:27.149" v="1944" actId="26606"/>
          <ac:grpSpMkLst>
            <pc:docMk/>
            <pc:sldMk cId="1543345782" sldId="282"/>
            <ac:grpSpMk id="11" creationId="{88C9B83F-64CD-41C1-925F-A08801FFD0BD}"/>
          </ac:grpSpMkLst>
        </pc:grpChg>
        <pc:picChg chg="add">
          <ac:chgData name="Jakub Rybacki" userId="71160f026d85cc38" providerId="LiveId" clId="{03FE4BAC-4B83-442F-89C2-94303D06F9CD}" dt="2024-03-06T19:42:27.149" v="1944" actId="26606"/>
          <ac:picMkLst>
            <pc:docMk/>
            <pc:sldMk cId="1543345782" sldId="282"/>
            <ac:picMk id="7" creationId="{0123FAC0-C156-0E0E-788E-CF653C85458E}"/>
          </ac:picMkLst>
        </pc:picChg>
      </pc:sldChg>
      <pc:sldChg chg="delSp modSp add mod ord setBg delDesignElem">
        <pc:chgData name="Jakub Rybacki" userId="71160f026d85cc38" providerId="LiveId" clId="{03FE4BAC-4B83-442F-89C2-94303D06F9CD}" dt="2024-03-06T20:04:47.764" v="3916"/>
        <pc:sldMkLst>
          <pc:docMk/>
          <pc:sldMk cId="752376837" sldId="283"/>
        </pc:sldMkLst>
        <pc:spChg chg="mod">
          <ac:chgData name="Jakub Rybacki" userId="71160f026d85cc38" providerId="LiveId" clId="{03FE4BAC-4B83-442F-89C2-94303D06F9CD}" dt="2024-03-06T19:49:29.386" v="2805" actId="14100"/>
          <ac:spMkLst>
            <pc:docMk/>
            <pc:sldMk cId="752376837" sldId="283"/>
            <ac:spMk id="2" creationId="{3CF74627-34FA-329D-5F37-64443DBD20DE}"/>
          </ac:spMkLst>
        </pc:spChg>
        <pc:spChg chg="mod">
          <ac:chgData name="Jakub Rybacki" userId="71160f026d85cc38" providerId="LiveId" clId="{03FE4BAC-4B83-442F-89C2-94303D06F9CD}" dt="2024-03-06T19:46:08.588" v="2510" actId="20577"/>
          <ac:spMkLst>
            <pc:docMk/>
            <pc:sldMk cId="752376837" sldId="283"/>
            <ac:spMk id="39" creationId="{AB3D9077-C98B-DCF8-7A60-AA79BDD2949F}"/>
          </ac:spMkLst>
        </pc:spChg>
        <pc:spChg chg="del">
          <ac:chgData name="Jakub Rybacki" userId="71160f026d85cc38" providerId="LiveId" clId="{03FE4BAC-4B83-442F-89C2-94303D06F9CD}" dt="2024-03-06T19:45:51.335" v="2502"/>
          <ac:spMkLst>
            <pc:docMk/>
            <pc:sldMk cId="752376837" sldId="283"/>
            <ac:spMk id="55" creationId="{969C18A9-07C3-F145-0AB9-230725804038}"/>
          </ac:spMkLst>
        </pc:spChg>
        <pc:spChg chg="del">
          <ac:chgData name="Jakub Rybacki" userId="71160f026d85cc38" providerId="LiveId" clId="{03FE4BAC-4B83-442F-89C2-94303D06F9CD}" dt="2024-03-06T19:45:51.335" v="2502"/>
          <ac:spMkLst>
            <pc:docMk/>
            <pc:sldMk cId="752376837" sldId="283"/>
            <ac:spMk id="68" creationId="{E9B86165-8D43-A81F-E442-38ACF6014C92}"/>
          </ac:spMkLst>
        </pc:spChg>
        <pc:grpChg chg="del">
          <ac:chgData name="Jakub Rybacki" userId="71160f026d85cc38" providerId="LiveId" clId="{03FE4BAC-4B83-442F-89C2-94303D06F9CD}" dt="2024-03-06T19:45:51.335" v="2502"/>
          <ac:grpSpMkLst>
            <pc:docMk/>
            <pc:sldMk cId="752376837" sldId="283"/>
            <ac:grpSpMk id="43" creationId="{B29BCDE4-B9BF-2CD8-0B94-84D7C14028F7}"/>
          </ac:grpSpMkLst>
        </pc:grpChg>
        <pc:grpChg chg="del">
          <ac:chgData name="Jakub Rybacki" userId="71160f026d85cc38" providerId="LiveId" clId="{03FE4BAC-4B83-442F-89C2-94303D06F9CD}" dt="2024-03-06T19:45:51.335" v="2502"/>
          <ac:grpSpMkLst>
            <pc:docMk/>
            <pc:sldMk cId="752376837" sldId="283"/>
            <ac:grpSpMk id="57" creationId="{278667DC-8B67-9CF1-0A99-5F297E5416CB}"/>
          </ac:grpSpMkLst>
        </pc:grpChg>
      </pc:sldChg>
      <pc:sldChg chg="add del ord">
        <pc:chgData name="Jakub Rybacki" userId="71160f026d85cc38" providerId="LiveId" clId="{03FE4BAC-4B83-442F-89C2-94303D06F9CD}" dt="2024-03-06T19:47:20.081" v="2536" actId="47"/>
        <pc:sldMkLst>
          <pc:docMk/>
          <pc:sldMk cId="554836229" sldId="284"/>
        </pc:sldMkLst>
      </pc:sldChg>
      <pc:sldChg chg="addSp delSp modSp add mod setBg delDesignElem">
        <pc:chgData name="Jakub Rybacki" userId="71160f026d85cc38" providerId="LiveId" clId="{03FE4BAC-4B83-442F-89C2-94303D06F9CD}" dt="2024-03-06T19:49:14.107" v="2803" actId="26606"/>
        <pc:sldMkLst>
          <pc:docMk/>
          <pc:sldMk cId="3690282958" sldId="284"/>
        </pc:sldMkLst>
        <pc:spChg chg="mod">
          <ac:chgData name="Jakub Rybacki" userId="71160f026d85cc38" providerId="LiveId" clId="{03FE4BAC-4B83-442F-89C2-94303D06F9CD}" dt="2024-03-06T19:49:14.107" v="2803" actId="26606"/>
          <ac:spMkLst>
            <pc:docMk/>
            <pc:sldMk cId="3690282958" sldId="284"/>
            <ac:spMk id="2" creationId="{C67B36E6-70C2-058D-0401-CB4AAD282F72}"/>
          </ac:spMkLst>
        </pc:spChg>
        <pc:spChg chg="mod">
          <ac:chgData name="Jakub Rybacki" userId="71160f026d85cc38" providerId="LiveId" clId="{03FE4BAC-4B83-442F-89C2-94303D06F9CD}" dt="2024-03-06T19:49:14.107" v="2803" actId="26606"/>
          <ac:spMkLst>
            <pc:docMk/>
            <pc:sldMk cId="3690282958" sldId="284"/>
            <ac:spMk id="3" creationId="{E4241C82-3443-411C-D6D5-09F517A27299}"/>
          </ac:spMkLst>
        </pc:spChg>
        <pc:spChg chg="del">
          <ac:chgData name="Jakub Rybacki" userId="71160f026d85cc38" providerId="LiveId" clId="{03FE4BAC-4B83-442F-89C2-94303D06F9CD}" dt="2024-03-06T19:47:21.398" v="2538"/>
          <ac:spMkLst>
            <pc:docMk/>
            <pc:sldMk cId="3690282958" sldId="284"/>
            <ac:spMk id="9" creationId="{536AD8F2-2C90-B4FB-94D0-FB66CB6AB3FC}"/>
          </ac:spMkLst>
        </pc:spChg>
        <pc:spChg chg="add">
          <ac:chgData name="Jakub Rybacki" userId="71160f026d85cc38" providerId="LiveId" clId="{03FE4BAC-4B83-442F-89C2-94303D06F9CD}" dt="2024-03-06T19:49:14.107" v="2803" actId="26606"/>
          <ac:spMkLst>
            <pc:docMk/>
            <pc:sldMk cId="3690282958" sldId="284"/>
            <ac:spMk id="10" creationId="{EB6743CF-E74B-4A3C-A785-599069DB89DF}"/>
          </ac:spMkLst>
        </pc:spChg>
        <pc:picChg chg="mod">
          <ac:chgData name="Jakub Rybacki" userId="71160f026d85cc38" providerId="LiveId" clId="{03FE4BAC-4B83-442F-89C2-94303D06F9CD}" dt="2024-03-06T19:49:14.107" v="2803" actId="26606"/>
          <ac:picMkLst>
            <pc:docMk/>
            <pc:sldMk cId="3690282958" sldId="284"/>
            <ac:picMk id="5" creationId="{CA8284AF-AAE7-6E09-D330-BA62A99E36BD}"/>
          </ac:picMkLst>
        </pc:picChg>
      </pc:sldChg>
      <pc:sldChg chg="modSp new mod">
        <pc:chgData name="Jakub Rybacki" userId="71160f026d85cc38" providerId="LiveId" clId="{03FE4BAC-4B83-442F-89C2-94303D06F9CD}" dt="2024-03-06T19:52:31.348" v="3091" actId="20577"/>
        <pc:sldMkLst>
          <pc:docMk/>
          <pc:sldMk cId="3420343808" sldId="285"/>
        </pc:sldMkLst>
        <pc:spChg chg="mod">
          <ac:chgData name="Jakub Rybacki" userId="71160f026d85cc38" providerId="LiveId" clId="{03FE4BAC-4B83-442F-89C2-94303D06F9CD}" dt="2024-03-06T19:50:59.964" v="2807"/>
          <ac:spMkLst>
            <pc:docMk/>
            <pc:sldMk cId="3420343808" sldId="285"/>
            <ac:spMk id="2" creationId="{C92DCEFC-9F88-D3F3-BB2A-0B6DA6FDF5E0}"/>
          </ac:spMkLst>
        </pc:spChg>
        <pc:spChg chg="mod">
          <ac:chgData name="Jakub Rybacki" userId="71160f026d85cc38" providerId="LiveId" clId="{03FE4BAC-4B83-442F-89C2-94303D06F9CD}" dt="2024-03-06T19:52:31.348" v="3091" actId="20577"/>
          <ac:spMkLst>
            <pc:docMk/>
            <pc:sldMk cId="3420343808" sldId="285"/>
            <ac:spMk id="3" creationId="{8B4C74A9-A52E-15D6-FDD5-AB55F5F13005}"/>
          </ac:spMkLst>
        </pc:spChg>
      </pc:sldChg>
      <pc:sldChg chg="addSp modSp new mod setBg">
        <pc:chgData name="Jakub Rybacki" userId="71160f026d85cc38" providerId="LiveId" clId="{03FE4BAC-4B83-442F-89C2-94303D06F9CD}" dt="2024-03-06T19:54:35.735" v="3330" actId="26606"/>
        <pc:sldMkLst>
          <pc:docMk/>
          <pc:sldMk cId="4008860651" sldId="286"/>
        </pc:sldMkLst>
        <pc:spChg chg="mod">
          <ac:chgData name="Jakub Rybacki" userId="71160f026d85cc38" providerId="LiveId" clId="{03FE4BAC-4B83-442F-89C2-94303D06F9CD}" dt="2024-03-06T19:54:35.735" v="3330" actId="26606"/>
          <ac:spMkLst>
            <pc:docMk/>
            <pc:sldMk cId="4008860651" sldId="286"/>
            <ac:spMk id="2" creationId="{6D71A99A-9A58-2B01-59A8-D619EE3EB238}"/>
          </ac:spMkLst>
        </pc:spChg>
        <pc:spChg chg="mod">
          <ac:chgData name="Jakub Rybacki" userId="71160f026d85cc38" providerId="LiveId" clId="{03FE4BAC-4B83-442F-89C2-94303D06F9CD}" dt="2024-03-06T19:54:35.735" v="3330" actId="26606"/>
          <ac:spMkLst>
            <pc:docMk/>
            <pc:sldMk cId="4008860651" sldId="286"/>
            <ac:spMk id="3" creationId="{ADE504B8-BBA0-711A-99D9-66FF3106DA73}"/>
          </ac:spMkLst>
        </pc:spChg>
        <pc:spChg chg="add">
          <ac:chgData name="Jakub Rybacki" userId="71160f026d85cc38" providerId="LiveId" clId="{03FE4BAC-4B83-442F-89C2-94303D06F9CD}" dt="2024-03-06T19:54:35.735" v="3330" actId="26606"/>
          <ac:spMkLst>
            <pc:docMk/>
            <pc:sldMk cId="4008860651" sldId="286"/>
            <ac:spMk id="9" creationId="{EB6743CF-E74B-4A3C-A785-599069DB89DF}"/>
          </ac:spMkLst>
        </pc:spChg>
        <pc:picChg chg="add">
          <ac:chgData name="Jakub Rybacki" userId="71160f026d85cc38" providerId="LiveId" clId="{03FE4BAC-4B83-442F-89C2-94303D06F9CD}" dt="2024-03-06T19:54:35.735" v="3330" actId="26606"/>
          <ac:picMkLst>
            <pc:docMk/>
            <pc:sldMk cId="4008860651" sldId="286"/>
            <ac:picMk id="5" creationId="{457C6F36-85E8-7D25-0D8D-250589733BAD}"/>
          </ac:picMkLst>
        </pc:picChg>
      </pc:sldChg>
      <pc:sldChg chg="modSp new mod">
        <pc:chgData name="Jakub Rybacki" userId="71160f026d85cc38" providerId="LiveId" clId="{03FE4BAC-4B83-442F-89C2-94303D06F9CD}" dt="2024-03-06T19:59:55.489" v="3885" actId="20577"/>
        <pc:sldMkLst>
          <pc:docMk/>
          <pc:sldMk cId="366989337" sldId="287"/>
        </pc:sldMkLst>
        <pc:spChg chg="mod">
          <ac:chgData name="Jakub Rybacki" userId="71160f026d85cc38" providerId="LiveId" clId="{03FE4BAC-4B83-442F-89C2-94303D06F9CD}" dt="2024-03-06T19:55:13.148" v="3360" actId="20577"/>
          <ac:spMkLst>
            <pc:docMk/>
            <pc:sldMk cId="366989337" sldId="287"/>
            <ac:spMk id="2" creationId="{9FACB3EA-A3C9-D15C-3CCD-0327A90914CC}"/>
          </ac:spMkLst>
        </pc:spChg>
        <pc:spChg chg="mod">
          <ac:chgData name="Jakub Rybacki" userId="71160f026d85cc38" providerId="LiveId" clId="{03FE4BAC-4B83-442F-89C2-94303D06F9CD}" dt="2024-03-06T19:59:55.489" v="3885" actId="20577"/>
          <ac:spMkLst>
            <pc:docMk/>
            <pc:sldMk cId="366989337" sldId="287"/>
            <ac:spMk id="3" creationId="{DE133CBC-E5A1-5059-93F6-A34E5A107E52}"/>
          </ac:spMkLst>
        </pc:spChg>
      </pc:sldChg>
      <pc:sldChg chg="addSp delSp modSp add mod setBg delDesignElem">
        <pc:chgData name="Jakub Rybacki" userId="71160f026d85cc38" providerId="LiveId" clId="{03FE4BAC-4B83-442F-89C2-94303D06F9CD}" dt="2024-03-06T20:05:21.859" v="3942" actId="26606"/>
        <pc:sldMkLst>
          <pc:docMk/>
          <pc:sldMk cId="4151621265" sldId="288"/>
        </pc:sldMkLst>
        <pc:spChg chg="mod">
          <ac:chgData name="Jakub Rybacki" userId="71160f026d85cc38" providerId="LiveId" clId="{03FE4BAC-4B83-442F-89C2-94303D06F9CD}" dt="2024-03-06T20:05:21.859" v="3942" actId="26606"/>
          <ac:spMkLst>
            <pc:docMk/>
            <pc:sldMk cId="4151621265" sldId="288"/>
            <ac:spMk id="4" creationId="{3E5B2CD7-844D-7CE5-446D-84DF60907059}"/>
          </ac:spMkLst>
        </pc:spChg>
        <pc:spChg chg="mod">
          <ac:chgData name="Jakub Rybacki" userId="71160f026d85cc38" providerId="LiveId" clId="{03FE4BAC-4B83-442F-89C2-94303D06F9CD}" dt="2024-03-06T20:05:21.859" v="3942" actId="26606"/>
          <ac:spMkLst>
            <pc:docMk/>
            <pc:sldMk cId="4151621265" sldId="288"/>
            <ac:spMk id="5" creationId="{8368F345-2151-D34A-9B17-30D91FB00D5C}"/>
          </ac:spMkLst>
        </pc:spChg>
        <pc:spChg chg="add del">
          <ac:chgData name="Jakub Rybacki" userId="71160f026d85cc38" providerId="LiveId" clId="{03FE4BAC-4B83-442F-89C2-94303D06F9CD}" dt="2024-03-06T20:05:21.834" v="3941" actId="26606"/>
          <ac:spMkLst>
            <pc:docMk/>
            <pc:sldMk cId="4151621265" sldId="288"/>
            <ac:spMk id="28" creationId="{66D61E08-70C3-48D8-BEA0-787111DC30DA}"/>
          </ac:spMkLst>
        </pc:spChg>
        <pc:spChg chg="add del">
          <ac:chgData name="Jakub Rybacki" userId="71160f026d85cc38" providerId="LiveId" clId="{03FE4BAC-4B83-442F-89C2-94303D06F9CD}" dt="2024-03-06T20:05:21.834" v="3941" actId="26606"/>
          <ac:spMkLst>
            <pc:docMk/>
            <pc:sldMk cId="4151621265" sldId="288"/>
            <ac:spMk id="30" creationId="{FC55298F-0AE5-478E-AD2B-03C2614C5833}"/>
          </ac:spMkLst>
        </pc:spChg>
        <pc:spChg chg="add del">
          <ac:chgData name="Jakub Rybacki" userId="71160f026d85cc38" providerId="LiveId" clId="{03FE4BAC-4B83-442F-89C2-94303D06F9CD}" dt="2024-03-06T20:05:21.834" v="3941" actId="26606"/>
          <ac:spMkLst>
            <pc:docMk/>
            <pc:sldMk cId="4151621265" sldId="288"/>
            <ac:spMk id="32" creationId="{C180E4EA-0B63-4779-A895-7E90E71088F3}"/>
          </ac:spMkLst>
        </pc:spChg>
        <pc:spChg chg="add del">
          <ac:chgData name="Jakub Rybacki" userId="71160f026d85cc38" providerId="LiveId" clId="{03FE4BAC-4B83-442F-89C2-94303D06F9CD}" dt="2024-03-06T20:05:21.834" v="3941" actId="26606"/>
          <ac:spMkLst>
            <pc:docMk/>
            <pc:sldMk cId="4151621265" sldId="288"/>
            <ac:spMk id="34" creationId="{CEE01D9D-3DE8-4EED-B0D3-8F3C79CC7673}"/>
          </ac:spMkLst>
        </pc:spChg>
        <pc:spChg chg="add del">
          <ac:chgData name="Jakub Rybacki" userId="71160f026d85cc38" providerId="LiveId" clId="{03FE4BAC-4B83-442F-89C2-94303D06F9CD}" dt="2024-03-06T20:05:21.834" v="3941" actId="26606"/>
          <ac:spMkLst>
            <pc:docMk/>
            <pc:sldMk cId="4151621265" sldId="288"/>
            <ac:spMk id="36" creationId="{89AF5CE9-607F-43F4-8983-DCD6DA4051FD}"/>
          </ac:spMkLst>
        </pc:spChg>
        <pc:spChg chg="add del">
          <ac:chgData name="Jakub Rybacki" userId="71160f026d85cc38" providerId="LiveId" clId="{03FE4BAC-4B83-442F-89C2-94303D06F9CD}" dt="2024-03-06T20:05:21.834" v="3941" actId="26606"/>
          <ac:spMkLst>
            <pc:docMk/>
            <pc:sldMk cId="4151621265" sldId="288"/>
            <ac:spMk id="38" creationId="{6EEA2DBD-9E1E-4521-8C01-F32AD18A89E3}"/>
          </ac:spMkLst>
        </pc:spChg>
        <pc:spChg chg="add del">
          <ac:chgData name="Jakub Rybacki" userId="71160f026d85cc38" providerId="LiveId" clId="{03FE4BAC-4B83-442F-89C2-94303D06F9CD}" dt="2024-03-06T20:05:21.834" v="3941" actId="26606"/>
          <ac:spMkLst>
            <pc:docMk/>
            <pc:sldMk cId="4151621265" sldId="288"/>
            <ac:spMk id="40" creationId="{15BBD2C1-BA9B-46A9-A27A-33498B169272}"/>
          </ac:spMkLst>
        </pc:spChg>
        <pc:spChg chg="add">
          <ac:chgData name="Jakub Rybacki" userId="71160f026d85cc38" providerId="LiveId" clId="{03FE4BAC-4B83-442F-89C2-94303D06F9CD}" dt="2024-03-06T20:05:21.859" v="3942" actId="26606"/>
          <ac:spMkLst>
            <pc:docMk/>
            <pc:sldMk cId="4151621265" sldId="288"/>
            <ac:spMk id="42" creationId="{6790ED68-BCA0-4247-A72F-1CB85DF068C3}"/>
          </ac:spMkLst>
        </pc:spChg>
        <pc:spChg chg="add">
          <ac:chgData name="Jakub Rybacki" userId="71160f026d85cc38" providerId="LiveId" clId="{03FE4BAC-4B83-442F-89C2-94303D06F9CD}" dt="2024-03-06T20:05:21.859" v="3942" actId="26606"/>
          <ac:spMkLst>
            <pc:docMk/>
            <pc:sldMk cId="4151621265" sldId="288"/>
            <ac:spMk id="44" creationId="{DD0F2B3F-DC55-4FA7-B667-1ACD07920937}"/>
          </ac:spMkLst>
        </pc:spChg>
        <pc:spChg chg="add">
          <ac:chgData name="Jakub Rybacki" userId="71160f026d85cc38" providerId="LiveId" clId="{03FE4BAC-4B83-442F-89C2-94303D06F9CD}" dt="2024-03-06T20:05:21.859" v="3942" actId="26606"/>
          <ac:spMkLst>
            <pc:docMk/>
            <pc:sldMk cId="4151621265" sldId="288"/>
            <ac:spMk id="53" creationId="{F5F0CD5C-72F3-4090-8A69-8E15CB432AC2}"/>
          </ac:spMkLst>
        </pc:spChg>
        <pc:spChg chg="add">
          <ac:chgData name="Jakub Rybacki" userId="71160f026d85cc38" providerId="LiveId" clId="{03FE4BAC-4B83-442F-89C2-94303D06F9CD}" dt="2024-03-06T20:05:21.859" v="3942" actId="26606"/>
          <ac:spMkLst>
            <pc:docMk/>
            <pc:sldMk cId="4151621265" sldId="288"/>
            <ac:spMk id="54" creationId="{217496A2-9394-4FB7-BA0E-717D2D2E7A43}"/>
          </ac:spMkLst>
        </pc:spChg>
        <pc:spChg chg="add">
          <ac:chgData name="Jakub Rybacki" userId="71160f026d85cc38" providerId="LiveId" clId="{03FE4BAC-4B83-442F-89C2-94303D06F9CD}" dt="2024-03-06T20:05:21.859" v="3942" actId="26606"/>
          <ac:spMkLst>
            <pc:docMk/>
            <pc:sldMk cId="4151621265" sldId="288"/>
            <ac:spMk id="57" creationId="{67374FB5-CBB7-46FF-95B5-2251BC6856ED}"/>
          </ac:spMkLst>
        </pc:spChg>
        <pc:spChg chg="add">
          <ac:chgData name="Jakub Rybacki" userId="71160f026d85cc38" providerId="LiveId" clId="{03FE4BAC-4B83-442F-89C2-94303D06F9CD}" dt="2024-03-06T20:05:21.859" v="3942" actId="26606"/>
          <ac:spMkLst>
            <pc:docMk/>
            <pc:sldMk cId="4151621265" sldId="288"/>
            <ac:spMk id="58" creationId="{34BCEAB7-D9E0-40A4-9254-8593BD346EAB}"/>
          </ac:spMkLst>
        </pc:spChg>
        <pc:spChg chg="add">
          <ac:chgData name="Jakub Rybacki" userId="71160f026d85cc38" providerId="LiveId" clId="{03FE4BAC-4B83-442F-89C2-94303D06F9CD}" dt="2024-03-06T20:05:21.859" v="3942" actId="26606"/>
          <ac:spMkLst>
            <pc:docMk/>
            <pc:sldMk cId="4151621265" sldId="288"/>
            <ac:spMk id="59" creationId="{D567A354-BB63-405C-8E5F-2F510E670F16}"/>
          </ac:spMkLst>
        </pc:spChg>
        <pc:spChg chg="add">
          <ac:chgData name="Jakub Rybacki" userId="71160f026d85cc38" providerId="LiveId" clId="{03FE4BAC-4B83-442F-89C2-94303D06F9CD}" dt="2024-03-06T20:05:21.859" v="3942" actId="26606"/>
          <ac:spMkLst>
            <pc:docMk/>
            <pc:sldMk cId="4151621265" sldId="288"/>
            <ac:spMk id="60" creationId="{9185A8D7-2F20-4F7A-97BE-21DB1654C7F7}"/>
          </ac:spMkLst>
        </pc:spChg>
        <pc:spChg chg="add">
          <ac:chgData name="Jakub Rybacki" userId="71160f026d85cc38" providerId="LiveId" clId="{03FE4BAC-4B83-442F-89C2-94303D06F9CD}" dt="2024-03-06T20:05:21.859" v="3942" actId="26606"/>
          <ac:spMkLst>
            <pc:docMk/>
            <pc:sldMk cId="4151621265" sldId="288"/>
            <ac:spMk id="61" creationId="{CB65BD56-22B3-4E13-BFCA-B8E8BEB92D6C}"/>
          </ac:spMkLst>
        </pc:spChg>
        <pc:grpChg chg="del">
          <ac:chgData name="Jakub Rybacki" userId="71160f026d85cc38" providerId="LiveId" clId="{03FE4BAC-4B83-442F-89C2-94303D06F9CD}" dt="2024-03-06T20:04:53.075" v="3918"/>
          <ac:grpSpMkLst>
            <pc:docMk/>
            <pc:sldMk cId="4151621265" sldId="288"/>
            <ac:grpSpMk id="11" creationId="{7BAFA2A0-7B38-4101-9EAB-E1B9DE605CAB}"/>
          </ac:grpSpMkLst>
        </pc:grpChg>
        <pc:grpChg chg="add del">
          <ac:chgData name="Jakub Rybacki" userId="71160f026d85cc38" providerId="LiveId" clId="{03FE4BAC-4B83-442F-89C2-94303D06F9CD}" dt="2024-03-06T20:05:21.834" v="3941" actId="26606"/>
          <ac:grpSpMkLst>
            <pc:docMk/>
            <pc:sldMk cId="4151621265" sldId="288"/>
            <ac:grpSpMk id="12" creationId="{88C9B83F-64CD-41C1-925F-A08801FFD0BD}"/>
          </ac:grpSpMkLst>
        </pc:grpChg>
        <pc:grpChg chg="add">
          <ac:chgData name="Jakub Rybacki" userId="71160f026d85cc38" providerId="LiveId" clId="{03FE4BAC-4B83-442F-89C2-94303D06F9CD}" dt="2024-03-06T20:05:21.859" v="3942" actId="26606"/>
          <ac:grpSpMkLst>
            <pc:docMk/>
            <pc:sldMk cId="4151621265" sldId="288"/>
            <ac:grpSpMk id="43" creationId="{88C9B83F-64CD-41C1-925F-A08801FFD0BD}"/>
          </ac:grpSpMkLst>
        </pc:grpChg>
        <pc:picChg chg="mod">
          <ac:chgData name="Jakub Rybacki" userId="71160f026d85cc38" providerId="LiveId" clId="{03FE4BAC-4B83-442F-89C2-94303D06F9CD}" dt="2024-03-06T20:05:21.859" v="3942" actId="26606"/>
          <ac:picMkLst>
            <pc:docMk/>
            <pc:sldMk cId="4151621265" sldId="288"/>
            <ac:picMk id="7" creationId="{0331F7AB-76C9-2638-4AE7-2EB54A017563}"/>
          </ac:picMkLst>
        </pc:picChg>
        <pc:cxnChg chg="add del">
          <ac:chgData name="Jakub Rybacki" userId="71160f026d85cc38" providerId="LiveId" clId="{03FE4BAC-4B83-442F-89C2-94303D06F9CD}" dt="2024-03-06T20:05:21.834" v="3941" actId="26606"/>
          <ac:cxnSpMkLst>
            <pc:docMk/>
            <pc:sldMk cId="4151621265" sldId="288"/>
            <ac:cxnSpMk id="24" creationId="{A57C1A16-B8AB-4D99-A195-A38F556A6486}"/>
          </ac:cxnSpMkLst>
        </pc:cxnChg>
        <pc:cxnChg chg="add del">
          <ac:chgData name="Jakub Rybacki" userId="71160f026d85cc38" providerId="LiveId" clId="{03FE4BAC-4B83-442F-89C2-94303D06F9CD}" dt="2024-03-06T20:05:21.834" v="3941" actId="26606"/>
          <ac:cxnSpMkLst>
            <pc:docMk/>
            <pc:sldMk cId="4151621265" sldId="288"/>
            <ac:cxnSpMk id="26" creationId="{F8A9B20B-D1DD-4573-B5EC-558029519236}"/>
          </ac:cxnSpMkLst>
        </pc:cxnChg>
        <pc:cxnChg chg="add">
          <ac:chgData name="Jakub Rybacki" userId="71160f026d85cc38" providerId="LiveId" clId="{03FE4BAC-4B83-442F-89C2-94303D06F9CD}" dt="2024-03-06T20:05:21.859" v="3942" actId="26606"/>
          <ac:cxnSpMkLst>
            <pc:docMk/>
            <pc:sldMk cId="4151621265" sldId="288"/>
            <ac:cxnSpMk id="55" creationId="{D02CF681-4765-4E88-802F-B2474DCD516A}"/>
          </ac:cxnSpMkLst>
        </pc:cxnChg>
        <pc:cxnChg chg="add">
          <ac:chgData name="Jakub Rybacki" userId="71160f026d85cc38" providerId="LiveId" clId="{03FE4BAC-4B83-442F-89C2-94303D06F9CD}" dt="2024-03-06T20:05:21.859" v="3942" actId="26606"/>
          <ac:cxnSpMkLst>
            <pc:docMk/>
            <pc:sldMk cId="4151621265" sldId="288"/>
            <ac:cxnSpMk id="56" creationId="{3D57B2BA-243C-45C7-A5D8-46CA719437FC}"/>
          </ac:cxnSpMkLst>
        </pc:cxnChg>
      </pc:sldChg>
      <pc:sldChg chg="modSp new mod">
        <pc:chgData name="Jakub Rybacki" userId="71160f026d85cc38" providerId="LiveId" clId="{03FE4BAC-4B83-442F-89C2-94303D06F9CD}" dt="2024-03-06T20:10:39.292" v="4672" actId="20577"/>
        <pc:sldMkLst>
          <pc:docMk/>
          <pc:sldMk cId="4125341767" sldId="289"/>
        </pc:sldMkLst>
        <pc:spChg chg="mod">
          <ac:chgData name="Jakub Rybacki" userId="71160f026d85cc38" providerId="LiveId" clId="{03FE4BAC-4B83-442F-89C2-94303D06F9CD}" dt="2024-03-06T20:09:31.124" v="4449" actId="20577"/>
          <ac:spMkLst>
            <pc:docMk/>
            <pc:sldMk cId="4125341767" sldId="289"/>
            <ac:spMk id="2" creationId="{81BCB495-3067-64F1-4619-09D38475A035}"/>
          </ac:spMkLst>
        </pc:spChg>
        <pc:spChg chg="mod">
          <ac:chgData name="Jakub Rybacki" userId="71160f026d85cc38" providerId="LiveId" clId="{03FE4BAC-4B83-442F-89C2-94303D06F9CD}" dt="2024-03-06T20:10:39.292" v="4672" actId="20577"/>
          <ac:spMkLst>
            <pc:docMk/>
            <pc:sldMk cId="4125341767" sldId="289"/>
            <ac:spMk id="3" creationId="{8A5FFA96-D4E5-AC3A-A0A1-D48A83F8431B}"/>
          </ac:spMkLst>
        </pc:spChg>
      </pc:sldChg>
      <pc:sldChg chg="addSp modSp add mod">
        <pc:chgData name="Jakub Rybacki" userId="71160f026d85cc38" providerId="LiveId" clId="{03FE4BAC-4B83-442F-89C2-94303D06F9CD}" dt="2024-03-06T20:13:47.163" v="4869" actId="20577"/>
        <pc:sldMkLst>
          <pc:docMk/>
          <pc:sldMk cId="3605704515" sldId="290"/>
        </pc:sldMkLst>
        <pc:spChg chg="mod">
          <ac:chgData name="Jakub Rybacki" userId="71160f026d85cc38" providerId="LiveId" clId="{03FE4BAC-4B83-442F-89C2-94303D06F9CD}" dt="2024-03-06T20:13:16.442" v="4770" actId="20577"/>
          <ac:spMkLst>
            <pc:docMk/>
            <pc:sldMk cId="3605704515" sldId="290"/>
            <ac:spMk id="2" creationId="{535AE901-DFF8-4B28-0513-2982FB35680B}"/>
          </ac:spMkLst>
        </pc:spChg>
        <pc:spChg chg="mod">
          <ac:chgData name="Jakub Rybacki" userId="71160f026d85cc38" providerId="LiveId" clId="{03FE4BAC-4B83-442F-89C2-94303D06F9CD}" dt="2024-03-06T20:13:47.163" v="4869" actId="20577"/>
          <ac:spMkLst>
            <pc:docMk/>
            <pc:sldMk cId="3605704515" sldId="290"/>
            <ac:spMk id="3" creationId="{B70AF48D-93ED-10E6-8C3F-F9D1E7628C14}"/>
          </ac:spMkLst>
        </pc:spChg>
        <pc:spChg chg="add mod">
          <ac:chgData name="Jakub Rybacki" userId="71160f026d85cc38" providerId="LiveId" clId="{03FE4BAC-4B83-442F-89C2-94303D06F9CD}" dt="2024-03-06T20:12:02.483" v="4715"/>
          <ac:spMkLst>
            <pc:docMk/>
            <pc:sldMk cId="3605704515" sldId="290"/>
            <ac:spMk id="5" creationId="{5BE9A479-1A8B-9FC1-7C1E-C35D5A66BF81}"/>
          </ac:spMkLst>
        </pc:spChg>
        <pc:spChg chg="add mod">
          <ac:chgData name="Jakub Rybacki" userId="71160f026d85cc38" providerId="LiveId" clId="{03FE4BAC-4B83-442F-89C2-94303D06F9CD}" dt="2024-03-06T20:12:43.523" v="4722"/>
          <ac:spMkLst>
            <pc:docMk/>
            <pc:sldMk cId="3605704515" sldId="290"/>
            <ac:spMk id="7" creationId="{7CD03914-0305-0141-1AA0-589228E7B418}"/>
          </ac:spMkLst>
        </pc:spChg>
        <pc:graphicFrameChg chg="add mod">
          <ac:chgData name="Jakub Rybacki" userId="71160f026d85cc38" providerId="LiveId" clId="{03FE4BAC-4B83-442F-89C2-94303D06F9CD}" dt="2024-03-06T20:12:01.876" v="4714"/>
          <ac:graphicFrameMkLst>
            <pc:docMk/>
            <pc:sldMk cId="3605704515" sldId="290"/>
            <ac:graphicFrameMk id="4" creationId="{979F6696-48DB-B405-F24A-4CFA9989FCDD}"/>
          </ac:graphicFrameMkLst>
        </pc:graphicFrameChg>
        <pc:graphicFrameChg chg="add mod">
          <ac:chgData name="Jakub Rybacki" userId="71160f026d85cc38" providerId="LiveId" clId="{03FE4BAC-4B83-442F-89C2-94303D06F9CD}" dt="2024-03-06T20:12:42.971" v="4721"/>
          <ac:graphicFrameMkLst>
            <pc:docMk/>
            <pc:sldMk cId="3605704515" sldId="290"/>
            <ac:graphicFrameMk id="6" creationId="{8AA9DA3D-BBEA-6AEF-5033-C1D2F7CE664D}"/>
          </ac:graphicFrameMkLst>
        </pc:graphicFrameChg>
      </pc:sldChg>
      <pc:sldChg chg="addSp modSp new mod">
        <pc:chgData name="Jakub Rybacki" userId="71160f026d85cc38" providerId="LiveId" clId="{03FE4BAC-4B83-442F-89C2-94303D06F9CD}" dt="2024-03-06T20:16:56.338" v="5147" actId="20577"/>
        <pc:sldMkLst>
          <pc:docMk/>
          <pc:sldMk cId="1439599749" sldId="291"/>
        </pc:sldMkLst>
        <pc:spChg chg="mod">
          <ac:chgData name="Jakub Rybacki" userId="71160f026d85cc38" providerId="LiveId" clId="{03FE4BAC-4B83-442F-89C2-94303D06F9CD}" dt="2024-03-06T20:15:37.044" v="4918" actId="20577"/>
          <ac:spMkLst>
            <pc:docMk/>
            <pc:sldMk cId="1439599749" sldId="291"/>
            <ac:spMk id="2" creationId="{C13F66B4-F5C3-7B5A-BFAB-1A9F592FAF9C}"/>
          </ac:spMkLst>
        </pc:spChg>
        <pc:spChg chg="mod">
          <ac:chgData name="Jakub Rybacki" userId="71160f026d85cc38" providerId="LiveId" clId="{03FE4BAC-4B83-442F-89C2-94303D06F9CD}" dt="2024-03-06T20:16:56.338" v="5147" actId="20577"/>
          <ac:spMkLst>
            <pc:docMk/>
            <pc:sldMk cId="1439599749" sldId="291"/>
            <ac:spMk id="3" creationId="{3F4ED9E6-C550-F57B-5519-15124BB3B56F}"/>
          </ac:spMkLst>
        </pc:spChg>
        <pc:spChg chg="add mod">
          <ac:chgData name="Jakub Rybacki" userId="71160f026d85cc38" providerId="LiveId" clId="{03FE4BAC-4B83-442F-89C2-94303D06F9CD}" dt="2024-03-06T20:15:21.011" v="4872"/>
          <ac:spMkLst>
            <pc:docMk/>
            <pc:sldMk cId="1439599749" sldId="291"/>
            <ac:spMk id="4" creationId="{86A0B90E-D4A3-2901-97C9-4E895F3AB0A8}"/>
          </ac:spMkLst>
        </pc:spChg>
        <pc:spChg chg="add mod">
          <ac:chgData name="Jakub Rybacki" userId="71160f026d85cc38" providerId="LiveId" clId="{03FE4BAC-4B83-442F-89C2-94303D06F9CD}" dt="2024-03-06T20:15:21.011" v="4872"/>
          <ac:spMkLst>
            <pc:docMk/>
            <pc:sldMk cId="1439599749" sldId="291"/>
            <ac:spMk id="5" creationId="{C280BE30-BFCD-A4D5-F855-A61F92029A6F}"/>
          </ac:spMkLst>
        </pc:spChg>
        <pc:spChg chg="add mod">
          <ac:chgData name="Jakub Rybacki" userId="71160f026d85cc38" providerId="LiveId" clId="{03FE4BAC-4B83-442F-89C2-94303D06F9CD}" dt="2024-03-06T20:15:22.474" v="4874"/>
          <ac:spMkLst>
            <pc:docMk/>
            <pc:sldMk cId="1439599749" sldId="291"/>
            <ac:spMk id="6" creationId="{5F5CDD0F-F622-D63D-973D-A39CE5C5046B}"/>
          </ac:spMkLst>
        </pc:spChg>
        <pc:spChg chg="add mod">
          <ac:chgData name="Jakub Rybacki" userId="71160f026d85cc38" providerId="LiveId" clId="{03FE4BAC-4B83-442F-89C2-94303D06F9CD}" dt="2024-03-06T20:15:22.474" v="4874"/>
          <ac:spMkLst>
            <pc:docMk/>
            <pc:sldMk cId="1439599749" sldId="291"/>
            <ac:spMk id="7" creationId="{DC87E334-BC97-4AC2-4E3B-8E110C05FB4A}"/>
          </ac:spMkLst>
        </pc:spChg>
      </pc:sldChg>
      <pc:sldChg chg="modSp add mod">
        <pc:chgData name="Jakub Rybacki" userId="71160f026d85cc38" providerId="LiveId" clId="{03FE4BAC-4B83-442F-89C2-94303D06F9CD}" dt="2024-03-06T20:19:15.079" v="5529" actId="207"/>
        <pc:sldMkLst>
          <pc:docMk/>
          <pc:sldMk cId="56387566" sldId="292"/>
        </pc:sldMkLst>
        <pc:spChg chg="mod">
          <ac:chgData name="Jakub Rybacki" userId="71160f026d85cc38" providerId="LiveId" clId="{03FE4BAC-4B83-442F-89C2-94303D06F9CD}" dt="2024-03-06T20:17:33.317" v="5197" actId="20577"/>
          <ac:spMkLst>
            <pc:docMk/>
            <pc:sldMk cId="56387566" sldId="292"/>
            <ac:spMk id="2" creationId="{AF45C385-291E-6611-BF52-FECE92651788}"/>
          </ac:spMkLst>
        </pc:spChg>
        <pc:spChg chg="mod">
          <ac:chgData name="Jakub Rybacki" userId="71160f026d85cc38" providerId="LiveId" clId="{03FE4BAC-4B83-442F-89C2-94303D06F9CD}" dt="2024-03-06T20:19:15.079" v="5529" actId="207"/>
          <ac:spMkLst>
            <pc:docMk/>
            <pc:sldMk cId="56387566" sldId="292"/>
            <ac:spMk id="3" creationId="{25749E43-2F81-01C2-3CA3-A9ABB68D06AD}"/>
          </ac:spMkLst>
        </pc:spChg>
      </pc:sldChg>
      <pc:sldChg chg="addSp delSp modSp new mod setBg modClrScheme chgLayout">
        <pc:chgData name="Jakub Rybacki" userId="71160f026d85cc38" providerId="LiveId" clId="{03FE4BAC-4B83-442F-89C2-94303D06F9CD}" dt="2024-03-06T20:21:49.777" v="5543" actId="27614"/>
        <pc:sldMkLst>
          <pc:docMk/>
          <pc:sldMk cId="2813086289" sldId="293"/>
        </pc:sldMkLst>
        <pc:spChg chg="del mod ord">
          <ac:chgData name="Jakub Rybacki" userId="71160f026d85cc38" providerId="LiveId" clId="{03FE4BAC-4B83-442F-89C2-94303D06F9CD}" dt="2024-03-06T20:21:33.528" v="5531" actId="700"/>
          <ac:spMkLst>
            <pc:docMk/>
            <pc:sldMk cId="2813086289" sldId="293"/>
            <ac:spMk id="2" creationId="{463DF7D2-6C8D-C9E2-D986-0253FB4E9374}"/>
          </ac:spMkLst>
        </pc:spChg>
        <pc:spChg chg="del mod ord">
          <ac:chgData name="Jakub Rybacki" userId="71160f026d85cc38" providerId="LiveId" clId="{03FE4BAC-4B83-442F-89C2-94303D06F9CD}" dt="2024-03-06T20:21:33.528" v="5531" actId="700"/>
          <ac:spMkLst>
            <pc:docMk/>
            <pc:sldMk cId="2813086289" sldId="293"/>
            <ac:spMk id="3" creationId="{D71AD3FF-87EA-BA42-26FA-28D41E452438}"/>
          </ac:spMkLst>
        </pc:spChg>
        <pc:spChg chg="add mod ord">
          <ac:chgData name="Jakub Rybacki" userId="71160f026d85cc38" providerId="LiveId" clId="{03FE4BAC-4B83-442F-89C2-94303D06F9CD}" dt="2024-03-06T20:21:46.174" v="5541" actId="26606"/>
          <ac:spMkLst>
            <pc:docMk/>
            <pc:sldMk cId="2813086289" sldId="293"/>
            <ac:spMk id="4" creationId="{82D5E060-4C67-1FCD-295D-5ADBA7CE2DE5}"/>
          </ac:spMkLst>
        </pc:spChg>
        <pc:spChg chg="add mod ord">
          <ac:chgData name="Jakub Rybacki" userId="71160f026d85cc38" providerId="LiveId" clId="{03FE4BAC-4B83-442F-89C2-94303D06F9CD}" dt="2024-03-06T20:21:46.174" v="5541" actId="26606"/>
          <ac:spMkLst>
            <pc:docMk/>
            <pc:sldMk cId="2813086289" sldId="293"/>
            <ac:spMk id="5" creationId="{82102E7F-32E2-56CC-44D3-7699BFE07882}"/>
          </ac:spMkLst>
        </pc:spChg>
        <pc:spChg chg="add del">
          <ac:chgData name="Jakub Rybacki" userId="71160f026d85cc38" providerId="LiveId" clId="{03FE4BAC-4B83-442F-89C2-94303D06F9CD}" dt="2024-03-06T20:21:43.043" v="5538" actId="26606"/>
          <ac:spMkLst>
            <pc:docMk/>
            <pc:sldMk cId="2813086289" sldId="293"/>
            <ac:spMk id="27" creationId="{66D61E08-70C3-48D8-BEA0-787111DC30DA}"/>
          </ac:spMkLst>
        </pc:spChg>
        <pc:spChg chg="add del">
          <ac:chgData name="Jakub Rybacki" userId="71160f026d85cc38" providerId="LiveId" clId="{03FE4BAC-4B83-442F-89C2-94303D06F9CD}" dt="2024-03-06T20:21:43.043" v="5538" actId="26606"/>
          <ac:spMkLst>
            <pc:docMk/>
            <pc:sldMk cId="2813086289" sldId="293"/>
            <ac:spMk id="29" creationId="{FC55298F-0AE5-478E-AD2B-03C2614C5833}"/>
          </ac:spMkLst>
        </pc:spChg>
        <pc:spChg chg="add del">
          <ac:chgData name="Jakub Rybacki" userId="71160f026d85cc38" providerId="LiveId" clId="{03FE4BAC-4B83-442F-89C2-94303D06F9CD}" dt="2024-03-06T20:21:43.043" v="5538" actId="26606"/>
          <ac:spMkLst>
            <pc:docMk/>
            <pc:sldMk cId="2813086289" sldId="293"/>
            <ac:spMk id="31" creationId="{C180E4EA-0B63-4779-A895-7E90E71088F3}"/>
          </ac:spMkLst>
        </pc:spChg>
        <pc:spChg chg="add del">
          <ac:chgData name="Jakub Rybacki" userId="71160f026d85cc38" providerId="LiveId" clId="{03FE4BAC-4B83-442F-89C2-94303D06F9CD}" dt="2024-03-06T20:21:43.043" v="5538" actId="26606"/>
          <ac:spMkLst>
            <pc:docMk/>
            <pc:sldMk cId="2813086289" sldId="293"/>
            <ac:spMk id="33" creationId="{CEE01D9D-3DE8-4EED-B0D3-8F3C79CC7673}"/>
          </ac:spMkLst>
        </pc:spChg>
        <pc:spChg chg="add del">
          <ac:chgData name="Jakub Rybacki" userId="71160f026d85cc38" providerId="LiveId" clId="{03FE4BAC-4B83-442F-89C2-94303D06F9CD}" dt="2024-03-06T20:21:43.043" v="5538" actId="26606"/>
          <ac:spMkLst>
            <pc:docMk/>
            <pc:sldMk cId="2813086289" sldId="293"/>
            <ac:spMk id="35" creationId="{89AF5CE9-607F-43F4-8983-DCD6DA4051FD}"/>
          </ac:spMkLst>
        </pc:spChg>
        <pc:spChg chg="add del">
          <ac:chgData name="Jakub Rybacki" userId="71160f026d85cc38" providerId="LiveId" clId="{03FE4BAC-4B83-442F-89C2-94303D06F9CD}" dt="2024-03-06T20:21:43.043" v="5538" actId="26606"/>
          <ac:spMkLst>
            <pc:docMk/>
            <pc:sldMk cId="2813086289" sldId="293"/>
            <ac:spMk id="37" creationId="{6EEA2DBD-9E1E-4521-8C01-F32AD18A89E3}"/>
          </ac:spMkLst>
        </pc:spChg>
        <pc:spChg chg="add del">
          <ac:chgData name="Jakub Rybacki" userId="71160f026d85cc38" providerId="LiveId" clId="{03FE4BAC-4B83-442F-89C2-94303D06F9CD}" dt="2024-03-06T20:21:43.043" v="5538" actId="26606"/>
          <ac:spMkLst>
            <pc:docMk/>
            <pc:sldMk cId="2813086289" sldId="293"/>
            <ac:spMk id="39" creationId="{15BBD2C1-BA9B-46A9-A27A-33498B169272}"/>
          </ac:spMkLst>
        </pc:spChg>
        <pc:spChg chg="add">
          <ac:chgData name="Jakub Rybacki" userId="71160f026d85cc38" providerId="LiveId" clId="{03FE4BAC-4B83-442F-89C2-94303D06F9CD}" dt="2024-03-06T20:21:46.174" v="5541" actId="26606"/>
          <ac:spMkLst>
            <pc:docMk/>
            <pc:sldMk cId="2813086289" sldId="293"/>
            <ac:spMk id="56" creationId="{66D61E08-70C3-48D8-BEA0-787111DC30DA}"/>
          </ac:spMkLst>
        </pc:spChg>
        <pc:spChg chg="add">
          <ac:chgData name="Jakub Rybacki" userId="71160f026d85cc38" providerId="LiveId" clId="{03FE4BAC-4B83-442F-89C2-94303D06F9CD}" dt="2024-03-06T20:21:46.174" v="5541" actId="26606"/>
          <ac:spMkLst>
            <pc:docMk/>
            <pc:sldMk cId="2813086289" sldId="293"/>
            <ac:spMk id="57" creationId="{FC55298F-0AE5-478E-AD2B-03C2614C5833}"/>
          </ac:spMkLst>
        </pc:spChg>
        <pc:spChg chg="add">
          <ac:chgData name="Jakub Rybacki" userId="71160f026d85cc38" providerId="LiveId" clId="{03FE4BAC-4B83-442F-89C2-94303D06F9CD}" dt="2024-03-06T20:21:46.174" v="5541" actId="26606"/>
          <ac:spMkLst>
            <pc:docMk/>
            <pc:sldMk cId="2813086289" sldId="293"/>
            <ac:spMk id="58" creationId="{C180E4EA-0B63-4779-A895-7E90E71088F3}"/>
          </ac:spMkLst>
        </pc:spChg>
        <pc:spChg chg="add">
          <ac:chgData name="Jakub Rybacki" userId="71160f026d85cc38" providerId="LiveId" clId="{03FE4BAC-4B83-442F-89C2-94303D06F9CD}" dt="2024-03-06T20:21:46.174" v="5541" actId="26606"/>
          <ac:spMkLst>
            <pc:docMk/>
            <pc:sldMk cId="2813086289" sldId="293"/>
            <ac:spMk id="59" creationId="{CEE01D9D-3DE8-4EED-B0D3-8F3C79CC7673}"/>
          </ac:spMkLst>
        </pc:spChg>
        <pc:spChg chg="add">
          <ac:chgData name="Jakub Rybacki" userId="71160f026d85cc38" providerId="LiveId" clId="{03FE4BAC-4B83-442F-89C2-94303D06F9CD}" dt="2024-03-06T20:21:46.174" v="5541" actId="26606"/>
          <ac:spMkLst>
            <pc:docMk/>
            <pc:sldMk cId="2813086289" sldId="293"/>
            <ac:spMk id="60" creationId="{89AF5CE9-607F-43F4-8983-DCD6DA4051FD}"/>
          </ac:spMkLst>
        </pc:spChg>
        <pc:spChg chg="add">
          <ac:chgData name="Jakub Rybacki" userId="71160f026d85cc38" providerId="LiveId" clId="{03FE4BAC-4B83-442F-89C2-94303D06F9CD}" dt="2024-03-06T20:21:46.174" v="5541" actId="26606"/>
          <ac:spMkLst>
            <pc:docMk/>
            <pc:sldMk cId="2813086289" sldId="293"/>
            <ac:spMk id="61" creationId="{6EEA2DBD-9E1E-4521-8C01-F32AD18A89E3}"/>
          </ac:spMkLst>
        </pc:spChg>
        <pc:spChg chg="add">
          <ac:chgData name="Jakub Rybacki" userId="71160f026d85cc38" providerId="LiveId" clId="{03FE4BAC-4B83-442F-89C2-94303D06F9CD}" dt="2024-03-06T20:21:46.174" v="5541" actId="26606"/>
          <ac:spMkLst>
            <pc:docMk/>
            <pc:sldMk cId="2813086289" sldId="293"/>
            <ac:spMk id="62" creationId="{15BBD2C1-BA9B-46A9-A27A-33498B169272}"/>
          </ac:spMkLst>
        </pc:spChg>
        <pc:grpChg chg="add del">
          <ac:chgData name="Jakub Rybacki" userId="71160f026d85cc38" providerId="LiveId" clId="{03FE4BAC-4B83-442F-89C2-94303D06F9CD}" dt="2024-03-06T20:21:43.043" v="5538" actId="26606"/>
          <ac:grpSpMkLst>
            <pc:docMk/>
            <pc:sldMk cId="2813086289" sldId="293"/>
            <ac:grpSpMk id="11" creationId="{88C9B83F-64CD-41C1-925F-A08801FFD0BD}"/>
          </ac:grpSpMkLst>
        </pc:grpChg>
        <pc:grpChg chg="add del">
          <ac:chgData name="Jakub Rybacki" userId="71160f026d85cc38" providerId="LiveId" clId="{03FE4BAC-4B83-442F-89C2-94303D06F9CD}" dt="2024-03-06T20:21:46.144" v="5540" actId="26606"/>
          <ac:grpSpMkLst>
            <pc:docMk/>
            <pc:sldMk cId="2813086289" sldId="293"/>
            <ac:grpSpMk id="41" creationId="{88C9B83F-64CD-41C1-925F-A08801FFD0BD}"/>
          </ac:grpSpMkLst>
        </pc:grpChg>
        <pc:grpChg chg="add">
          <ac:chgData name="Jakub Rybacki" userId="71160f026d85cc38" providerId="LiveId" clId="{03FE4BAC-4B83-442F-89C2-94303D06F9CD}" dt="2024-03-06T20:21:46.174" v="5541" actId="26606"/>
          <ac:grpSpMkLst>
            <pc:docMk/>
            <pc:sldMk cId="2813086289" sldId="293"/>
            <ac:grpSpMk id="52" creationId="{88C9B83F-64CD-41C1-925F-A08801FFD0BD}"/>
          </ac:grpSpMkLst>
        </pc:grpChg>
        <pc:picChg chg="add del">
          <ac:chgData name="Jakub Rybacki" userId="71160f026d85cc38" providerId="LiveId" clId="{03FE4BAC-4B83-442F-89C2-94303D06F9CD}" dt="2024-03-06T20:21:43.043" v="5538" actId="26606"/>
          <ac:picMkLst>
            <pc:docMk/>
            <pc:sldMk cId="2813086289" sldId="293"/>
            <ac:picMk id="7" creationId="{CBA934E3-C378-6CC4-5052-50E649B19653}"/>
          </ac:picMkLst>
        </pc:picChg>
        <pc:picChg chg="add del">
          <ac:chgData name="Jakub Rybacki" userId="71160f026d85cc38" providerId="LiveId" clId="{03FE4BAC-4B83-442F-89C2-94303D06F9CD}" dt="2024-03-06T20:21:46.144" v="5540" actId="26606"/>
          <ac:picMkLst>
            <pc:docMk/>
            <pc:sldMk cId="2813086289" sldId="293"/>
            <ac:picMk id="50" creationId="{59DA3659-1DE4-3F83-D866-8886AB7DFC93}"/>
          </ac:picMkLst>
        </pc:picChg>
        <pc:picChg chg="add mod">
          <ac:chgData name="Jakub Rybacki" userId="71160f026d85cc38" providerId="LiveId" clId="{03FE4BAC-4B83-442F-89C2-94303D06F9CD}" dt="2024-03-06T20:21:49.777" v="5543" actId="27614"/>
          <ac:picMkLst>
            <pc:docMk/>
            <pc:sldMk cId="2813086289" sldId="293"/>
            <ac:picMk id="53" creationId="{CBA934E3-C378-6CC4-5052-50E649B19653}"/>
          </ac:picMkLst>
        </pc:picChg>
        <pc:cxnChg chg="add del">
          <ac:chgData name="Jakub Rybacki" userId="71160f026d85cc38" providerId="LiveId" clId="{03FE4BAC-4B83-442F-89C2-94303D06F9CD}" dt="2024-03-06T20:21:43.043" v="5538" actId="26606"/>
          <ac:cxnSpMkLst>
            <pc:docMk/>
            <pc:sldMk cId="2813086289" sldId="293"/>
            <ac:cxnSpMk id="23" creationId="{A57C1A16-B8AB-4D99-A195-A38F556A6486}"/>
          </ac:cxnSpMkLst>
        </pc:cxnChg>
        <pc:cxnChg chg="add del">
          <ac:chgData name="Jakub Rybacki" userId="71160f026d85cc38" providerId="LiveId" clId="{03FE4BAC-4B83-442F-89C2-94303D06F9CD}" dt="2024-03-06T20:21:43.043" v="5538" actId="26606"/>
          <ac:cxnSpMkLst>
            <pc:docMk/>
            <pc:sldMk cId="2813086289" sldId="293"/>
            <ac:cxnSpMk id="25" creationId="{F8A9B20B-D1DD-4573-B5EC-558029519236}"/>
          </ac:cxnSpMkLst>
        </pc:cxnChg>
        <pc:cxnChg chg="add">
          <ac:chgData name="Jakub Rybacki" userId="71160f026d85cc38" providerId="LiveId" clId="{03FE4BAC-4B83-442F-89C2-94303D06F9CD}" dt="2024-03-06T20:21:46.174" v="5541" actId="26606"/>
          <ac:cxnSpMkLst>
            <pc:docMk/>
            <pc:sldMk cId="2813086289" sldId="293"/>
            <ac:cxnSpMk id="54" creationId="{A57C1A16-B8AB-4D99-A195-A38F556A6486}"/>
          </ac:cxnSpMkLst>
        </pc:cxnChg>
        <pc:cxnChg chg="add">
          <ac:chgData name="Jakub Rybacki" userId="71160f026d85cc38" providerId="LiveId" clId="{03FE4BAC-4B83-442F-89C2-94303D06F9CD}" dt="2024-03-06T20:21:46.174" v="5541" actId="26606"/>
          <ac:cxnSpMkLst>
            <pc:docMk/>
            <pc:sldMk cId="2813086289" sldId="293"/>
            <ac:cxnSpMk id="55" creationId="{F8A9B20B-D1DD-4573-B5EC-558029519236}"/>
          </ac:cxnSpMkLst>
        </pc:cxnChg>
      </pc:sldChg>
      <pc:sldChg chg="addSp delSp modSp new mod setBg modClrScheme chgLayout">
        <pc:chgData name="Jakub Rybacki" userId="71160f026d85cc38" providerId="LiveId" clId="{03FE4BAC-4B83-442F-89C2-94303D06F9CD}" dt="2024-03-06T20:25:28.344" v="5965" actId="20577"/>
        <pc:sldMkLst>
          <pc:docMk/>
          <pc:sldMk cId="1412010005" sldId="294"/>
        </pc:sldMkLst>
        <pc:spChg chg="del mod ord">
          <ac:chgData name="Jakub Rybacki" userId="71160f026d85cc38" providerId="LiveId" clId="{03FE4BAC-4B83-442F-89C2-94303D06F9CD}" dt="2024-03-06T20:22:51.888" v="5546" actId="700"/>
          <ac:spMkLst>
            <pc:docMk/>
            <pc:sldMk cId="1412010005" sldId="294"/>
            <ac:spMk id="2" creationId="{DAE9FFF7-F253-CE0C-0A9B-5EF577AFF649}"/>
          </ac:spMkLst>
        </pc:spChg>
        <pc:spChg chg="del mod ord">
          <ac:chgData name="Jakub Rybacki" userId="71160f026d85cc38" providerId="LiveId" clId="{03FE4BAC-4B83-442F-89C2-94303D06F9CD}" dt="2024-03-06T20:22:51.888" v="5546" actId="700"/>
          <ac:spMkLst>
            <pc:docMk/>
            <pc:sldMk cId="1412010005" sldId="294"/>
            <ac:spMk id="3" creationId="{256DFB53-ECDA-5FE2-4C3B-CB393B240F95}"/>
          </ac:spMkLst>
        </pc:spChg>
        <pc:spChg chg="add mod ord">
          <ac:chgData name="Jakub Rybacki" userId="71160f026d85cc38" providerId="LiveId" clId="{03FE4BAC-4B83-442F-89C2-94303D06F9CD}" dt="2024-03-06T20:25:11.219" v="5937" actId="26606"/>
          <ac:spMkLst>
            <pc:docMk/>
            <pc:sldMk cId="1412010005" sldId="294"/>
            <ac:spMk id="4" creationId="{2C39700F-1E81-6E6E-12B8-9487C515ED75}"/>
          </ac:spMkLst>
        </pc:spChg>
        <pc:spChg chg="add mod ord">
          <ac:chgData name="Jakub Rybacki" userId="71160f026d85cc38" providerId="LiveId" clId="{03FE4BAC-4B83-442F-89C2-94303D06F9CD}" dt="2024-03-06T20:25:28.344" v="5965" actId="20577"/>
          <ac:spMkLst>
            <pc:docMk/>
            <pc:sldMk cId="1412010005" sldId="294"/>
            <ac:spMk id="5" creationId="{5312CBF8-C1E9-53EE-4F67-87B9CE9C3BC1}"/>
          </ac:spMkLst>
        </pc:spChg>
        <pc:spChg chg="add">
          <ac:chgData name="Jakub Rybacki" userId="71160f026d85cc38" providerId="LiveId" clId="{03FE4BAC-4B83-442F-89C2-94303D06F9CD}" dt="2024-03-06T20:25:11.219" v="5937" actId="26606"/>
          <ac:spMkLst>
            <pc:docMk/>
            <pc:sldMk cId="1412010005" sldId="294"/>
            <ac:spMk id="11" creationId="{EB6743CF-E74B-4A3C-A785-599069DB89DF}"/>
          </ac:spMkLst>
        </pc:spChg>
        <pc:picChg chg="add">
          <ac:chgData name="Jakub Rybacki" userId="71160f026d85cc38" providerId="LiveId" clId="{03FE4BAC-4B83-442F-89C2-94303D06F9CD}" dt="2024-03-06T20:25:11.219" v="5937" actId="26606"/>
          <ac:picMkLst>
            <pc:docMk/>
            <pc:sldMk cId="1412010005" sldId="294"/>
            <ac:picMk id="7" creationId="{CE9AA641-5B13-A0F9-BA34-28EC77CB71E7}"/>
          </ac:picMkLst>
        </pc:picChg>
      </pc:sldChg>
      <pc:sldChg chg="addSp modSp new mod setBg">
        <pc:chgData name="Jakub Rybacki" userId="71160f026d85cc38" providerId="LiveId" clId="{03FE4BAC-4B83-442F-89C2-94303D06F9CD}" dt="2024-03-06T20:28:34.743" v="6265" actId="26606"/>
        <pc:sldMkLst>
          <pc:docMk/>
          <pc:sldMk cId="2791416190" sldId="295"/>
        </pc:sldMkLst>
        <pc:spChg chg="mod">
          <ac:chgData name="Jakub Rybacki" userId="71160f026d85cc38" providerId="LiveId" clId="{03FE4BAC-4B83-442F-89C2-94303D06F9CD}" dt="2024-03-06T20:28:34.743" v="6265" actId="26606"/>
          <ac:spMkLst>
            <pc:docMk/>
            <pc:sldMk cId="2791416190" sldId="295"/>
            <ac:spMk id="2" creationId="{4595F622-295A-1845-0A29-A86D8EF46AAC}"/>
          </ac:spMkLst>
        </pc:spChg>
        <pc:spChg chg="mod">
          <ac:chgData name="Jakub Rybacki" userId="71160f026d85cc38" providerId="LiveId" clId="{03FE4BAC-4B83-442F-89C2-94303D06F9CD}" dt="2024-03-06T20:28:34.743" v="6265" actId="26606"/>
          <ac:spMkLst>
            <pc:docMk/>
            <pc:sldMk cId="2791416190" sldId="295"/>
            <ac:spMk id="3" creationId="{B65AF47E-3E6C-7579-ECA9-0F634296B680}"/>
          </ac:spMkLst>
        </pc:spChg>
        <pc:cxnChg chg="add">
          <ac:chgData name="Jakub Rybacki" userId="71160f026d85cc38" providerId="LiveId" clId="{03FE4BAC-4B83-442F-89C2-94303D06F9CD}" dt="2024-03-06T20:28:34.743" v="6265" actId="26606"/>
          <ac:cxnSpMkLst>
            <pc:docMk/>
            <pc:sldMk cId="2791416190" sldId="295"/>
            <ac:cxnSpMk id="8" creationId="{0B5F7E3B-C5F1-40E0-A491-558BAFBC1127}"/>
          </ac:cxnSpMkLst>
        </pc:cxnChg>
      </pc:sldChg>
      <pc:sldChg chg="modSp new mod">
        <pc:chgData name="Jakub Rybacki" userId="71160f026d85cc38" providerId="LiveId" clId="{03FE4BAC-4B83-442F-89C2-94303D06F9CD}" dt="2024-03-06T20:30:38.785" v="6473" actId="20577"/>
        <pc:sldMkLst>
          <pc:docMk/>
          <pc:sldMk cId="1959297509" sldId="296"/>
        </pc:sldMkLst>
        <pc:spChg chg="mod">
          <ac:chgData name="Jakub Rybacki" userId="71160f026d85cc38" providerId="LiveId" clId="{03FE4BAC-4B83-442F-89C2-94303D06F9CD}" dt="2024-03-06T20:29:10.632" v="6303" actId="20577"/>
          <ac:spMkLst>
            <pc:docMk/>
            <pc:sldMk cId="1959297509" sldId="296"/>
            <ac:spMk id="2" creationId="{DAEB5420-64C5-4256-3AD4-749396877EDB}"/>
          </ac:spMkLst>
        </pc:spChg>
        <pc:spChg chg="mod">
          <ac:chgData name="Jakub Rybacki" userId="71160f026d85cc38" providerId="LiveId" clId="{03FE4BAC-4B83-442F-89C2-94303D06F9CD}" dt="2024-03-06T20:30:38.785" v="6473" actId="20577"/>
          <ac:spMkLst>
            <pc:docMk/>
            <pc:sldMk cId="1959297509" sldId="296"/>
            <ac:spMk id="3" creationId="{D8297428-7413-1D7F-5B61-F8905E28E51F}"/>
          </ac:spMkLst>
        </pc:spChg>
      </pc:sldChg>
      <pc:sldChg chg="addSp modSp new mod setBg">
        <pc:chgData name="Jakub Rybacki" userId="71160f026d85cc38" providerId="LiveId" clId="{03FE4BAC-4B83-442F-89C2-94303D06F9CD}" dt="2024-03-06T20:37:00.543" v="6936" actId="20577"/>
        <pc:sldMkLst>
          <pc:docMk/>
          <pc:sldMk cId="1612226299" sldId="297"/>
        </pc:sldMkLst>
        <pc:spChg chg="mod">
          <ac:chgData name="Jakub Rybacki" userId="71160f026d85cc38" providerId="LiveId" clId="{03FE4BAC-4B83-442F-89C2-94303D06F9CD}" dt="2024-03-06T20:34:07.675" v="6525" actId="26606"/>
          <ac:spMkLst>
            <pc:docMk/>
            <pc:sldMk cId="1612226299" sldId="297"/>
            <ac:spMk id="2" creationId="{550FA899-D54A-8C88-DC04-83B422541876}"/>
          </ac:spMkLst>
        </pc:spChg>
        <pc:spChg chg="mod">
          <ac:chgData name="Jakub Rybacki" userId="71160f026d85cc38" providerId="LiveId" clId="{03FE4BAC-4B83-442F-89C2-94303D06F9CD}" dt="2024-03-06T20:37:00.543" v="6936" actId="20577"/>
          <ac:spMkLst>
            <pc:docMk/>
            <pc:sldMk cId="1612226299" sldId="297"/>
            <ac:spMk id="3" creationId="{50D58CBC-78A9-F167-23CC-BDA062633DCA}"/>
          </ac:spMkLst>
        </pc:spChg>
        <pc:spChg chg="add mod">
          <ac:chgData name="Jakub Rybacki" userId="71160f026d85cc38" providerId="LiveId" clId="{03FE4BAC-4B83-442F-89C2-94303D06F9CD}" dt="2024-03-06T20:34:24.003" v="6533" actId="1076"/>
          <ac:spMkLst>
            <pc:docMk/>
            <pc:sldMk cId="1612226299" sldId="297"/>
            <ac:spMk id="5" creationId="{44BE8D82-3443-EF42-274E-4CD23509D4A4}"/>
          </ac:spMkLst>
        </pc:spChg>
        <pc:spChg chg="add">
          <ac:chgData name="Jakub Rybacki" userId="71160f026d85cc38" providerId="LiveId" clId="{03FE4BAC-4B83-442F-89C2-94303D06F9CD}" dt="2024-03-06T20:34:07.675" v="6525" actId="26606"/>
          <ac:spMkLst>
            <pc:docMk/>
            <pc:sldMk cId="1612226299" sldId="297"/>
            <ac:spMk id="11" creationId="{BD11ECC6-8551-4768-8DFD-CD41AF420A37}"/>
          </ac:spMkLst>
        </pc:spChg>
        <pc:spChg chg="add">
          <ac:chgData name="Jakub Rybacki" userId="71160f026d85cc38" providerId="LiveId" clId="{03FE4BAC-4B83-442F-89C2-94303D06F9CD}" dt="2024-03-06T20:34:07.675" v="6525" actId="26606"/>
          <ac:spMkLst>
            <pc:docMk/>
            <pc:sldMk cId="1612226299" sldId="297"/>
            <ac:spMk id="24" creationId="{8E2EB503-A017-4457-A105-53638C97DEB8}"/>
          </ac:spMkLst>
        </pc:spChg>
        <pc:grpChg chg="add">
          <ac:chgData name="Jakub Rybacki" userId="71160f026d85cc38" providerId="LiveId" clId="{03FE4BAC-4B83-442F-89C2-94303D06F9CD}" dt="2024-03-06T20:34:07.675" v="6525" actId="26606"/>
          <ac:grpSpMkLst>
            <pc:docMk/>
            <pc:sldMk cId="1612226299" sldId="297"/>
            <ac:grpSpMk id="13" creationId="{93657592-CA60-4F45-B1A0-88AA77242087}"/>
          </ac:grpSpMkLst>
        </pc:grpChg>
        <pc:picChg chg="add mod">
          <ac:chgData name="Jakub Rybacki" userId="71160f026d85cc38" providerId="LiveId" clId="{03FE4BAC-4B83-442F-89C2-94303D06F9CD}" dt="2024-03-06T20:34:20.665" v="6532" actId="1076"/>
          <ac:picMkLst>
            <pc:docMk/>
            <pc:sldMk cId="1612226299" sldId="297"/>
            <ac:picMk id="4" creationId="{96891EA4-ED9A-EB9A-3861-432D8DCB61D7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piekonomiczny.sharepoint.com/Shared%20Documents/Zespol%20Makroekonomii/Panel%20Europejski/Luty%202023/EU%20Economists%20Poll%20-%20February%2020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205910627720351E-2"/>
          <c:y val="3.5991824677303795E-2"/>
          <c:w val="0.96749768970693484"/>
          <c:h val="0.817002311257402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Form1!$AL$45</c:f>
              <c:strCache>
                <c:ptCount val="1"/>
                <c:pt idx="0">
                  <c:v>euro area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Form1!$AK$46:$AK$50</c:f>
              <c:strCache>
                <c:ptCount val="5"/>
                <c:pt idx="0">
                  <c:v>Strongly disagree</c:v>
                </c:pt>
                <c:pt idx="1">
                  <c:v>Disagree</c:v>
                </c:pt>
                <c:pt idx="2">
                  <c:v>Neutral</c:v>
                </c:pt>
                <c:pt idx="3">
                  <c:v>Agree</c:v>
                </c:pt>
                <c:pt idx="4">
                  <c:v>Strongly agree</c:v>
                </c:pt>
              </c:strCache>
            </c:strRef>
          </c:cat>
          <c:val>
            <c:numRef>
              <c:f>Form1!$AL$46:$AL$50</c:f>
              <c:numCache>
                <c:formatCode>0%</c:formatCode>
                <c:ptCount val="5"/>
                <c:pt idx="0">
                  <c:v>6.6666666666666666E-2</c:v>
                </c:pt>
                <c:pt idx="1">
                  <c:v>0.1</c:v>
                </c:pt>
                <c:pt idx="2">
                  <c:v>0.3</c:v>
                </c:pt>
                <c:pt idx="3">
                  <c:v>0.36666666666666664</c:v>
                </c:pt>
                <c:pt idx="4">
                  <c:v>0.16666666666666666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95-4A2E-A7FA-662D4F598930}"/>
            </c:ext>
          </c:extLst>
        </c:ser>
        <c:ser>
          <c:idx val="1"/>
          <c:order val="1"/>
          <c:tx>
            <c:strRef>
              <c:f>Form1!$AM$45</c:f>
              <c:strCache>
                <c:ptCount val="1"/>
                <c:pt idx="0">
                  <c:v>non-euro countries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Form1!$AK$46:$AK$50</c:f>
              <c:strCache>
                <c:ptCount val="5"/>
                <c:pt idx="0">
                  <c:v>Strongly disagree</c:v>
                </c:pt>
                <c:pt idx="1">
                  <c:v>Disagree</c:v>
                </c:pt>
                <c:pt idx="2">
                  <c:v>Neutral</c:v>
                </c:pt>
                <c:pt idx="3">
                  <c:v>Agree</c:v>
                </c:pt>
                <c:pt idx="4">
                  <c:v>Strongly agree</c:v>
                </c:pt>
              </c:strCache>
            </c:strRef>
          </c:cat>
          <c:val>
            <c:numRef>
              <c:f>Form1!$AM$46:$AM$50</c:f>
              <c:numCache>
                <c:formatCode>0%</c:formatCode>
                <c:ptCount val="5"/>
                <c:pt idx="0">
                  <c:v>0</c:v>
                </c:pt>
                <c:pt idx="1">
                  <c:v>0.21739130434782608</c:v>
                </c:pt>
                <c:pt idx="2">
                  <c:v>0.39130434782608697</c:v>
                </c:pt>
                <c:pt idx="3">
                  <c:v>0.34782608695652173</c:v>
                </c:pt>
                <c:pt idx="4">
                  <c:v>4.3478260869565216E-2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95-4A2E-A7FA-662D4F5989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16032479"/>
        <c:axId val="1116024991"/>
      </c:barChart>
      <c:catAx>
        <c:axId val="1116032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6024991"/>
        <c:crosses val="autoZero"/>
        <c:auto val="1"/>
        <c:lblAlgn val="ctr"/>
        <c:lblOffset val="100"/>
        <c:noMultiLvlLbl val="0"/>
      </c:catAx>
      <c:valAx>
        <c:axId val="1116024991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116032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2CD427-78ED-4728-85DD-591B592D46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F0E683-22BD-4830-B9F3-2B0D24F46959}">
      <dgm:prSet/>
      <dgm:spPr/>
      <dgm:t>
        <a:bodyPr/>
        <a:lstStyle/>
        <a:p>
          <a:r>
            <a:rPr lang="pl-PL" dirty="0"/>
            <a:t>W trakcie przeprowadzania sondażu wybieramy z populacji grupę do badania.</a:t>
          </a:r>
          <a:endParaRPr lang="en-US" dirty="0"/>
        </a:p>
      </dgm:t>
    </dgm:pt>
    <dgm:pt modelId="{3FFEF44C-D6FD-415F-8997-FECB552541D7}" type="parTrans" cxnId="{3E00896E-6F52-4446-843C-89886D536B25}">
      <dgm:prSet/>
      <dgm:spPr/>
      <dgm:t>
        <a:bodyPr/>
        <a:lstStyle/>
        <a:p>
          <a:endParaRPr lang="en-US"/>
        </a:p>
      </dgm:t>
    </dgm:pt>
    <dgm:pt modelId="{B46AF22B-D70D-4285-89BE-22DD0B16D072}" type="sibTrans" cxnId="{3E00896E-6F52-4446-843C-89886D536B25}">
      <dgm:prSet/>
      <dgm:spPr/>
      <dgm:t>
        <a:bodyPr/>
        <a:lstStyle/>
        <a:p>
          <a:endParaRPr lang="en-US"/>
        </a:p>
      </dgm:t>
    </dgm:pt>
    <dgm:pt modelId="{FE372977-A944-41AC-83B3-E2059A2C23EB}">
      <dgm:prSet/>
      <dgm:spPr/>
      <dgm:t>
        <a:bodyPr/>
        <a:lstStyle/>
        <a:p>
          <a:r>
            <a:rPr lang="pl-PL" dirty="0"/>
            <a:t>Poznaliśmy metody, które gwarantują reprezentatywność próby, pomijając możliwe błędy operatu. </a:t>
          </a:r>
          <a:endParaRPr lang="en-US" dirty="0"/>
        </a:p>
      </dgm:t>
    </dgm:pt>
    <dgm:pt modelId="{6FD6CF36-09FB-4D38-B600-47FFEEA11190}" type="parTrans" cxnId="{730DAD31-1659-4083-82CF-9BD140FE8E56}">
      <dgm:prSet/>
      <dgm:spPr/>
      <dgm:t>
        <a:bodyPr/>
        <a:lstStyle/>
        <a:p>
          <a:endParaRPr lang="en-US"/>
        </a:p>
      </dgm:t>
    </dgm:pt>
    <dgm:pt modelId="{26F33A69-485F-4D06-BF11-DCCDCC24A3CD}" type="sibTrans" cxnId="{730DAD31-1659-4083-82CF-9BD140FE8E56}">
      <dgm:prSet/>
      <dgm:spPr/>
      <dgm:t>
        <a:bodyPr/>
        <a:lstStyle/>
        <a:p>
          <a:endParaRPr lang="en-US"/>
        </a:p>
      </dgm:t>
    </dgm:pt>
    <dgm:pt modelId="{EEE4F379-B378-4814-8883-DB383B087EB1}">
      <dgm:prSet/>
      <dgm:spPr/>
      <dgm:t>
        <a:bodyPr/>
        <a:lstStyle/>
        <a:p>
          <a:r>
            <a:rPr lang="pl-PL"/>
            <a:t>Potrzebujemy jednak traktować nasze wnioski z pewną dozą ostrożności.</a:t>
          </a:r>
          <a:endParaRPr lang="en-US"/>
        </a:p>
      </dgm:t>
    </dgm:pt>
    <dgm:pt modelId="{17D790E7-ADAF-4412-9A7F-6C0FA48C71E4}" type="parTrans" cxnId="{C1F9909F-7B7C-49C8-9C2C-B8EC9603C560}">
      <dgm:prSet/>
      <dgm:spPr/>
      <dgm:t>
        <a:bodyPr/>
        <a:lstStyle/>
        <a:p>
          <a:endParaRPr lang="en-US"/>
        </a:p>
      </dgm:t>
    </dgm:pt>
    <dgm:pt modelId="{0F633577-0164-46C2-9E8C-C0B02FC459EE}" type="sibTrans" cxnId="{C1F9909F-7B7C-49C8-9C2C-B8EC9603C560}">
      <dgm:prSet/>
      <dgm:spPr/>
      <dgm:t>
        <a:bodyPr/>
        <a:lstStyle/>
        <a:p>
          <a:endParaRPr lang="en-US"/>
        </a:p>
      </dgm:t>
    </dgm:pt>
    <dgm:pt modelId="{A1F79280-E995-4F32-B03F-146A0FA91096}" type="pres">
      <dgm:prSet presAssocID="{A72CD427-78ED-4728-85DD-591B592D4649}" presName="root" presStyleCnt="0">
        <dgm:presLayoutVars>
          <dgm:dir/>
          <dgm:resizeHandles val="exact"/>
        </dgm:presLayoutVars>
      </dgm:prSet>
      <dgm:spPr/>
    </dgm:pt>
    <dgm:pt modelId="{22EE5BEC-DB21-4745-ACE0-811EA77C2D54}" type="pres">
      <dgm:prSet presAssocID="{CBF0E683-22BD-4830-B9F3-2B0D24F46959}" presName="compNode" presStyleCnt="0"/>
      <dgm:spPr/>
    </dgm:pt>
    <dgm:pt modelId="{EE28AB08-0A18-40C9-9E1C-98E9BB6D06E3}" type="pres">
      <dgm:prSet presAssocID="{CBF0E683-22BD-4830-B9F3-2B0D24F46959}" presName="bgRect" presStyleLbl="bgShp" presStyleIdx="0" presStyleCnt="3"/>
      <dgm:spPr/>
    </dgm:pt>
    <dgm:pt modelId="{9C81ADB9-8C40-4DCF-823B-F62251F2F045}" type="pres">
      <dgm:prSet presAssocID="{CBF0E683-22BD-4830-B9F3-2B0D24F469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5AF3514-214B-485C-9448-C36FDA8B3713}" type="pres">
      <dgm:prSet presAssocID="{CBF0E683-22BD-4830-B9F3-2B0D24F46959}" presName="spaceRect" presStyleCnt="0"/>
      <dgm:spPr/>
    </dgm:pt>
    <dgm:pt modelId="{DF546138-4B7A-447E-B873-20A18D6296D7}" type="pres">
      <dgm:prSet presAssocID="{CBF0E683-22BD-4830-B9F3-2B0D24F46959}" presName="parTx" presStyleLbl="revTx" presStyleIdx="0" presStyleCnt="3">
        <dgm:presLayoutVars>
          <dgm:chMax val="0"/>
          <dgm:chPref val="0"/>
        </dgm:presLayoutVars>
      </dgm:prSet>
      <dgm:spPr/>
    </dgm:pt>
    <dgm:pt modelId="{127F2070-AAA6-45A6-A50B-519AC8279B9A}" type="pres">
      <dgm:prSet presAssocID="{B46AF22B-D70D-4285-89BE-22DD0B16D072}" presName="sibTrans" presStyleCnt="0"/>
      <dgm:spPr/>
    </dgm:pt>
    <dgm:pt modelId="{6ADB23CE-CB94-469D-8975-9D79090C5FF1}" type="pres">
      <dgm:prSet presAssocID="{FE372977-A944-41AC-83B3-E2059A2C23EB}" presName="compNode" presStyleCnt="0"/>
      <dgm:spPr/>
    </dgm:pt>
    <dgm:pt modelId="{5B493D94-94FC-4AAA-8292-3BF8C1488206}" type="pres">
      <dgm:prSet presAssocID="{FE372977-A944-41AC-83B3-E2059A2C23EB}" presName="bgRect" presStyleLbl="bgShp" presStyleIdx="1" presStyleCnt="3"/>
      <dgm:spPr/>
    </dgm:pt>
    <dgm:pt modelId="{67C43BF8-064B-4910-B599-D118F977B1D6}" type="pres">
      <dgm:prSet presAssocID="{FE372977-A944-41AC-83B3-E2059A2C23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48C8D9C7-842C-40DC-B5C5-0F0313C511BE}" type="pres">
      <dgm:prSet presAssocID="{FE372977-A944-41AC-83B3-E2059A2C23EB}" presName="spaceRect" presStyleCnt="0"/>
      <dgm:spPr/>
    </dgm:pt>
    <dgm:pt modelId="{BA2C05A7-7E81-4DFB-8EDF-510FD2ABE09B}" type="pres">
      <dgm:prSet presAssocID="{FE372977-A944-41AC-83B3-E2059A2C23EB}" presName="parTx" presStyleLbl="revTx" presStyleIdx="1" presStyleCnt="3">
        <dgm:presLayoutVars>
          <dgm:chMax val="0"/>
          <dgm:chPref val="0"/>
        </dgm:presLayoutVars>
      </dgm:prSet>
      <dgm:spPr/>
    </dgm:pt>
    <dgm:pt modelId="{4DF25C26-184B-4A6E-AA67-17F6271F8D89}" type="pres">
      <dgm:prSet presAssocID="{26F33A69-485F-4D06-BF11-DCCDCC24A3CD}" presName="sibTrans" presStyleCnt="0"/>
      <dgm:spPr/>
    </dgm:pt>
    <dgm:pt modelId="{EDA5E04C-6E71-40B8-AADC-6C6716F6C34C}" type="pres">
      <dgm:prSet presAssocID="{EEE4F379-B378-4814-8883-DB383B087EB1}" presName="compNode" presStyleCnt="0"/>
      <dgm:spPr/>
    </dgm:pt>
    <dgm:pt modelId="{F452E0CF-3ED0-4E9D-9BB4-86B1817EFF71}" type="pres">
      <dgm:prSet presAssocID="{EEE4F379-B378-4814-8883-DB383B087EB1}" presName="bgRect" presStyleLbl="bgShp" presStyleIdx="2" presStyleCnt="3"/>
      <dgm:spPr/>
    </dgm:pt>
    <dgm:pt modelId="{A96BFB0B-5849-4F52-8768-C3F638DA0747}" type="pres">
      <dgm:prSet presAssocID="{EEE4F379-B378-4814-8883-DB383B087EB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700742D-0C8A-4DA3-9562-00F39C3ECC40}" type="pres">
      <dgm:prSet presAssocID="{EEE4F379-B378-4814-8883-DB383B087EB1}" presName="spaceRect" presStyleCnt="0"/>
      <dgm:spPr/>
    </dgm:pt>
    <dgm:pt modelId="{3F042212-0507-4E27-85C3-38C42A8775B4}" type="pres">
      <dgm:prSet presAssocID="{EEE4F379-B378-4814-8883-DB383B087EB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30DAD31-1659-4083-82CF-9BD140FE8E56}" srcId="{A72CD427-78ED-4728-85DD-591B592D4649}" destId="{FE372977-A944-41AC-83B3-E2059A2C23EB}" srcOrd="1" destOrd="0" parTransId="{6FD6CF36-09FB-4D38-B600-47FFEEA11190}" sibTransId="{26F33A69-485F-4D06-BF11-DCCDCC24A3CD}"/>
    <dgm:cxn modelId="{840D594D-DD51-443C-B284-8A752CF879E3}" type="presOf" srcId="{A72CD427-78ED-4728-85DD-591B592D4649}" destId="{A1F79280-E995-4F32-B03F-146A0FA91096}" srcOrd="0" destOrd="0" presId="urn:microsoft.com/office/officeart/2018/2/layout/IconVerticalSolidList"/>
    <dgm:cxn modelId="{3E00896E-6F52-4446-843C-89886D536B25}" srcId="{A72CD427-78ED-4728-85DD-591B592D4649}" destId="{CBF0E683-22BD-4830-B9F3-2B0D24F46959}" srcOrd="0" destOrd="0" parTransId="{3FFEF44C-D6FD-415F-8997-FECB552541D7}" sibTransId="{B46AF22B-D70D-4285-89BE-22DD0B16D072}"/>
    <dgm:cxn modelId="{C762DB9C-7B2E-429E-80E5-855AF3364268}" type="presOf" srcId="{FE372977-A944-41AC-83B3-E2059A2C23EB}" destId="{BA2C05A7-7E81-4DFB-8EDF-510FD2ABE09B}" srcOrd="0" destOrd="0" presId="urn:microsoft.com/office/officeart/2018/2/layout/IconVerticalSolidList"/>
    <dgm:cxn modelId="{C1F9909F-7B7C-49C8-9C2C-B8EC9603C560}" srcId="{A72CD427-78ED-4728-85DD-591B592D4649}" destId="{EEE4F379-B378-4814-8883-DB383B087EB1}" srcOrd="2" destOrd="0" parTransId="{17D790E7-ADAF-4412-9A7F-6C0FA48C71E4}" sibTransId="{0F633577-0164-46C2-9E8C-C0B02FC459EE}"/>
    <dgm:cxn modelId="{699841D6-CA63-43BB-90A6-E64F0F12CFA0}" type="presOf" srcId="{EEE4F379-B378-4814-8883-DB383B087EB1}" destId="{3F042212-0507-4E27-85C3-38C42A8775B4}" srcOrd="0" destOrd="0" presId="urn:microsoft.com/office/officeart/2018/2/layout/IconVerticalSolidList"/>
    <dgm:cxn modelId="{C8118AFA-EEDC-459A-806A-CC47F2F7DDA9}" type="presOf" srcId="{CBF0E683-22BD-4830-B9F3-2B0D24F46959}" destId="{DF546138-4B7A-447E-B873-20A18D6296D7}" srcOrd="0" destOrd="0" presId="urn:microsoft.com/office/officeart/2018/2/layout/IconVerticalSolidList"/>
    <dgm:cxn modelId="{5D87E15E-41D1-4F23-B142-D9FE42B0F3AF}" type="presParOf" srcId="{A1F79280-E995-4F32-B03F-146A0FA91096}" destId="{22EE5BEC-DB21-4745-ACE0-811EA77C2D54}" srcOrd="0" destOrd="0" presId="urn:microsoft.com/office/officeart/2018/2/layout/IconVerticalSolidList"/>
    <dgm:cxn modelId="{A1AAE21F-3CC0-4D46-91FA-E0D0A31766B9}" type="presParOf" srcId="{22EE5BEC-DB21-4745-ACE0-811EA77C2D54}" destId="{EE28AB08-0A18-40C9-9E1C-98E9BB6D06E3}" srcOrd="0" destOrd="0" presId="urn:microsoft.com/office/officeart/2018/2/layout/IconVerticalSolidList"/>
    <dgm:cxn modelId="{7F08F628-1D76-403A-83C2-4609D2058518}" type="presParOf" srcId="{22EE5BEC-DB21-4745-ACE0-811EA77C2D54}" destId="{9C81ADB9-8C40-4DCF-823B-F62251F2F045}" srcOrd="1" destOrd="0" presId="urn:microsoft.com/office/officeart/2018/2/layout/IconVerticalSolidList"/>
    <dgm:cxn modelId="{FC372238-D55D-47FC-82FC-0ECE70663216}" type="presParOf" srcId="{22EE5BEC-DB21-4745-ACE0-811EA77C2D54}" destId="{55AF3514-214B-485C-9448-C36FDA8B3713}" srcOrd="2" destOrd="0" presId="urn:microsoft.com/office/officeart/2018/2/layout/IconVerticalSolidList"/>
    <dgm:cxn modelId="{24E1F44D-EEC2-42D8-AE11-90A1FD978079}" type="presParOf" srcId="{22EE5BEC-DB21-4745-ACE0-811EA77C2D54}" destId="{DF546138-4B7A-447E-B873-20A18D6296D7}" srcOrd="3" destOrd="0" presId="urn:microsoft.com/office/officeart/2018/2/layout/IconVerticalSolidList"/>
    <dgm:cxn modelId="{AA006A0C-3F81-49B9-8BBA-C46886FA2350}" type="presParOf" srcId="{A1F79280-E995-4F32-B03F-146A0FA91096}" destId="{127F2070-AAA6-45A6-A50B-519AC8279B9A}" srcOrd="1" destOrd="0" presId="urn:microsoft.com/office/officeart/2018/2/layout/IconVerticalSolidList"/>
    <dgm:cxn modelId="{E8503FE4-AE86-4D25-B24E-FDFD1A3FEFB5}" type="presParOf" srcId="{A1F79280-E995-4F32-B03F-146A0FA91096}" destId="{6ADB23CE-CB94-469D-8975-9D79090C5FF1}" srcOrd="2" destOrd="0" presId="urn:microsoft.com/office/officeart/2018/2/layout/IconVerticalSolidList"/>
    <dgm:cxn modelId="{3527F27C-A82C-4C5A-9F05-8A30C183BB05}" type="presParOf" srcId="{6ADB23CE-CB94-469D-8975-9D79090C5FF1}" destId="{5B493D94-94FC-4AAA-8292-3BF8C1488206}" srcOrd="0" destOrd="0" presId="urn:microsoft.com/office/officeart/2018/2/layout/IconVerticalSolidList"/>
    <dgm:cxn modelId="{BEE2B816-13BB-486B-A073-B0D95B0F17A5}" type="presParOf" srcId="{6ADB23CE-CB94-469D-8975-9D79090C5FF1}" destId="{67C43BF8-064B-4910-B599-D118F977B1D6}" srcOrd="1" destOrd="0" presId="urn:microsoft.com/office/officeart/2018/2/layout/IconVerticalSolidList"/>
    <dgm:cxn modelId="{E01A444F-8071-4859-8025-92AA2C3A0FB3}" type="presParOf" srcId="{6ADB23CE-CB94-469D-8975-9D79090C5FF1}" destId="{48C8D9C7-842C-40DC-B5C5-0F0313C511BE}" srcOrd="2" destOrd="0" presId="urn:microsoft.com/office/officeart/2018/2/layout/IconVerticalSolidList"/>
    <dgm:cxn modelId="{D70532E6-D3D0-407C-82C4-6DFE1ACB2B43}" type="presParOf" srcId="{6ADB23CE-CB94-469D-8975-9D79090C5FF1}" destId="{BA2C05A7-7E81-4DFB-8EDF-510FD2ABE09B}" srcOrd="3" destOrd="0" presId="urn:microsoft.com/office/officeart/2018/2/layout/IconVerticalSolidList"/>
    <dgm:cxn modelId="{648C3C4E-A047-4B10-ABD8-CF31E735F6B6}" type="presParOf" srcId="{A1F79280-E995-4F32-B03F-146A0FA91096}" destId="{4DF25C26-184B-4A6E-AA67-17F6271F8D89}" srcOrd="3" destOrd="0" presId="urn:microsoft.com/office/officeart/2018/2/layout/IconVerticalSolidList"/>
    <dgm:cxn modelId="{340E8AA9-E15C-4749-A375-707CBFF6CD36}" type="presParOf" srcId="{A1F79280-E995-4F32-B03F-146A0FA91096}" destId="{EDA5E04C-6E71-40B8-AADC-6C6716F6C34C}" srcOrd="4" destOrd="0" presId="urn:microsoft.com/office/officeart/2018/2/layout/IconVerticalSolidList"/>
    <dgm:cxn modelId="{1AE02B08-6314-49F7-AAAE-BE35F4E616FC}" type="presParOf" srcId="{EDA5E04C-6E71-40B8-AADC-6C6716F6C34C}" destId="{F452E0CF-3ED0-4E9D-9BB4-86B1817EFF71}" srcOrd="0" destOrd="0" presId="urn:microsoft.com/office/officeart/2018/2/layout/IconVerticalSolidList"/>
    <dgm:cxn modelId="{C5A37EF2-CBF5-48F0-9AA5-28E1EBD002CE}" type="presParOf" srcId="{EDA5E04C-6E71-40B8-AADC-6C6716F6C34C}" destId="{A96BFB0B-5849-4F52-8768-C3F638DA0747}" srcOrd="1" destOrd="0" presId="urn:microsoft.com/office/officeart/2018/2/layout/IconVerticalSolidList"/>
    <dgm:cxn modelId="{27E87143-B420-4350-BF31-A01C77FBBBB3}" type="presParOf" srcId="{EDA5E04C-6E71-40B8-AADC-6C6716F6C34C}" destId="{E700742D-0C8A-4DA3-9562-00F39C3ECC40}" srcOrd="2" destOrd="0" presId="urn:microsoft.com/office/officeart/2018/2/layout/IconVerticalSolidList"/>
    <dgm:cxn modelId="{C75B903E-E9F9-440B-8ADB-10FFCD343C8E}" type="presParOf" srcId="{EDA5E04C-6E71-40B8-AADC-6C6716F6C34C}" destId="{3F042212-0507-4E27-85C3-38C42A8775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8AB08-0A18-40C9-9E1C-98E9BB6D06E3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1ADB9-8C40-4DCF-823B-F62251F2F045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46138-4B7A-447E-B873-20A18D6296D7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W trakcie przeprowadzania sondażu wybieramy z populacji grupę do badania.</a:t>
          </a:r>
          <a:endParaRPr lang="en-US" sz="2100" kern="1200" dirty="0"/>
        </a:p>
      </dsp:txBody>
      <dsp:txXfrm>
        <a:off x="1642860" y="607"/>
        <a:ext cx="4985943" cy="1422390"/>
      </dsp:txXfrm>
    </dsp:sp>
    <dsp:sp modelId="{5B493D94-94FC-4AAA-8292-3BF8C1488206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43BF8-064B-4910-B599-D118F977B1D6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C05A7-7E81-4DFB-8EDF-510FD2ABE09B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Poznaliśmy metody, które gwarantują reprezentatywność próby, pomijając możliwe błędy operatu. </a:t>
          </a:r>
          <a:endParaRPr lang="en-US" sz="2100" kern="1200" dirty="0"/>
        </a:p>
      </dsp:txBody>
      <dsp:txXfrm>
        <a:off x="1642860" y="1778595"/>
        <a:ext cx="4985943" cy="1422390"/>
      </dsp:txXfrm>
    </dsp:sp>
    <dsp:sp modelId="{F452E0CF-3ED0-4E9D-9BB4-86B1817EFF71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BFB0B-5849-4F52-8768-C3F638DA0747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42212-0507-4E27-85C3-38C42A8775B4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Potrzebujemy jednak traktować nasze wnioski z pewną dozą ostrożności.</a:t>
          </a:r>
          <a:endParaRPr lang="en-US" sz="2100" kern="1200"/>
        </a:p>
      </dsp:txBody>
      <dsp:txXfrm>
        <a:off x="1642860" y="3556583"/>
        <a:ext cx="4985943" cy="142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FAB1-6790-4BE7-B7CC-AFB95719DB3A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E509-124D-4AFF-A43A-6AF978CAF6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90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FAB1-6790-4BE7-B7CC-AFB95719DB3A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E509-124D-4AFF-A43A-6AF978CAF6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3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FAB1-6790-4BE7-B7CC-AFB95719DB3A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E509-124D-4AFF-A43A-6AF978CAF68E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6409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FAB1-6790-4BE7-B7CC-AFB95719DB3A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E509-124D-4AFF-A43A-6AF978CAF6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100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FAB1-6790-4BE7-B7CC-AFB95719DB3A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E509-124D-4AFF-A43A-6AF978CAF68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9041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FAB1-6790-4BE7-B7CC-AFB95719DB3A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E509-124D-4AFF-A43A-6AF978CAF6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8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FAB1-6790-4BE7-B7CC-AFB95719DB3A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E509-124D-4AFF-A43A-6AF978CAF6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868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FAB1-6790-4BE7-B7CC-AFB95719DB3A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E509-124D-4AFF-A43A-6AF978CAF6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18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FAB1-6790-4BE7-B7CC-AFB95719DB3A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E509-124D-4AFF-A43A-6AF978CAF6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85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FAB1-6790-4BE7-B7CC-AFB95719DB3A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E509-124D-4AFF-A43A-6AF978CAF6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98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FAB1-6790-4BE7-B7CC-AFB95719DB3A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E509-124D-4AFF-A43A-6AF978CAF6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84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FAB1-6790-4BE7-B7CC-AFB95719DB3A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E509-124D-4AFF-A43A-6AF978CAF6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5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FAB1-6790-4BE7-B7CC-AFB95719DB3A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E509-124D-4AFF-A43A-6AF978CAF6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74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FAB1-6790-4BE7-B7CC-AFB95719DB3A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E509-124D-4AFF-A43A-6AF978CAF6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62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FAB1-6790-4BE7-B7CC-AFB95719DB3A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E509-124D-4AFF-A43A-6AF978CAF6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76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FAB1-6790-4BE7-B7CC-AFB95719DB3A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E509-124D-4AFF-A43A-6AF978CAF6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84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6FAB1-6790-4BE7-B7CC-AFB95719DB3A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26E509-124D-4AFF-A43A-6AF978CAF6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39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ntoinesoetewey.shinyapps.io/statistics-201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ntoinesoetewey.shinyapps.io/statistics-201/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antoinesoetewey.shinyapps.io/statistics-201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ajyellow46/wine-quality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socscistatistics.com/confidenceinterval/default2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sis.org/en/eurobarometer-data-service/search-data-access/data-access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1DD4-1E35-4185-EB46-31F339A94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Testowanie hipotez statystycznych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66964-6615-9D8E-5D2B-E9890F6FB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4416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4B4A-A4D1-BF3B-6F73-79F4098D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Rozwiązanie: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D085F-B24A-4F99-CF1E-1ED7EBABCB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l-PL" dirty="0"/>
                  <a:t>Wzór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l-PL" dirty="0"/>
              </a:p>
              <a:p>
                <a:r>
                  <a:rPr lang="pl-PL" dirty="0"/>
                  <a:t>Rozwiązanie</a:t>
                </a:r>
                <a:r>
                  <a:rPr lang="en-US" dirty="0"/>
                  <a:t>: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1.96</a:t>
                </a:r>
                <a:r>
                  <a:rPr lang="en-US" sz="2000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26502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dirty="0"/>
                  <a:t> = [3.3793, 3.4007] 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2.58</a:t>
                </a:r>
                <a:r>
                  <a:rPr lang="en-US" sz="2000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26502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dirty="0"/>
                  <a:t> = [3.3759 , 3.4041]</a:t>
                </a:r>
              </a:p>
              <a:p>
                <a:pPr algn="just"/>
                <a:endParaRPr lang="pl-PL" dirty="0"/>
              </a:p>
              <a:p>
                <a:pPr algn="just"/>
                <a:r>
                  <a:rPr lang="pl-PL" dirty="0"/>
                  <a:t>Wnioski</a:t>
                </a:r>
                <a:r>
                  <a:rPr lang="en-US" dirty="0"/>
                  <a:t>: </a:t>
                </a:r>
                <a:endParaRPr lang="pl-PL" dirty="0"/>
              </a:p>
              <a:p>
                <a:pPr marL="857250" lvl="1" indent="-457200" algn="just">
                  <a:buFont typeface="Arial" panose="020B0604020202020204" pitchFamily="34" charset="0"/>
                  <a:buChar char="•"/>
                </a:pPr>
                <a:r>
                  <a:rPr lang="pl-PL" dirty="0"/>
                  <a:t>Rozbieżności do średniej z próby są śmiesznie niskie. Faktycznie bardziej niż o dobór obawiamy się o błędy związane z konstrukcją </a:t>
                </a:r>
                <a:r>
                  <a:rPr lang="pl-PL" dirty="0">
                    <a:solidFill>
                      <a:schemeClr val="accent1"/>
                    </a:solidFill>
                  </a:rPr>
                  <a:t>badania</a:t>
                </a:r>
                <a:r>
                  <a:rPr lang="pl-PL" dirty="0"/>
                  <a:t>.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D085F-B24A-4F99-CF1E-1ED7EBABCB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426" b="-12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176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pic>
        <p:nvPicPr>
          <p:cNvPr id="7" name="Picture 6" descr="Czarne pióro w arkuszu z cieniowanymi numerami">
            <a:extLst>
              <a:ext uri="{FF2B5EF4-FFF2-40B4-BE49-F238E27FC236}">
                <a16:creationId xmlns:a16="http://schemas.microsoft.com/office/drawing/2014/main" id="{0123FAC0-C156-0E0E-788E-CF653C854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91" r="-2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476D4DE-5A4A-38B1-7D92-062EAF22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000"/>
              <a:t>Testy statystyczne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EB94D-DD05-88E5-FD47-F4716E22A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0563" y="4050833"/>
            <a:ext cx="3893440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43345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A41A-152D-66F3-1F01-095A72B92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pl-PL" dirty="0"/>
              <a:t>Po co nam testy statystyczne?</a:t>
            </a:r>
            <a:endParaRPr lang="en-GB" dirty="0"/>
          </a:p>
        </p:txBody>
      </p:sp>
      <p:pic>
        <p:nvPicPr>
          <p:cNvPr id="5" name="Picture 4" descr="Arkusz papieru do testów i ołówek">
            <a:extLst>
              <a:ext uri="{FF2B5EF4-FFF2-40B4-BE49-F238E27FC236}">
                <a16:creationId xmlns:a16="http://schemas.microsoft.com/office/drawing/2014/main" id="{86F64EF5-DC43-FDC3-7101-ABC64D6052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65528" r="8628" b="-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1BFAB1-E79E-99E0-E6D6-D2F73A125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86047" y="2160589"/>
                <a:ext cx="6487955" cy="388077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l-PL" dirty="0"/>
                  <a:t>Na poprzednim przykładzie zobaczyliśmy, że możemy policzyć przedział ufności i stwierdzić, czy dana liczba do niego należy, czy nie. Jeżeli należy może być średnią z populacji. </a:t>
                </a:r>
              </a:p>
              <a:p>
                <a:pPr>
                  <a:lnSpc>
                    <a:spcPct val="90000"/>
                  </a:lnSpc>
                </a:pPr>
                <a:r>
                  <a:rPr lang="pl-PL" dirty="0"/>
                  <a:t>Jednak z każdą zmianą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pl-PL" dirty="0"/>
                  <a:t>musimy robić przeliczenia. Przydałby nam się inny interfejs, który odpowie przy jakim prawdopodobieństwie błędu dana liczba może być średnią w populacji. </a:t>
                </a: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pl-PL" dirty="0"/>
                  <a:t>Aby to zrobić musimy ustalić </a:t>
                </a:r>
                <a:r>
                  <a:rPr lang="pl-PL" b="1" dirty="0">
                    <a:solidFill>
                      <a:schemeClr val="accent1"/>
                    </a:solidFill>
                  </a:rPr>
                  <a:t>hipotezę zerową </a:t>
                </a:r>
                <a:r>
                  <a:rPr lang="en-US" dirty="0"/>
                  <a:t>(H1) </a:t>
                </a:r>
                <a:r>
                  <a:rPr lang="pl-PL" dirty="0"/>
                  <a:t>oraz </a:t>
                </a:r>
                <a:r>
                  <a:rPr lang="pl-PL" b="1" dirty="0">
                    <a:solidFill>
                      <a:schemeClr val="accent1"/>
                    </a:solidFill>
                  </a:rPr>
                  <a:t>hipotezę alternatywną</a:t>
                </a:r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(H2). </a:t>
                </a:r>
                <a:r>
                  <a:rPr lang="pl-PL" dirty="0"/>
                  <a:t>W teście T te będą następujące</a:t>
                </a:r>
                <a:r>
                  <a:rPr lang="en-US" dirty="0"/>
                  <a:t>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1BFAB1-E79E-99E0-E6D6-D2F73A125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6047" y="2160589"/>
                <a:ext cx="6487955" cy="3880773"/>
              </a:xfrm>
              <a:blipFill>
                <a:blip r:embed="rId3"/>
                <a:stretch>
                  <a:fillRect l="-188" t="-1570" r="-10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026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1C3B47-8971-A990-F7BA-19581F137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36E6-70C2-058D-0401-CB4AAD28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 dirty="0"/>
              <a:t>Jak wygląda procedura testowania? </a:t>
            </a:r>
            <a:endParaRPr lang="en-GB" dirty="0"/>
          </a:p>
        </p:txBody>
      </p:sp>
      <p:pic>
        <p:nvPicPr>
          <p:cNvPr id="5" name="Picture 4" descr="Arkusz papieru do testów i ołówek">
            <a:extLst>
              <a:ext uri="{FF2B5EF4-FFF2-40B4-BE49-F238E27FC236}">
                <a16:creationId xmlns:a16="http://schemas.microsoft.com/office/drawing/2014/main" id="{CA8284AF-AAE7-6E09-D330-BA62A99E36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93" t="142" r="5367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41C82-3443-411C-D6D5-09F517A27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9562" y="2160589"/>
                <a:ext cx="6424440" cy="3880773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Naszym pierwszym zadaniem jest policzenie statystyki </a:t>
                </a:r>
                <a:r>
                  <a:rPr lang="en-US" dirty="0"/>
                  <a:t>T. </a:t>
                </a:r>
                <a:r>
                  <a:rPr lang="pl-PL" dirty="0"/>
                  <a:t>P</a:t>
                </a:r>
                <a:r>
                  <a:rPr lang="en-US" dirty="0" err="1"/>
                  <a:t>rocedur</a:t>
                </a:r>
                <a:r>
                  <a:rPr lang="pl-PL" dirty="0"/>
                  <a:t>a</a:t>
                </a:r>
                <a:r>
                  <a:rPr lang="en-US" dirty="0"/>
                  <a:t> </a:t>
                </a:r>
                <a:r>
                  <a:rPr lang="pl-PL" dirty="0"/>
                  <a:t>jest podobna do standaryzacji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pl-P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pl-PL" dirty="0"/>
                  <a:t>Na podstawie kalkulatora (np. Excel, SPSS) tworzymy </a:t>
                </a:r>
                <a:r>
                  <a:rPr lang="en-US" dirty="0"/>
                  <a:t>p-value </a:t>
                </a:r>
                <a:r>
                  <a:rPr lang="pl-PL" dirty="0"/>
                  <a:t>i podejmujemy decyzję</a:t>
                </a:r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pl-PL" dirty="0"/>
                  <a:t>Dobrą wizualizację zapewnia </a:t>
                </a:r>
                <a:r>
                  <a:rPr lang="en-US" dirty="0">
                    <a:hlinkClick r:id="rId3"/>
                  </a:rPr>
                  <a:t>Shiny App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41C82-3443-411C-D6D5-09F517A27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562" y="2160589"/>
                <a:ext cx="6424440" cy="3880773"/>
              </a:xfrm>
              <a:blipFill>
                <a:blip r:embed="rId4"/>
                <a:stretch>
                  <a:fillRect l="-190" t="-942" r="-8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28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A99A-9A58-2B01-59A8-D619EE3E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 dirty="0"/>
              <a:t>Inne hipotezy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C6F36-85E8-7D25-0D8D-250589733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76" r="40631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504B8-BBA0-711A-99D9-66FF3106D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9562" y="2160589"/>
                <a:ext cx="6424440" cy="38807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 </a:t>
                </a:r>
                <a:r>
                  <a:rPr lang="pl-PL" dirty="0"/>
                  <a:t>Oczywiście hipoteza może być też różna np.:</a:t>
                </a:r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pl-PL" dirty="0"/>
                  <a:t>W takim przypadku dalej tak samo obliczamy statystykę T. Jednak inaczej wyglądają wartości krytyczne testów </a:t>
                </a:r>
                <a:endParaRPr lang="en-US" dirty="0"/>
              </a:p>
              <a:p>
                <a:endParaRPr lang="en-US" dirty="0"/>
              </a:p>
              <a:p>
                <a:r>
                  <a:rPr lang="pl-PL" dirty="0"/>
                  <a:t>Przejrzyjmy to na </a:t>
                </a:r>
                <a:r>
                  <a:rPr lang="en-US" dirty="0">
                    <a:hlinkClick r:id="rId3"/>
                  </a:rPr>
                  <a:t>Shiny App</a:t>
                </a:r>
                <a:endParaRPr lang="en-US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504B8-BBA0-711A-99D9-66FF3106D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562" y="2160589"/>
                <a:ext cx="6424440" cy="3880773"/>
              </a:xfrm>
              <a:blipFill>
                <a:blip r:embed="rId4"/>
                <a:stretch>
                  <a:fillRect l="-190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860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CEFC-9F88-D3F3-BB2A-0B6DA6FD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C74A9-A52E-15D6-FDD5-AB55F5F13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P-value</a:t>
                </a:r>
                <a:r>
                  <a:rPr lang="en-US" dirty="0"/>
                  <a:t> </a:t>
                </a:r>
                <a:r>
                  <a:rPr lang="pl-PL" dirty="0"/>
                  <a:t>oznacza prawdopodobieństwo błędnego odrzucenia poprawnej hipotezy. 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ż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𝑠𝑧𝑒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ż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𝑜𝑑𝑟𝑧𝑢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ć 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h𝑖𝑝𝑜𝑡𝑒𝑧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ę</m:t>
                              </m:r>
                            </m:e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𝑤𝑖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ę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𝑘𝑠𝑧𝑒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𝑜𝑑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𝑡𝑒𝑠𝑡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𝑗𝑒𝑠𝑡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𝑛𝑖𝑒𝑘𝑜𝑛𝑘𝑙𝑢𝑧𝑦𝑤𝑛𝑦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pl-PL" dirty="0"/>
                  <a:t>To jedna z najbardziej uniwersalnych statystyk. Niemal każdy test oferuje możliwość policzenia tej wartości.</a:t>
                </a:r>
                <a:endParaRPr lang="en-US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C74A9-A52E-15D6-FDD5-AB55F5F13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343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B3EA-A3C9-D15C-3CCD-0327A909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Błędy testów statystycznych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33CBC-E5A1-5059-93F6-A34E5A107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2000" dirty="0"/>
              <a:t>Mamy dwa typy błędów:</a:t>
            </a:r>
          </a:p>
          <a:p>
            <a:pPr lvl="1" algn="just"/>
            <a:r>
              <a:rPr lang="en-GB" sz="1800" b="1" i="1" dirty="0"/>
              <a:t>Type I error </a:t>
            </a:r>
            <a:r>
              <a:rPr lang="pl-PL" sz="1800" b="1" dirty="0"/>
              <a:t>(pierwszego rodzaju) </a:t>
            </a:r>
            <a:r>
              <a:rPr lang="pl-PL" sz="1800" i="1" dirty="0"/>
              <a:t>pojawia się, kiedy błędnie odrzucimy poprawną hipotezę. Ten błąd jesteśmy w stanie numerycznie kontrolować. Takie prawdopodobieństwo opisuje współczynnik </a:t>
            </a:r>
            <a:r>
              <a:rPr lang="el-GR" sz="1800" i="1" dirty="0"/>
              <a:t>α</a:t>
            </a:r>
            <a:endParaRPr lang="en-GB" sz="1800" i="1" dirty="0"/>
          </a:p>
          <a:p>
            <a:pPr lvl="1" algn="just"/>
            <a:r>
              <a:rPr lang="en-GB" sz="1800" b="1" i="1" dirty="0"/>
              <a:t>Type II error</a:t>
            </a:r>
            <a:r>
              <a:rPr lang="pl-PL" sz="1800" b="1" i="1" dirty="0"/>
              <a:t> </a:t>
            </a:r>
            <a:r>
              <a:rPr lang="pl-PL" sz="1800" b="1" dirty="0"/>
              <a:t>(drugiego rodzaju)</a:t>
            </a:r>
            <a:r>
              <a:rPr lang="en-GB" sz="1800" i="1" dirty="0"/>
              <a:t> </a:t>
            </a:r>
            <a:r>
              <a:rPr lang="pl-PL" sz="1800" i="1" dirty="0"/>
              <a:t>pojawia się kiedy nie odrzucimy błędnej hipotezy</a:t>
            </a:r>
            <a:r>
              <a:rPr lang="en-GB" sz="1800" i="1" dirty="0"/>
              <a:t>. </a:t>
            </a:r>
            <a:r>
              <a:rPr lang="pl-PL" sz="1800" i="1" dirty="0"/>
              <a:t>Błąd ten jest niepoliczalny – wiemy, jednak że jest odwrotnie skorelowany do błędu pierwszego rodzaju</a:t>
            </a:r>
            <a:r>
              <a:rPr lang="en-GB" sz="1800" i="1" dirty="0"/>
              <a:t>. </a:t>
            </a:r>
            <a:r>
              <a:rPr lang="pl-PL" sz="1800" i="1" dirty="0"/>
              <a:t>Jeżeli zmniejszamy poziom </a:t>
            </a:r>
            <a:r>
              <a:rPr lang="el-GR" sz="1800" i="1" dirty="0"/>
              <a:t>α</a:t>
            </a:r>
            <a:r>
              <a:rPr lang="pl-PL" sz="1800" i="1" dirty="0"/>
              <a:t>, powiększamy szansę na taki błąd (</a:t>
            </a:r>
            <a:r>
              <a:rPr lang="el-GR" sz="1800" i="1" dirty="0"/>
              <a:t>β</a:t>
            </a:r>
            <a:r>
              <a:rPr lang="pl-PL" sz="1800" i="1" dirty="0"/>
              <a:t>)</a:t>
            </a:r>
            <a:endParaRPr lang="en-GB" sz="1800" i="1" dirty="0"/>
          </a:p>
        </p:txBody>
      </p:sp>
    </p:spTree>
    <p:extLst>
      <p:ext uri="{BB962C8B-B14F-4D97-AF65-F5344CB8AC3E}">
        <p14:creationId xmlns:p14="http://schemas.microsoft.com/office/powerpoint/2010/main" val="366989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E901-DFF8-4B28-0513-2982FB35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 – Excel z Eurobarometrem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0AF48D-93ED-10E6-8C3F-F9D1E7628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Policzmy sobie hipotezy czy średnie w pytaniach są zbliżone do 3-4. Nasze hipotezy to. 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=4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≠ 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l-PL" dirty="0"/>
              </a:p>
              <a:p>
                <a:endParaRPr lang="pl-PL" dirty="0"/>
              </a:p>
              <a:p>
                <a:r>
                  <a:rPr lang="pl-PL" dirty="0"/>
                  <a:t>Używamy funkcji Excel </a:t>
                </a:r>
                <a:r>
                  <a:rPr lang="en-US" dirty="0">
                    <a:solidFill>
                      <a:schemeClr val="accent1"/>
                    </a:solidFill>
                  </a:rPr>
                  <a:t>T.DIST.2T</a:t>
                </a:r>
                <a:r>
                  <a:rPr lang="pl-PL" dirty="0">
                    <a:solidFill>
                      <a:schemeClr val="accent1"/>
                    </a:solidFill>
                  </a:rPr>
                  <a:t> / ROZKŁ.T.DS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0AF48D-93ED-10E6-8C3F-F9D1E7628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704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391F5B-E736-9879-C463-685941165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pic>
        <p:nvPicPr>
          <p:cNvPr id="7" name="Picture 6" descr="Czarne pióro w arkuszu z cieniowanymi numerami">
            <a:extLst>
              <a:ext uri="{FF2B5EF4-FFF2-40B4-BE49-F238E27FC236}">
                <a16:creationId xmlns:a16="http://schemas.microsoft.com/office/drawing/2014/main" id="{0331F7AB-76C9-2638-4AE7-2EB54A0175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9835" b="1355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8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5B2CD7-844D-7CE5-446D-84DF6090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450" y="1678665"/>
            <a:ext cx="448255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Testy </a:t>
            </a:r>
            <a:r>
              <a:rPr lang="en-US" sz="5400" dirty="0" err="1"/>
              <a:t>dwóch</a:t>
            </a:r>
            <a:r>
              <a:rPr lang="en-US" sz="5400" dirty="0"/>
              <a:t> </a:t>
            </a:r>
            <a:r>
              <a:rPr lang="en-US" sz="5400" dirty="0" err="1"/>
              <a:t>populacji</a:t>
            </a:r>
            <a:endParaRPr lang="en-US" sz="5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8F345-2151-D34A-9B17-30D91FB00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8276" y="4050832"/>
            <a:ext cx="4485725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800"/>
          </a:p>
        </p:txBody>
      </p:sp>
      <p:sp>
        <p:nvSpPr>
          <p:cNvPr id="60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1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621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083F0-85F4-785D-51B4-749C62B76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F288-8A13-8CAC-73D5-2855B243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w dwóch grupach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887FD3-8505-528F-D167-53AE632947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pl-PL" dirty="0"/>
                  <a:t>Każdy z testów można rozszerzyć na dwie grupy – w takim przypadku porównujemy dwie średnie. Podstawowy test zakłada, że badamy dwie niezależne od siebie grupy respondentów. W takim wypadku hipotezy są następujące: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algn="just"/>
                <a:r>
                  <a:rPr lang="pl-PL" dirty="0"/>
                  <a:t>Albo</a:t>
                </a:r>
                <a:r>
                  <a:rPr lang="en-US" dirty="0"/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pl-PL" dirty="0"/>
                  <a:t>Oczywiście w każdym wypadku musimy inaczej parametryzować testy.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887FD3-8505-528F-D167-53AE632947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23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pic>
        <p:nvPicPr>
          <p:cNvPr id="7" name="Picture 6" descr="Szary Pokój pełni znaki zapytania otwierające się">
            <a:extLst>
              <a:ext uri="{FF2B5EF4-FFF2-40B4-BE49-F238E27FC236}">
                <a16:creationId xmlns:a16="http://schemas.microsoft.com/office/drawing/2014/main" id="{0A7B53F7-76D7-F496-1E77-04ED24DA4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95" r="20694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278A240-C7AA-160A-BA86-C9130BCC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pl-PL" sz="5000" dirty="0"/>
              <a:t>Budowanie przedziałów ufności</a:t>
            </a:r>
            <a:endParaRPr lang="en-US" sz="5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112E0-27A8-9BB0-B53E-EF4D82596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0563" y="4050833"/>
            <a:ext cx="3893440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13157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CB495-3067-64F1-4619-09D38475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Statystyka T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FFA96-D4E5-AC3A-A0A1-D48A83F843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pl-PL" dirty="0">
                    <a:solidFill>
                      <a:schemeClr val="tx1"/>
                    </a:solidFill>
                  </a:rPr>
                  <a:t>W takim przypadku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pl-PL" dirty="0">
                    <a:solidFill>
                      <a:schemeClr val="tx1"/>
                    </a:solidFill>
                  </a:rPr>
                  <a:t>statystyka </a:t>
                </a:r>
                <a:r>
                  <a:rPr lang="pl-PL" dirty="0">
                    <a:solidFill>
                      <a:schemeClr val="accent1"/>
                    </a:solidFill>
                  </a:rPr>
                  <a:t>T</a:t>
                </a:r>
                <a:r>
                  <a:rPr lang="pl-PL" dirty="0">
                    <a:solidFill>
                      <a:srgbClr val="004FA3"/>
                    </a:solidFill>
                  </a:rPr>
                  <a:t> </a:t>
                </a:r>
                <a:r>
                  <a:rPr lang="pl-PL" dirty="0">
                    <a:solidFill>
                      <a:schemeClr val="tx1"/>
                    </a:solidFill>
                  </a:rPr>
                  <a:t>wymaga modyfikacji</a:t>
                </a:r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pl-PL" dirty="0">
                    <a:solidFill>
                      <a:schemeClr val="tx1"/>
                    </a:solidFill>
                  </a:rPr>
                  <a:t>Licznik odzwierciedla różnice między średnimi, natomiast odchylenie standardowe jest kombinacją tych występujących w dwóch grupach: </a:t>
                </a:r>
                <a:endParaRPr lang="en-US" dirty="0"/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 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algn="just"/>
                <a:endParaRPr lang="en-US" b="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pl-PL" b="0" dirty="0">
                    <a:ea typeface="Cambria Math" panose="02040503050406030204" pitchFamily="18" charset="0"/>
                  </a:rPr>
                  <a:t>gdzie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pl-PL" dirty="0"/>
                  <a:t>to średnie w grupach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pl-PL" dirty="0"/>
                  <a:t>to odchylenia standardowe i</a:t>
                </a:r>
                <a14:m>
                  <m:oMath xmlns:m="http://schemas.openxmlformats.org/officeDocument/2006/math">
                    <m: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pl-PL" dirty="0"/>
                  <a:t>to liczba obserwacji. </a:t>
                </a:r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pl-PL" dirty="0"/>
                  <a:t>Przyjrzyjmy się aplikacji: </a:t>
                </a:r>
                <a:r>
                  <a:rPr lang="en-US" dirty="0">
                    <a:hlinkClick r:id="rId2"/>
                  </a:rPr>
                  <a:t>Shiny App</a:t>
                </a:r>
                <a:endParaRPr lang="en-US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FFA96-D4E5-AC3A-A0A1-D48A83F843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1" t="-1099" r="-496" b="-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341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A69A4-F33C-565E-533D-7E7D5E3F7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51F7E0-89BB-7FD4-0CA1-87679C100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765" b="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AB3D9077-C98B-DCF8-7A60-AA79BDD2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2678" y="443230"/>
            <a:ext cx="8596668" cy="1320800"/>
          </a:xfrm>
        </p:spPr>
        <p:txBody>
          <a:bodyPr/>
          <a:lstStyle/>
          <a:p>
            <a:r>
              <a:rPr lang="pl-P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T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F74627-34FA-329D-5F37-64443DBD20DE}"/>
              </a:ext>
            </a:extLst>
          </p:cNvPr>
          <p:cNvSpPr/>
          <p:nvPr/>
        </p:nvSpPr>
        <p:spPr>
          <a:xfrm>
            <a:off x="4946065" y="2368993"/>
            <a:ext cx="4819037" cy="16562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376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66B4-F5C3-7B5A-BFAB-1A9F592F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Pytanie ważne: Jakie wino wybrać?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ED9E6-C550-F57B-5519-15124BB3B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trakcie tego ćwiczenia będziemy bazować na popularnym zbiorze danych dot. Wina. Jest on dostępny w </a:t>
            </a:r>
            <a:r>
              <a:rPr lang="en-US" dirty="0">
                <a:hlinkClick r:id="rId2"/>
              </a:rPr>
              <a:t>Kaggle</a:t>
            </a:r>
            <a:r>
              <a:rPr lang="pl-PL" dirty="0"/>
              <a:t>.</a:t>
            </a:r>
            <a:endParaRPr lang="en-US" dirty="0"/>
          </a:p>
          <a:p>
            <a:endParaRPr lang="en-US" dirty="0"/>
          </a:p>
          <a:p>
            <a:r>
              <a:rPr lang="pl-PL" dirty="0"/>
              <a:t>Przyjrzyjmy się zmiennej </a:t>
            </a:r>
            <a:r>
              <a:rPr lang="en-US" i="1" dirty="0"/>
              <a:t>quality</a:t>
            </a:r>
            <a:r>
              <a:rPr lang="en-US" dirty="0"/>
              <a:t>. </a:t>
            </a:r>
            <a:r>
              <a:rPr lang="pl-PL" dirty="0"/>
              <a:t>Które wina są oceniane jako lepsze? </a:t>
            </a:r>
            <a:r>
              <a:rPr lang="pl-PL" dirty="0" err="1"/>
              <a:t>Uzyjmy</a:t>
            </a:r>
            <a:r>
              <a:rPr lang="pl-PL" dirty="0"/>
              <a:t> funkcji </a:t>
            </a:r>
            <a:r>
              <a:rPr lang="en-US" dirty="0">
                <a:solidFill>
                  <a:schemeClr val="accent1"/>
                </a:solidFill>
              </a:rPr>
              <a:t>T.T</a:t>
            </a:r>
            <a:r>
              <a:rPr lang="pl-PL" dirty="0">
                <a:solidFill>
                  <a:schemeClr val="accent1"/>
                </a:solidFill>
              </a:rPr>
              <a:t>EST</a:t>
            </a:r>
            <a:r>
              <a:rPr lang="pl-P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99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5EE86-C252-3BF5-1A32-AA98AFCC8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C385-291E-6611-BF52-FECE9265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Przypadek szczególny - Eurobarometr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9E43-2F81-01C2-3CA3-A9ABB68D0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Powróćmy do poprzedniego zestawu – mamy tam dwie zmienne dot. oceny stanu praworządności we własnym kraju i w UE. Porównajmy średnią tych odpowiedzi?</a:t>
            </a:r>
          </a:p>
          <a:p>
            <a:endParaRPr lang="pl-PL" dirty="0"/>
          </a:p>
          <a:p>
            <a:r>
              <a:rPr lang="pl-PL" dirty="0"/>
              <a:t>Co jest tam szczególne? Obydwie próby nie będą niezależne – wypełnia je ta sama osoba</a:t>
            </a:r>
            <a:r>
              <a:rPr lang="en-US" dirty="0"/>
              <a:t>. </a:t>
            </a:r>
            <a:r>
              <a:rPr lang="pl-PL" dirty="0"/>
              <a:t>W takich przypadkach wykonujemy tzw. </a:t>
            </a:r>
            <a:r>
              <a:rPr lang="en-US" dirty="0">
                <a:solidFill>
                  <a:schemeClr val="accent1"/>
                </a:solidFill>
              </a:rPr>
              <a:t>paired t-test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387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pic>
        <p:nvPicPr>
          <p:cNvPr id="53" name="Picture 52" descr="A colorful pattern of flowers&#10;&#10;Description automatically generated with medium confidence">
            <a:extLst>
              <a:ext uri="{FF2B5EF4-FFF2-40B4-BE49-F238E27FC236}">
                <a16:creationId xmlns:a16="http://schemas.microsoft.com/office/drawing/2014/main" id="{CBA934E3-C378-6CC4-5052-50E649B196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51" r="-2" b="2180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2D5E060-4C67-1FCD-295D-5ADBA7CE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ANOVA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02E7F-32E2-56CC-44D3-7699BFE07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050831"/>
            <a:ext cx="4079721" cy="1096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60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0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1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2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086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9700F-1E81-6E6E-12B8-9487C515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 dirty="0"/>
              <a:t>Czym jest ANOVA?</a:t>
            </a:r>
            <a:endParaRPr lang="en-GB" dirty="0"/>
          </a:p>
        </p:txBody>
      </p:sp>
      <p:pic>
        <p:nvPicPr>
          <p:cNvPr id="7" name="Picture 6" descr="Skomplikowane formuły matematyczne na tablicy">
            <a:extLst>
              <a:ext uri="{FF2B5EF4-FFF2-40B4-BE49-F238E27FC236}">
                <a16:creationId xmlns:a16="http://schemas.microsoft.com/office/drawing/2014/main" id="{CE9AA641-5B13-A0F9-BA34-28EC77CB7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00" r="24839" b="2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312CBF8-C1E9-53EE-4F67-87B9CE9C3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9562" y="2160589"/>
                <a:ext cx="6424440" cy="3880773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Wyniki testów T można rozszerzyć na kilka grup</a:t>
                </a:r>
                <a:r>
                  <a:rPr lang="en-US" dirty="0"/>
                  <a:t>. </a:t>
                </a:r>
                <a:r>
                  <a:rPr lang="pl-PL" dirty="0"/>
                  <a:t>Technika ta nazywa się Analiza wariancji albo </a:t>
                </a:r>
                <a:r>
                  <a:rPr lang="en-US" dirty="0"/>
                  <a:t>ANOVA. </a:t>
                </a:r>
              </a:p>
              <a:p>
                <a:endParaRPr lang="en-US" dirty="0"/>
              </a:p>
              <a:p>
                <a:r>
                  <a:rPr lang="pl-PL" dirty="0"/>
                  <a:t>Wprowadza ona prosty liniowy model. Przypuśćmy, że mamy dwie grupy. Wygląda on następująco: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pl-PL" dirty="0"/>
                  <a:t>Gdzie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  <a:r>
                  <a:rPr lang="pl-PL" dirty="0"/>
                  <a:t>to średnia w pierwszej grupie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pl-PL" dirty="0"/>
                  <a:t>to zmienna binarna, która przyjmuje 1 dla obserwacji z grupy </a:t>
                </a:r>
                <a:r>
                  <a:rPr lang="en-US" dirty="0"/>
                  <a:t>2. </a:t>
                </a:r>
                <a:r>
                  <a:rPr lang="pl-PL" dirty="0"/>
                  <a:t>Chcemy sprawdzić czy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l-PL" dirty="0"/>
                  <a:t> jest równa zero.</a:t>
                </a:r>
                <a:endParaRPr lang="en-US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312CBF8-C1E9-53EE-4F67-87B9CE9C3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562" y="2160589"/>
                <a:ext cx="6424440" cy="3880773"/>
              </a:xfrm>
              <a:blipFill>
                <a:blip r:embed="rId3"/>
                <a:stretch>
                  <a:fillRect l="-190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010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595F622-295A-1845-0A29-A86D8EF46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pl-PL" dirty="0"/>
              <a:t>Procedura Testowania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5AF47E-3E6C-7579-ECA9-0F634296B6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4295" y="816638"/>
                <a:ext cx="4619706" cy="5224724"/>
              </a:xfrm>
            </p:spPr>
            <p:txBody>
              <a:bodyPr anchor="ctr">
                <a:normAutofit/>
              </a:bodyPr>
              <a:lstStyle/>
              <a:p>
                <a:r>
                  <a:rPr lang="pl-PL" dirty="0"/>
                  <a:t>Możemy rozszerzyć ten mechanizm na kilka grup: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pl-PL" dirty="0"/>
                  <a:t>Nasza hipoteza to: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𝐾𝑎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ż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𝑝𝑎𝑟𝑎𝑚𝑒𝑡𝑟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pl-P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𝑟𝑧𝑦𝑛𝑎𝑗𝑚𝑛𝑖𝑒𝑗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𝑗𝑒𝑑𝑒𝑛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𝑝𝑎𝑟𝑎𝑚𝑒𝑡𝑟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pl-PL" dirty="0"/>
                  <a:t>Założenia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pl-PL" dirty="0"/>
                  <a:t>Rozkład normalny w każdej z grup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pl-PL" dirty="0"/>
                  <a:t>Jednolita wariancja w każdej z grup</a:t>
                </a:r>
                <a:endParaRPr lang="en-US" dirty="0"/>
              </a:p>
              <a:p>
                <a:pPr lvl="1"/>
                <a:r>
                  <a:rPr lang="pl-PL" dirty="0"/>
                  <a:t>Grupy są od siebie niezależne.</a:t>
                </a:r>
                <a:endParaRPr lang="en-US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5AF47E-3E6C-7579-ECA9-0F634296B6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4295" y="816638"/>
                <a:ext cx="4619706" cy="5224724"/>
              </a:xfrm>
              <a:blipFill>
                <a:blip r:embed="rId2"/>
                <a:stretch>
                  <a:fillRect l="-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416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5420-64C5-4256-3AD4-74939687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Zajmijmy się czymś ważnym!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297428-7413-1D7F-5B61-F8905E28E5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Podzielmy zbiór danych o winach na trzy grupy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𝑤𝑒𝑎𝑘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𝑧𝑎𝑤𝑎𝑟𝑡𝑜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ść 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𝑎𝑙𝑘𝑜h𝑜𝑙𝑢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𝑝𝑜𝑛𝑖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ż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𝑒𝑗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 9,5%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𝑚𝑒𝑑𝑖𝑢𝑚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𝑧𝑎𝑤𝑎𝑟𝑡𝑜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ść 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𝑎𝑙𝑘𝑜h𝑜𝑙𝑢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𝑝𝑜𝑛𝑖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ż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𝑒𝑗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13%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𝑠𝑡𝑟𝑜𝑛𝑔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𝑧𝑎𝑤𝑎𝑟𝑡𝑜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ść 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𝑎𝑙𝑘𝑜h𝑜𝑙𝑢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𝑝𝑜𝑤𝑦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ż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𝑒𝑗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13%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pl-PL" dirty="0"/>
                  <a:t>Policzmy </a:t>
                </a:r>
                <a:r>
                  <a:rPr lang="en-US" dirty="0"/>
                  <a:t>ANOVA</a:t>
                </a:r>
                <a:r>
                  <a:rPr lang="pl-PL" dirty="0"/>
                  <a:t>, aby sprawdzić czy ocena jakości różni się między grupami.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297428-7413-1D7F-5B61-F8905E28E5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297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0FA899-D54A-8C88-DC04-83B42254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ANOVA – </a:t>
            </a:r>
            <a:r>
              <a:rPr lang="pl-PL" sz="4400">
                <a:solidFill>
                  <a:schemeClr val="bg1"/>
                </a:solidFill>
              </a:rPr>
              <a:t>Wydruk</a:t>
            </a:r>
            <a:endParaRPr lang="en-GB" sz="4400">
              <a:solidFill>
                <a:schemeClr val="bg1"/>
              </a:solidFill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58CBC-78A9-F167-23CC-BDA062633DCA}"/>
              </a:ext>
            </a:extLst>
          </p:cNvPr>
          <p:cNvSpPr>
            <a:spLocks/>
          </p:cNvSpPr>
          <p:nvPr/>
        </p:nvSpPr>
        <p:spPr>
          <a:xfrm>
            <a:off x="276022" y="191239"/>
            <a:ext cx="5217530" cy="418679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379476">
              <a:lnSpc>
                <a:spcPct val="90000"/>
              </a:lnSpc>
              <a:spcAft>
                <a:spcPts val="600"/>
              </a:spcAft>
            </a:pPr>
            <a:r>
              <a:rPr lang="en-US" sz="15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SS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pl-PL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suma kwadratów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379476" indent="-379476" defTabSz="379476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Wiersz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1: </a:t>
            </a:r>
            <a:r>
              <a:rPr lang="pl-PL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między obserwacjami i średnimi w grupach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79476" indent="-379476" defTabSz="379476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Wiersz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2: </a:t>
            </a:r>
            <a:r>
              <a:rPr lang="pl-PL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między średnimi w grupach, a globalną średnią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379476">
              <a:lnSpc>
                <a:spcPct val="90000"/>
              </a:lnSpc>
              <a:spcAft>
                <a:spcPts val="600"/>
              </a:spcAft>
            </a:pPr>
            <a:endParaRPr lang="pl-PL" sz="1500" kern="1200" dirty="0">
              <a:solidFill>
                <a:srgbClr val="004FA3"/>
              </a:solidFill>
              <a:latin typeface="+mn-lt"/>
              <a:ea typeface="+mn-ea"/>
              <a:cs typeface="+mn-cs"/>
            </a:endParaRPr>
          </a:p>
          <a:p>
            <a:pPr defTabSz="379476">
              <a:lnSpc>
                <a:spcPct val="90000"/>
              </a:lnSpc>
              <a:spcAft>
                <a:spcPts val="600"/>
              </a:spcAft>
            </a:pPr>
            <a:r>
              <a:rPr lang="en-US" sz="1500" kern="1200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df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pl-PL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stopnie swobody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379476" indent="-379476" defTabSz="379476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Wiersz 1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pl-PL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Liczba grup minus 1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79476" indent="-379476" defTabSz="379476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Wiersz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2: </a:t>
            </a:r>
            <a:r>
              <a:rPr lang="pl-PL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Liczba obserwacji minus liczba grup minus 1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379476">
              <a:lnSpc>
                <a:spcPct val="90000"/>
              </a:lnSpc>
              <a:spcAft>
                <a:spcPts val="600"/>
              </a:spcAft>
            </a:pPr>
            <a:endParaRPr lang="pl-PL" sz="1500" kern="1200" dirty="0">
              <a:solidFill>
                <a:srgbClr val="004FA3"/>
              </a:solidFill>
              <a:latin typeface="+mn-lt"/>
              <a:ea typeface="+mn-ea"/>
              <a:cs typeface="+mn-cs"/>
            </a:endParaRPr>
          </a:p>
          <a:p>
            <a:pPr defTabSz="379476">
              <a:lnSpc>
                <a:spcPct val="90000"/>
              </a:lnSpc>
              <a:spcAft>
                <a:spcPts val="600"/>
              </a:spcAft>
            </a:pPr>
            <a:r>
              <a:rPr lang="en-US" sz="15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MS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pl-PL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Wartość z kolumny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 </a:t>
            </a:r>
            <a:r>
              <a:rPr lang="pl-PL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podzielona przez wartość z kolumny </a:t>
            </a:r>
            <a:r>
              <a:rPr lang="en-US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df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379476">
              <a:lnSpc>
                <a:spcPct val="90000"/>
              </a:lnSpc>
              <a:spcAft>
                <a:spcPts val="600"/>
              </a:spcAft>
            </a:pPr>
            <a:endParaRPr lang="pl-PL" sz="1500" kern="1200" dirty="0">
              <a:solidFill>
                <a:srgbClr val="004FA3"/>
              </a:solidFill>
              <a:latin typeface="+mn-lt"/>
              <a:ea typeface="+mn-ea"/>
              <a:cs typeface="+mn-cs"/>
            </a:endParaRPr>
          </a:p>
          <a:p>
            <a:pPr defTabSz="379476">
              <a:lnSpc>
                <a:spcPct val="90000"/>
              </a:lnSpc>
              <a:spcAft>
                <a:spcPts val="600"/>
              </a:spcAft>
            </a:pPr>
            <a:r>
              <a:rPr lang="en-US" sz="15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pl-PL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wartość z pierwszego wiersza kolumny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 </a:t>
            </a:r>
            <a:r>
              <a:rPr lang="pl-PL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podzielona przez wartość z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2nd </a:t>
            </a:r>
            <a:r>
              <a:rPr lang="pl-PL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wiersza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379476">
              <a:lnSpc>
                <a:spcPct val="90000"/>
              </a:lnSpc>
              <a:spcAft>
                <a:spcPts val="600"/>
              </a:spcAft>
            </a:pPr>
            <a:endParaRPr lang="pl-PL" sz="1500" kern="1200" dirty="0">
              <a:solidFill>
                <a:srgbClr val="004FA3"/>
              </a:solidFill>
              <a:latin typeface="+mn-lt"/>
              <a:ea typeface="+mn-ea"/>
              <a:cs typeface="+mn-cs"/>
            </a:endParaRPr>
          </a:p>
          <a:p>
            <a:pPr defTabSz="379476">
              <a:lnSpc>
                <a:spcPct val="90000"/>
              </a:lnSpc>
              <a:spcAft>
                <a:spcPts val="600"/>
              </a:spcAft>
            </a:pPr>
            <a:r>
              <a:rPr lang="en-US" sz="15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P-value</a:t>
            </a:r>
            <a:r>
              <a:rPr lang="en-US" sz="1500" kern="1200" dirty="0">
                <a:solidFill>
                  <a:srgbClr val="004FA3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pl-PL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Liczona na podstawie statystyki F</a:t>
            </a:r>
            <a:endParaRPr lang="en-US" sz="1500" kern="1200" dirty="0">
              <a:solidFill>
                <a:srgbClr val="004FA3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91EA4-ED9A-EB9A-3861-432D8DCB6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094" y="563680"/>
            <a:ext cx="6072188" cy="3286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BE8D82-3443-EF42-274E-4CD23509D4A4}"/>
              </a:ext>
            </a:extLst>
          </p:cNvPr>
          <p:cNvSpPr/>
          <p:nvPr/>
        </p:nvSpPr>
        <p:spPr>
          <a:xfrm>
            <a:off x="9848696" y="2625498"/>
            <a:ext cx="1261887" cy="682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22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26140-0CB4-C8F5-9243-4B1B7581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400"/>
              <a:t>Czemu przeprowadzamy wnioskowanie statystyczne? </a:t>
            </a:r>
            <a:endParaRPr lang="en-GB" sz="3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2BF7DF47-F1BC-F553-A6F5-403C9EED3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51495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38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E923-97BD-2F93-D0F3-33625DD6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 dirty="0"/>
              <a:t>Dlaczego możemy wnioskować?</a:t>
            </a:r>
            <a:endParaRPr lang="en-GB" dirty="0"/>
          </a:p>
        </p:txBody>
      </p:sp>
      <p:pic>
        <p:nvPicPr>
          <p:cNvPr id="5" name="Picture 4" descr="Drewniane Figure ludzkie">
            <a:extLst>
              <a:ext uri="{FF2B5EF4-FFF2-40B4-BE49-F238E27FC236}">
                <a16:creationId xmlns:a16="http://schemas.microsoft.com/office/drawing/2014/main" id="{1CC37497-3E3F-2E80-70AF-B5AE312CF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83" r="58644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8F4D5-3C21-AFFE-1768-AD0E321AD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9562" y="2160589"/>
                <a:ext cx="6424440" cy="3880773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Pozwala na to centralne twierdzenie graniczne. Wskazuje ono, że nawet jeżeli pojedyncze odpowiedzi nie rozkładają się w krzywą typową do rozkładu normalnego to ich suma / średnia już powinna. </a:t>
                </a:r>
                <a:endParaRPr lang="en-US" dirty="0"/>
              </a:p>
              <a:p>
                <a:endParaRPr lang="en-US" dirty="0"/>
              </a:p>
              <a:p>
                <a:r>
                  <a:rPr lang="pl-PL" dirty="0"/>
                  <a:t>Warunki</a:t>
                </a:r>
                <a:r>
                  <a:rPr lang="en-US" dirty="0"/>
                  <a:t>:</a:t>
                </a:r>
                <a:endParaRPr lang="pl-PL" dirty="0"/>
              </a:p>
              <a:p>
                <a:pPr marL="742950" lvl="2" indent="-342900"/>
                <a:r>
                  <a:rPr lang="pl-PL" sz="1600" dirty="0"/>
                  <a:t>Wariancja jest skończona tj.</a:t>
                </a:r>
                <a:r>
                  <a:rPr lang="en-US" sz="1600" dirty="0"/>
                  <a:t> </a:t>
                </a:r>
                <a:r>
                  <a:rPr lang="pl-PL" sz="1600" dirty="0"/>
                  <a:t>mniejsza niż </a:t>
                </a:r>
                <a14:m>
                  <m:oMath xmlns:m="http://schemas.openxmlformats.org/officeDocument/2006/math">
                    <m:r>
                      <a:rPr lang="en-US" sz="2000"/>
                      <m:t>∞</m:t>
                    </m:r>
                  </m:oMath>
                </a14:m>
                <a:endParaRPr lang="pl-PL" sz="2000" dirty="0"/>
              </a:p>
              <a:p>
                <a:pPr marL="742950" lvl="2" indent="-342900"/>
                <a:r>
                  <a:rPr lang="pl-PL" sz="1600" dirty="0"/>
                  <a:t>Obserwacje są od siebie niezależne</a:t>
                </a:r>
              </a:p>
              <a:p>
                <a:endParaRPr lang="pl-PL" dirty="0"/>
              </a:p>
              <a:p>
                <a:r>
                  <a:rPr lang="pl-PL" dirty="0"/>
                  <a:t>Pozwala to na szereg analiz probabilistycznych. </a:t>
                </a:r>
                <a:endParaRPr lang="en-US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8F4D5-3C21-AFFE-1768-AD0E321AD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562" y="2160589"/>
                <a:ext cx="6424440" cy="3880773"/>
              </a:xfrm>
              <a:blipFill>
                <a:blip r:embed="rId3"/>
                <a:stretch>
                  <a:fillRect l="-190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05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8E72-AAF2-DD66-59C6-D88057A2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Przykładowy histogram</a:t>
            </a:r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D46EAB8-A040-E0DB-3973-DB4EFF8108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443354"/>
              </p:ext>
            </p:extLst>
          </p:nvPr>
        </p:nvGraphicFramePr>
        <p:xfrm>
          <a:off x="677863" y="1323976"/>
          <a:ext cx="8596312" cy="471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229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28A1-B596-2ED9-1A68-BBA8BA76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Przedziały ufności.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994249-A5E8-8437-7B5F-319DFCD26B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Dysponujemy pewnym oszacowaniem średniej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l-PL" dirty="0"/>
                  <a:t>) oraz odchylenia standardowego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l-PL" dirty="0"/>
                  <a:t>). Możemy policzyć prawdopodobny zakres średniej za pomocą wzrostu</a:t>
                </a:r>
                <a:r>
                  <a:rPr lang="en-US" dirty="0"/>
                  <a:t>:</a:t>
                </a:r>
                <a:endParaRPr lang="pl-PL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pl-PL" dirty="0"/>
                  <a:t>Gdzie</a:t>
                </a:r>
                <a:r>
                  <a:rPr lang="en-US" dirty="0"/>
                  <a:t>: 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pl-PL" dirty="0"/>
                  <a:t>to</a:t>
                </a:r>
                <a:r>
                  <a:rPr lang="en-US" dirty="0"/>
                  <a:t>  </a:t>
                </a:r>
                <a:r>
                  <a:rPr lang="pl-PL" dirty="0"/>
                  <a:t>statystyka T na poziomie ufności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). </a:t>
                </a:r>
                <a:r>
                  <a:rPr lang="pl-PL" dirty="0"/>
                  <a:t>Wartości numeryczne wyliczamy na podstawie tablic albo </a:t>
                </a:r>
                <a:r>
                  <a:rPr lang="pl-PL" dirty="0">
                    <a:hlinkClick r:id="rId2"/>
                  </a:rPr>
                  <a:t>k</a:t>
                </a:r>
                <a:r>
                  <a:rPr lang="en-US" dirty="0">
                    <a:hlinkClick r:id="rId2"/>
                  </a:rPr>
                  <a:t>al</a:t>
                </a:r>
                <a:r>
                  <a:rPr lang="pl-PL" dirty="0">
                    <a:hlinkClick r:id="rId2"/>
                  </a:rPr>
                  <a:t>k</a:t>
                </a:r>
                <a:r>
                  <a:rPr lang="en-US" dirty="0" err="1">
                    <a:hlinkClick r:id="rId2"/>
                  </a:rPr>
                  <a:t>ulator</a:t>
                </a:r>
                <a:r>
                  <a:rPr lang="pl-PL" dirty="0">
                    <a:hlinkClick r:id="rId2"/>
                  </a:rPr>
                  <a:t>a</a:t>
                </a:r>
                <a:r>
                  <a:rPr lang="en-US" dirty="0"/>
                  <a:t>.</a:t>
                </a:r>
                <a:endParaRPr lang="pl-PL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pl-PL" dirty="0"/>
                  <a:t>W Excelu bardzo pomaga nam funkcja </a:t>
                </a:r>
                <a:r>
                  <a:rPr lang="pl-PL" dirty="0">
                    <a:solidFill>
                      <a:schemeClr val="accent1"/>
                    </a:solidFill>
                  </a:rPr>
                  <a:t>T.INV.2T / ROZKŁ.T.ODWR.DS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994249-A5E8-8437-7B5F-319DFCD26B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69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6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29FDEDE-CB29-38F1-F928-27E707E69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765" b="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ED1ED7D7-B923-A7E9-D0B6-6E1B51CE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2678" y="443230"/>
            <a:ext cx="8596668" cy="1320800"/>
          </a:xfrm>
        </p:spPr>
        <p:txBody>
          <a:bodyPr/>
          <a:lstStyle/>
          <a:p>
            <a:r>
              <a:rPr lang="pl-P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Przedziały ufności: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95B593-ACAF-C8D4-8DBF-07B98B88125D}"/>
              </a:ext>
            </a:extLst>
          </p:cNvPr>
          <p:cNvSpPr/>
          <p:nvPr/>
        </p:nvSpPr>
        <p:spPr>
          <a:xfrm>
            <a:off x="9630209" y="2527540"/>
            <a:ext cx="2033608" cy="16562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83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D27E-98A9-1BC7-301C-2FCA4EDD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pl-PL" dirty="0"/>
              <a:t>Przykład</a:t>
            </a:r>
            <a:r>
              <a:rPr lang="en-US" dirty="0"/>
              <a:t>: Eurobarometer survey</a:t>
            </a:r>
            <a:endParaRPr lang="en-GB" dirty="0"/>
          </a:p>
        </p:txBody>
      </p:sp>
      <p:pic>
        <p:nvPicPr>
          <p:cNvPr id="5" name="Picture 4" descr="Znak zapytania na zielonym pastelowym tle">
            <a:extLst>
              <a:ext uri="{FF2B5EF4-FFF2-40B4-BE49-F238E27FC236}">
                <a16:creationId xmlns:a16="http://schemas.microsoft.com/office/drawing/2014/main" id="{2CC240A4-B243-6A90-1664-B5A5E42102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55086" r="15094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7D28-FA12-9B63-9115-783790053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r>
              <a:rPr lang="pl-PL" dirty="0"/>
              <a:t>Posłużymy się</a:t>
            </a:r>
            <a:r>
              <a:rPr lang="en-US" dirty="0"/>
              <a:t> </a:t>
            </a:r>
            <a:r>
              <a:rPr lang="en-US" dirty="0" err="1">
                <a:hlinkClick r:id="rId3"/>
              </a:rPr>
              <a:t>Eurobarometr</a:t>
            </a:r>
            <a:r>
              <a:rPr lang="pl-PL" dirty="0">
                <a:hlinkClick r:id="rId3"/>
              </a:rPr>
              <a:t>em</a:t>
            </a:r>
            <a:r>
              <a:rPr lang="en-US" dirty="0"/>
              <a:t> </a:t>
            </a:r>
          </a:p>
          <a:p>
            <a:endParaRPr lang="pl-PL" dirty="0"/>
          </a:p>
          <a:p>
            <a:r>
              <a:rPr lang="pl-PL" dirty="0"/>
              <a:t>Ludzie w UE są pytani o stan demokracji:</a:t>
            </a:r>
            <a:r>
              <a:rPr lang="en-US" dirty="0"/>
              <a:t> </a:t>
            </a:r>
          </a:p>
          <a:p>
            <a:endParaRPr lang="pl-PL" dirty="0"/>
          </a:p>
          <a:p>
            <a:r>
              <a:rPr lang="pl-PL" dirty="0"/>
              <a:t>Odpowiedzi na skali </a:t>
            </a:r>
            <a:r>
              <a:rPr lang="pl-PL" dirty="0" err="1"/>
              <a:t>Likerta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 – Very </a:t>
            </a:r>
            <a:r>
              <a:rPr lang="en-US" dirty="0" err="1"/>
              <a:t>negativ</a:t>
            </a:r>
            <a:r>
              <a:rPr lang="pl-PL" dirty="0"/>
              <a:t>e</a:t>
            </a:r>
            <a:endParaRPr lang="en-US" dirty="0"/>
          </a:p>
          <a:p>
            <a:pPr lvl="1"/>
            <a:r>
              <a:rPr lang="en-US" dirty="0"/>
              <a:t>5 – Very positive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27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016A7-2489-FAC1-8EEC-8109ECDD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Jak oceniasz stan demokracji?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DCECA9-4684-A389-5044-0DF9854FACA9}"/>
                  </a:ext>
                </a:extLst>
              </p:cNvPr>
              <p:cNvSpPr txBox="1"/>
              <p:nvPr/>
            </p:nvSpPr>
            <p:spPr>
              <a:xfrm>
                <a:off x="673754" y="2160590"/>
                <a:ext cx="3973943" cy="34401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charset="2"/>
                  <a:buChar char=""/>
                </a:pPr>
                <a:r>
                  <a:rPr lang="pl-PL" dirty="0">
                    <a:solidFill>
                      <a:schemeClr val="bg1"/>
                    </a:solidFill>
                  </a:rPr>
                  <a:t>Dane: 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charset="2"/>
                  <a:buChar char=""/>
                </a:pPr>
                <a:endParaRPr lang="pl-PL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l-PL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l-PL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=3.39</m:t>
                              </m:r>
                            </m:e>
                            <m:e>
                              <m:r>
                                <a:rPr lang="pl-PL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=0.9</m:t>
                              </m:r>
                            </m:e>
                            <m:e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=26502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l-PL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charset="2"/>
                  <a:buChar char=""/>
                </a:pPr>
                <a:endParaRPr lang="pl-PL" dirty="0">
                  <a:solidFill>
                    <a:schemeClr val="bg1"/>
                  </a:solidFill>
                </a:endParaRPr>
              </a:p>
              <a:p>
                <a:pPr algn="just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charset="2"/>
                  <a:buChar char=""/>
                </a:pPr>
                <a:r>
                  <a:rPr lang="pl-PL" dirty="0">
                    <a:solidFill>
                      <a:schemeClr val="bg1"/>
                    </a:solidFill>
                  </a:rPr>
                  <a:t>Policzmy przedziały ufności dla </a:t>
                </a:r>
                <a:r>
                  <a:rPr lang="pl-PL" dirty="0">
                    <a:solidFill>
                      <a:schemeClr val="accent1"/>
                    </a:solidFill>
                  </a:rPr>
                  <a:t>poziomów </a:t>
                </a:r>
                <a14:m>
                  <m:oMath xmlns:m="http://schemas.openxmlformats.org/officeDocument/2006/math">
                    <m:r>
                      <a:rPr lang="pl-PL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pl-PL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pl-PL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pl-PL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pl-PL" dirty="0">
                    <a:solidFill>
                      <a:schemeClr val="bg1"/>
                    </a:solidFill>
                  </a:rPr>
                  <a:t>?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charset="2"/>
                  <a:buChar char=""/>
                </a:pPr>
                <a:endParaRPr lang="pl-PL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charset="2"/>
                  <a:buChar char=""/>
                </a:pPr>
                <a:r>
                  <a:rPr lang="pl-PL" dirty="0">
                    <a:solidFill>
                      <a:schemeClr val="bg1"/>
                    </a:solidFill>
                  </a:rPr>
                  <a:t>Wzór: 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pl-PL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l-PL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l-PL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−1</m:t>
                          </m:r>
                        </m:sub>
                      </m:sSub>
                      <m:r>
                        <a:rPr lang="pl-PL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l-PL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l-PL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DCECA9-4684-A389-5044-0DF9854FA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54" y="2160590"/>
                <a:ext cx="3973943" cy="3440110"/>
              </a:xfrm>
              <a:prstGeom prst="rect">
                <a:avLst/>
              </a:prstGeom>
              <a:blipFill>
                <a:blip r:embed="rId2"/>
                <a:stretch>
                  <a:fillRect l="-1075" t="-1947" r="-10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E3A4BAAD-38D6-56E1-380E-1B5017A72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1" y="1455354"/>
            <a:ext cx="5143500" cy="3934777"/>
          </a:xfrm>
          <a:prstGeom prst="rect">
            <a:avLst/>
          </a:prstGeom>
        </p:spPr>
      </p:pic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850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</TotalTime>
  <Words>1086</Words>
  <Application>Microsoft Office PowerPoint</Application>
  <PresentationFormat>Widescreen</PresentationFormat>
  <Paragraphs>152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Cambria Math</vt:lpstr>
      <vt:lpstr>Trebuchet MS</vt:lpstr>
      <vt:lpstr>Wingdings 3</vt:lpstr>
      <vt:lpstr>Facet</vt:lpstr>
      <vt:lpstr>Testowanie hipotez statystycznych</vt:lpstr>
      <vt:lpstr>Budowanie przedziałów ufności</vt:lpstr>
      <vt:lpstr>Czemu przeprowadzamy wnioskowanie statystyczne? </vt:lpstr>
      <vt:lpstr>Dlaczego możemy wnioskować?</vt:lpstr>
      <vt:lpstr>Przykładowy histogram</vt:lpstr>
      <vt:lpstr>Przedziały ufności. </vt:lpstr>
      <vt:lpstr>Przedziały ufności:</vt:lpstr>
      <vt:lpstr>Przykład: Eurobarometer survey</vt:lpstr>
      <vt:lpstr>Jak oceniasz stan demokracji?</vt:lpstr>
      <vt:lpstr>Rozwiązanie:</vt:lpstr>
      <vt:lpstr>Testy statystyczne</vt:lpstr>
      <vt:lpstr>Po co nam testy statystyczne?</vt:lpstr>
      <vt:lpstr>Jak wygląda procedura testowania? </vt:lpstr>
      <vt:lpstr>Inne hipotezy</vt:lpstr>
      <vt:lpstr>P-value</vt:lpstr>
      <vt:lpstr>Błędy testów statystycznych</vt:lpstr>
      <vt:lpstr>Ćwiczenia – Excel z Eurobarometrem</vt:lpstr>
      <vt:lpstr>Testy dwóch populacji</vt:lpstr>
      <vt:lpstr>Testy w dwóch grupach</vt:lpstr>
      <vt:lpstr>Statystyka T</vt:lpstr>
      <vt:lpstr>Test T</vt:lpstr>
      <vt:lpstr>Pytanie ważne: Jakie wino wybrać?</vt:lpstr>
      <vt:lpstr>Przypadek szczególny - Eurobarometr</vt:lpstr>
      <vt:lpstr>ANOVA</vt:lpstr>
      <vt:lpstr>Czym jest ANOVA?</vt:lpstr>
      <vt:lpstr>Procedura Testowania </vt:lpstr>
      <vt:lpstr>Zajmijmy się czymś ważnym!</vt:lpstr>
      <vt:lpstr>ANOVA – Wydruk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danych z badań</dc:title>
  <dc:creator>Jakub Rybacki</dc:creator>
  <cp:lastModifiedBy>Jakub Rybacki</cp:lastModifiedBy>
  <cp:revision>2</cp:revision>
  <dcterms:created xsi:type="dcterms:W3CDTF">2023-02-28T18:47:27Z</dcterms:created>
  <dcterms:modified xsi:type="dcterms:W3CDTF">2024-03-06T20:37:02Z</dcterms:modified>
</cp:coreProperties>
</file>