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4" r:id="rId12"/>
    <p:sldId id="266" r:id="rId13"/>
    <p:sldId id="267" r:id="rId14"/>
    <p:sldId id="269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465480-90F5-462B-8654-50E4C593EFDE}">
          <p14:sldIdLst>
            <p14:sldId id="256"/>
            <p14:sldId id="258"/>
            <p14:sldId id="257"/>
          </p14:sldIdLst>
        </p14:section>
        <p14:section name="Przykłady paneli" id="{1398D112-B9C5-4B03-877D-A0D3F2E91177}">
          <p14:sldIdLst>
            <p14:sldId id="259"/>
            <p14:sldId id="260"/>
            <p14:sldId id="261"/>
            <p14:sldId id="262"/>
          </p14:sldIdLst>
        </p14:section>
        <p14:section name="Modele Panelowe" id="{50E639B6-7F29-4059-84D6-2834F62FDECA}">
          <p14:sldIdLst>
            <p14:sldId id="263"/>
            <p14:sldId id="265"/>
            <p14:sldId id="273"/>
            <p14:sldId id="264"/>
            <p14:sldId id="266"/>
            <p14:sldId id="267"/>
            <p14:sldId id="269"/>
            <p14:sldId id="268"/>
          </p14:sldIdLst>
        </p14:section>
        <p14:section name="Panele" id="{E4EF8EAF-D029-4570-8BC4-D561554CD737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C02A6-4316-4BB6-8EB3-20187E0415C0}" v="482" dt="2023-03-08T19:12:50.206"/>
    <p1510:client id="{E1977438-452A-4C79-A750-FB92E964B109}" v="6" dt="2023-03-09T16:23:36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15%20-%20Badania%20panelowe/Wykres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Warsztaty%20statystyczne%20-%20semestr%202/Prace/Praca%20domowa%201/Wykres_JR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Warsztaty%20statystyczne%20-%20semestr%202/Prace/Praca%20domowa%201/Wykres_J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Zatrudnienie</a:t>
            </a:r>
            <a:r>
              <a:rPr lang="pl-PL" b="1"/>
              <a:t> w sektorze przedsiębiorstw (mln etatów.)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Zatrudnienie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  <c:pt idx="132">
                  <c:v>44197</c:v>
                </c:pt>
                <c:pt idx="133">
                  <c:v>44228</c:v>
                </c:pt>
                <c:pt idx="134">
                  <c:v>44256</c:v>
                </c:pt>
                <c:pt idx="135">
                  <c:v>44287</c:v>
                </c:pt>
                <c:pt idx="136">
                  <c:v>44317</c:v>
                </c:pt>
                <c:pt idx="137">
                  <c:v>44348</c:v>
                </c:pt>
                <c:pt idx="138">
                  <c:v>44378</c:v>
                </c:pt>
                <c:pt idx="139">
                  <c:v>44409</c:v>
                </c:pt>
                <c:pt idx="140">
                  <c:v>44440</c:v>
                </c:pt>
                <c:pt idx="141">
                  <c:v>44470</c:v>
                </c:pt>
                <c:pt idx="142">
                  <c:v>44501</c:v>
                </c:pt>
                <c:pt idx="143">
                  <c:v>44531</c:v>
                </c:pt>
                <c:pt idx="144">
                  <c:v>44562</c:v>
                </c:pt>
                <c:pt idx="145">
                  <c:v>44593</c:v>
                </c:pt>
                <c:pt idx="146">
                  <c:v>44621</c:v>
                </c:pt>
                <c:pt idx="147">
                  <c:v>44652</c:v>
                </c:pt>
                <c:pt idx="148">
                  <c:v>44682</c:v>
                </c:pt>
                <c:pt idx="149">
                  <c:v>44713</c:v>
                </c:pt>
                <c:pt idx="150">
                  <c:v>44743</c:v>
                </c:pt>
                <c:pt idx="151">
                  <c:v>44774</c:v>
                </c:pt>
                <c:pt idx="152">
                  <c:v>44805</c:v>
                </c:pt>
                <c:pt idx="153">
                  <c:v>44835</c:v>
                </c:pt>
                <c:pt idx="154">
                  <c:v>44866</c:v>
                </c:pt>
                <c:pt idx="155">
                  <c:v>44896</c:v>
                </c:pt>
                <c:pt idx="156">
                  <c:v>44927</c:v>
                </c:pt>
              </c:numCache>
            </c:numRef>
          </c:cat>
          <c:val>
            <c:numRef>
              <c:f>Sheet1!$C$2:$C$158</c:f>
              <c:numCache>
                <c:formatCode>0</c:formatCode>
                <c:ptCount val="157"/>
                <c:pt idx="0">
                  <c:v>5301</c:v>
                </c:pt>
                <c:pt idx="1">
                  <c:v>5293</c:v>
                </c:pt>
                <c:pt idx="2">
                  <c:v>5294</c:v>
                </c:pt>
                <c:pt idx="3">
                  <c:v>5308</c:v>
                </c:pt>
                <c:pt idx="4">
                  <c:v>5320</c:v>
                </c:pt>
                <c:pt idx="5">
                  <c:v>5336</c:v>
                </c:pt>
                <c:pt idx="6">
                  <c:v>5350</c:v>
                </c:pt>
                <c:pt idx="7">
                  <c:v>5352</c:v>
                </c:pt>
                <c:pt idx="8">
                  <c:v>5364</c:v>
                </c:pt>
                <c:pt idx="9">
                  <c:v>5375</c:v>
                </c:pt>
                <c:pt idx="10">
                  <c:v>5381</c:v>
                </c:pt>
                <c:pt idx="11">
                  <c:v>5379</c:v>
                </c:pt>
                <c:pt idx="12">
                  <c:v>5501</c:v>
                </c:pt>
                <c:pt idx="13">
                  <c:v>5513</c:v>
                </c:pt>
                <c:pt idx="14">
                  <c:v>5509</c:v>
                </c:pt>
                <c:pt idx="15">
                  <c:v>5514</c:v>
                </c:pt>
                <c:pt idx="16">
                  <c:v>5514</c:v>
                </c:pt>
                <c:pt idx="17">
                  <c:v>5527</c:v>
                </c:pt>
                <c:pt idx="18">
                  <c:v>5528</c:v>
                </c:pt>
                <c:pt idx="19">
                  <c:v>5520</c:v>
                </c:pt>
                <c:pt idx="20">
                  <c:v>5515</c:v>
                </c:pt>
                <c:pt idx="21">
                  <c:v>5512</c:v>
                </c:pt>
                <c:pt idx="22">
                  <c:v>5515</c:v>
                </c:pt>
                <c:pt idx="23">
                  <c:v>5503</c:v>
                </c:pt>
                <c:pt idx="24">
                  <c:v>5551</c:v>
                </c:pt>
                <c:pt idx="25">
                  <c:v>5543</c:v>
                </c:pt>
                <c:pt idx="26">
                  <c:v>5539</c:v>
                </c:pt>
                <c:pt idx="27">
                  <c:v>5531</c:v>
                </c:pt>
                <c:pt idx="28">
                  <c:v>5530</c:v>
                </c:pt>
                <c:pt idx="29">
                  <c:v>5531</c:v>
                </c:pt>
                <c:pt idx="30">
                  <c:v>5529</c:v>
                </c:pt>
                <c:pt idx="31">
                  <c:v>5522</c:v>
                </c:pt>
                <c:pt idx="32">
                  <c:v>5514</c:v>
                </c:pt>
                <c:pt idx="33">
                  <c:v>5510</c:v>
                </c:pt>
                <c:pt idx="34">
                  <c:v>5497</c:v>
                </c:pt>
                <c:pt idx="35">
                  <c:v>5474</c:v>
                </c:pt>
                <c:pt idx="36">
                  <c:v>5507</c:v>
                </c:pt>
                <c:pt idx="37">
                  <c:v>5497</c:v>
                </c:pt>
                <c:pt idx="38">
                  <c:v>5489</c:v>
                </c:pt>
                <c:pt idx="39">
                  <c:v>5478</c:v>
                </c:pt>
                <c:pt idx="40">
                  <c:v>5479</c:v>
                </c:pt>
                <c:pt idx="41">
                  <c:v>5488</c:v>
                </c:pt>
                <c:pt idx="42">
                  <c:v>5489</c:v>
                </c:pt>
                <c:pt idx="43">
                  <c:v>5494</c:v>
                </c:pt>
                <c:pt idx="44">
                  <c:v>5495</c:v>
                </c:pt>
                <c:pt idx="45">
                  <c:v>5500</c:v>
                </c:pt>
                <c:pt idx="46">
                  <c:v>5501</c:v>
                </c:pt>
                <c:pt idx="47">
                  <c:v>5491</c:v>
                </c:pt>
                <c:pt idx="48">
                  <c:v>5506</c:v>
                </c:pt>
                <c:pt idx="49">
                  <c:v>5508</c:v>
                </c:pt>
                <c:pt idx="50">
                  <c:v>5515</c:v>
                </c:pt>
                <c:pt idx="51">
                  <c:v>5515</c:v>
                </c:pt>
                <c:pt idx="52">
                  <c:v>5515</c:v>
                </c:pt>
                <c:pt idx="53">
                  <c:v>5526</c:v>
                </c:pt>
                <c:pt idx="54">
                  <c:v>5531</c:v>
                </c:pt>
                <c:pt idx="55">
                  <c:v>5535</c:v>
                </c:pt>
                <c:pt idx="56">
                  <c:v>5537</c:v>
                </c:pt>
                <c:pt idx="57">
                  <c:v>5545</c:v>
                </c:pt>
                <c:pt idx="58">
                  <c:v>5551</c:v>
                </c:pt>
                <c:pt idx="59">
                  <c:v>5549</c:v>
                </c:pt>
                <c:pt idx="60">
                  <c:v>5573</c:v>
                </c:pt>
                <c:pt idx="61">
                  <c:v>5573</c:v>
                </c:pt>
                <c:pt idx="62">
                  <c:v>5576</c:v>
                </c:pt>
                <c:pt idx="63">
                  <c:v>5575</c:v>
                </c:pt>
                <c:pt idx="64">
                  <c:v>5577</c:v>
                </c:pt>
                <c:pt idx="65">
                  <c:v>5578</c:v>
                </c:pt>
                <c:pt idx="66">
                  <c:v>5583</c:v>
                </c:pt>
                <c:pt idx="67">
                  <c:v>5588</c:v>
                </c:pt>
                <c:pt idx="68">
                  <c:v>5593</c:v>
                </c:pt>
                <c:pt idx="69">
                  <c:v>5608</c:v>
                </c:pt>
                <c:pt idx="70">
                  <c:v>5617</c:v>
                </c:pt>
                <c:pt idx="71">
                  <c:v>5626</c:v>
                </c:pt>
                <c:pt idx="72">
                  <c:v>5703</c:v>
                </c:pt>
                <c:pt idx="73">
                  <c:v>5711</c:v>
                </c:pt>
                <c:pt idx="74">
                  <c:v>5727</c:v>
                </c:pt>
                <c:pt idx="75">
                  <c:v>5730</c:v>
                </c:pt>
                <c:pt idx="76">
                  <c:v>5734</c:v>
                </c:pt>
                <c:pt idx="77">
                  <c:v>5753</c:v>
                </c:pt>
                <c:pt idx="78">
                  <c:v>5762</c:v>
                </c:pt>
                <c:pt idx="79">
                  <c:v>5761</c:v>
                </c:pt>
                <c:pt idx="80">
                  <c:v>5771</c:v>
                </c:pt>
                <c:pt idx="81">
                  <c:v>5779</c:v>
                </c:pt>
                <c:pt idx="82">
                  <c:v>5792</c:v>
                </c:pt>
                <c:pt idx="83">
                  <c:v>5799</c:v>
                </c:pt>
                <c:pt idx="84">
                  <c:v>5960</c:v>
                </c:pt>
                <c:pt idx="85">
                  <c:v>5976</c:v>
                </c:pt>
                <c:pt idx="86">
                  <c:v>5982</c:v>
                </c:pt>
                <c:pt idx="87">
                  <c:v>5991</c:v>
                </c:pt>
                <c:pt idx="88">
                  <c:v>5990</c:v>
                </c:pt>
                <c:pt idx="89">
                  <c:v>6002</c:v>
                </c:pt>
                <c:pt idx="90">
                  <c:v>6022</c:v>
                </c:pt>
                <c:pt idx="91">
                  <c:v>6026</c:v>
                </c:pt>
                <c:pt idx="92">
                  <c:v>6031</c:v>
                </c:pt>
                <c:pt idx="93">
                  <c:v>6036</c:v>
                </c:pt>
                <c:pt idx="94">
                  <c:v>6053</c:v>
                </c:pt>
                <c:pt idx="95">
                  <c:v>6065</c:v>
                </c:pt>
                <c:pt idx="96">
                  <c:v>6187</c:v>
                </c:pt>
                <c:pt idx="97">
                  <c:v>6197</c:v>
                </c:pt>
                <c:pt idx="98">
                  <c:v>6205</c:v>
                </c:pt>
                <c:pt idx="99">
                  <c:v>6212</c:v>
                </c:pt>
                <c:pt idx="100">
                  <c:v>6210</c:v>
                </c:pt>
                <c:pt idx="101">
                  <c:v>6222</c:v>
                </c:pt>
                <c:pt idx="102">
                  <c:v>6231</c:v>
                </c:pt>
                <c:pt idx="103">
                  <c:v>6229</c:v>
                </c:pt>
                <c:pt idx="104">
                  <c:v>6225</c:v>
                </c:pt>
                <c:pt idx="105">
                  <c:v>6227</c:v>
                </c:pt>
                <c:pt idx="106">
                  <c:v>6232</c:v>
                </c:pt>
                <c:pt idx="107">
                  <c:v>6233</c:v>
                </c:pt>
                <c:pt idx="108">
                  <c:v>6368</c:v>
                </c:pt>
                <c:pt idx="109">
                  <c:v>6378</c:v>
                </c:pt>
                <c:pt idx="110">
                  <c:v>6394</c:v>
                </c:pt>
                <c:pt idx="111">
                  <c:v>6392</c:v>
                </c:pt>
                <c:pt idx="112">
                  <c:v>6380</c:v>
                </c:pt>
                <c:pt idx="113">
                  <c:v>6394</c:v>
                </c:pt>
                <c:pt idx="114">
                  <c:v>6397</c:v>
                </c:pt>
                <c:pt idx="115">
                  <c:v>6390</c:v>
                </c:pt>
                <c:pt idx="116">
                  <c:v>6386</c:v>
                </c:pt>
                <c:pt idx="117">
                  <c:v>6383</c:v>
                </c:pt>
                <c:pt idx="118">
                  <c:v>6395</c:v>
                </c:pt>
                <c:pt idx="119">
                  <c:v>6396</c:v>
                </c:pt>
                <c:pt idx="120">
                  <c:v>6441</c:v>
                </c:pt>
                <c:pt idx="121">
                  <c:v>6446</c:v>
                </c:pt>
                <c:pt idx="122">
                  <c:v>6412</c:v>
                </c:pt>
                <c:pt idx="123">
                  <c:v>6259</c:v>
                </c:pt>
                <c:pt idx="124">
                  <c:v>6174</c:v>
                </c:pt>
                <c:pt idx="125">
                  <c:v>6186</c:v>
                </c:pt>
                <c:pt idx="126" formatCode="General">
                  <c:v>6252</c:v>
                </c:pt>
                <c:pt idx="127" formatCode="General">
                  <c:v>6295</c:v>
                </c:pt>
                <c:pt idx="128" formatCode="General">
                  <c:v>6312</c:v>
                </c:pt>
                <c:pt idx="129" formatCode="General">
                  <c:v>6318</c:v>
                </c:pt>
                <c:pt idx="130" formatCode="General">
                  <c:v>6319</c:v>
                </c:pt>
                <c:pt idx="131" formatCode="General">
                  <c:v>6329</c:v>
                </c:pt>
                <c:pt idx="132" formatCode="General">
                  <c:v>6314</c:v>
                </c:pt>
                <c:pt idx="133" formatCode="General">
                  <c:v>6334</c:v>
                </c:pt>
                <c:pt idx="134" formatCode="General">
                  <c:v>6330</c:v>
                </c:pt>
                <c:pt idx="135">
                  <c:v>6317</c:v>
                </c:pt>
                <c:pt idx="136">
                  <c:v>6338</c:v>
                </c:pt>
                <c:pt idx="137" formatCode="General">
                  <c:v>6359</c:v>
                </c:pt>
                <c:pt idx="138" formatCode="General">
                  <c:v>6362</c:v>
                </c:pt>
                <c:pt idx="139" formatCode="General">
                  <c:v>6352</c:v>
                </c:pt>
                <c:pt idx="140" formatCode="General">
                  <c:v>6347</c:v>
                </c:pt>
                <c:pt idx="141" formatCode="General">
                  <c:v>6351</c:v>
                </c:pt>
                <c:pt idx="142" formatCode="General">
                  <c:v>6364</c:v>
                </c:pt>
                <c:pt idx="143" formatCode="General">
                  <c:v>6362</c:v>
                </c:pt>
                <c:pt idx="144" formatCode="General">
                  <c:v>6460</c:v>
                </c:pt>
                <c:pt idx="145" formatCode="General">
                  <c:v>6475</c:v>
                </c:pt>
                <c:pt idx="146" formatCode="General">
                  <c:v>6485</c:v>
                </c:pt>
                <c:pt idx="147" formatCode="General">
                  <c:v>6497</c:v>
                </c:pt>
                <c:pt idx="148">
                  <c:v>6492</c:v>
                </c:pt>
                <c:pt idx="149">
                  <c:v>6497</c:v>
                </c:pt>
                <c:pt idx="150">
                  <c:v>6508</c:v>
                </c:pt>
                <c:pt idx="151">
                  <c:v>6503</c:v>
                </c:pt>
                <c:pt idx="152">
                  <c:v>6494</c:v>
                </c:pt>
                <c:pt idx="153">
                  <c:v>6501</c:v>
                </c:pt>
                <c:pt idx="154">
                  <c:v>6507</c:v>
                </c:pt>
                <c:pt idx="155">
                  <c:v>6505</c:v>
                </c:pt>
                <c:pt idx="156">
                  <c:v>6530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4F-4406-B538-853F3F61D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229951"/>
        <c:axId val="230235775"/>
      </c:lineChart>
      <c:dateAx>
        <c:axId val="230229951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0235775"/>
        <c:crosses val="autoZero"/>
        <c:auto val="1"/>
        <c:lblOffset val="100"/>
        <c:baseTimeUnit val="months"/>
        <c:majorUnit val="2"/>
        <c:majorTimeUnit val="years"/>
      </c:dateAx>
      <c:valAx>
        <c:axId val="230235775"/>
        <c:scaling>
          <c:orientation val="minMax"/>
          <c:min val="5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0229951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Zaufanie do policji względem przywiązania do kraju - Polska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[Wykres_JR.xlsx]Sheet1!$B$2:$B$3</c:f>
              <c:strCache>
                <c:ptCount val="2"/>
                <c:pt idx="0">
                  <c:v>Trust in the police</c:v>
                </c:pt>
                <c:pt idx="1">
                  <c:v>Średnia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[Wykres_JR.xlsx]Sheet1!$A$4:$A$14</c:f>
              <c:strCache>
                <c:ptCount val="11"/>
                <c:pt idx="0">
                  <c:v>Brak związku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Silny związek</c:v>
                </c:pt>
              </c:strCache>
            </c:strRef>
          </c:cat>
          <c:val>
            <c:numRef>
              <c:f>[Wykres_JR.xlsx]Sheet1!$B$4:$B$14</c:f>
              <c:numCache>
                <c:formatCode>###0.00</c:formatCode>
                <c:ptCount val="11"/>
                <c:pt idx="0">
                  <c:v>5</c:v>
                </c:pt>
                <c:pt idx="1">
                  <c:v>3</c:v>
                </c:pt>
                <c:pt idx="2">
                  <c:v>4.5</c:v>
                </c:pt>
                <c:pt idx="3">
                  <c:v>5.333333333333333</c:v>
                </c:pt>
                <c:pt idx="4">
                  <c:v>4.7142857142857153</c:v>
                </c:pt>
                <c:pt idx="5">
                  <c:v>4.6875000000000009</c:v>
                </c:pt>
                <c:pt idx="6">
                  <c:v>5.5249999999999995</c:v>
                </c:pt>
                <c:pt idx="7">
                  <c:v>5.5722891566265025</c:v>
                </c:pt>
                <c:pt idx="8">
                  <c:v>5.7480620155038729</c:v>
                </c:pt>
                <c:pt idx="9">
                  <c:v>5.9041095890410977</c:v>
                </c:pt>
                <c:pt idx="10">
                  <c:v>6.0899653979238764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D-4DCF-AB84-8BB076281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941552"/>
        <c:axId val="159942368"/>
      </c:barChart>
      <c:catAx>
        <c:axId val="1599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9942368"/>
        <c:crosses val="autoZero"/>
        <c:auto val="1"/>
        <c:lblAlgn val="ctr"/>
        <c:lblOffset val="100"/>
        <c:noMultiLvlLbl val="0"/>
      </c:catAx>
      <c:valAx>
        <c:axId val="159942368"/>
        <c:scaling>
          <c:orientation val="minMax"/>
          <c:max val="7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99415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l-P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Zaufanie do policji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[Wykres_JR.xlsx]Sheet1!$R$19</c:f>
              <c:strCache>
                <c:ptCount val="1"/>
                <c:pt idx="0">
                  <c:v>Polska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[Wykres_JR.xlsx]Sheet1!$Q$20:$Q$30</c:f>
              <c:strCache>
                <c:ptCount val="11"/>
                <c:pt idx="0">
                  <c:v>Brak związku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Silny związek</c:v>
                </c:pt>
              </c:strCache>
            </c:strRef>
          </c:cat>
          <c:val>
            <c:numRef>
              <c:f>[Wykres_JR.xlsx]Sheet1!$R$20:$R$30</c:f>
              <c:numCache>
                <c:formatCode>###0.00</c:formatCode>
                <c:ptCount val="11"/>
                <c:pt idx="0">
                  <c:v>5</c:v>
                </c:pt>
                <c:pt idx="1">
                  <c:v>3</c:v>
                </c:pt>
                <c:pt idx="2">
                  <c:v>4.5</c:v>
                </c:pt>
                <c:pt idx="3">
                  <c:v>5.333333333333333</c:v>
                </c:pt>
                <c:pt idx="4">
                  <c:v>4.7142857142857153</c:v>
                </c:pt>
                <c:pt idx="5">
                  <c:v>4.6875000000000009</c:v>
                </c:pt>
                <c:pt idx="6">
                  <c:v>5.5249999999999995</c:v>
                </c:pt>
                <c:pt idx="7">
                  <c:v>5.5722891566265025</c:v>
                </c:pt>
                <c:pt idx="8">
                  <c:v>5.7480620155038729</c:v>
                </c:pt>
                <c:pt idx="9">
                  <c:v>5.9041095890410977</c:v>
                </c:pt>
                <c:pt idx="10">
                  <c:v>6.0899653979238764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F-4DEF-820C-AC4C91BDEB2F}"/>
            </c:ext>
          </c:extLst>
        </c:ser>
        <c:ser>
          <c:idx val="1"/>
          <c:order val="1"/>
          <c:tx>
            <c:strRef>
              <c:f>[Wykres_JR.xlsx]Sheet1!$S$19</c:f>
              <c:strCache>
                <c:ptCount val="1"/>
                <c:pt idx="0">
                  <c:v>Czechy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[Wykres_JR.xlsx]Sheet1!$Q$20:$Q$30</c:f>
              <c:strCache>
                <c:ptCount val="11"/>
                <c:pt idx="0">
                  <c:v>Brak związku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Silny związek</c:v>
                </c:pt>
              </c:strCache>
            </c:strRef>
          </c:cat>
          <c:val>
            <c:numRef>
              <c:f>[Wykres_JR.xlsx]Sheet1!$S$20:$S$30</c:f>
              <c:numCache>
                <c:formatCode>###0.00</c:formatCode>
                <c:ptCount val="11"/>
                <c:pt idx="0">
                  <c:v>3.1666666666666665</c:v>
                </c:pt>
                <c:pt idx="1">
                  <c:v>1</c:v>
                </c:pt>
                <c:pt idx="2">
                  <c:v>4.0625</c:v>
                </c:pt>
                <c:pt idx="3">
                  <c:v>4.8055555555555554</c:v>
                </c:pt>
                <c:pt idx="4">
                  <c:v>4.7413793103448274</c:v>
                </c:pt>
                <c:pt idx="5">
                  <c:v>5.2168674698795225</c:v>
                </c:pt>
                <c:pt idx="6">
                  <c:v>5.7473118279569855</c:v>
                </c:pt>
                <c:pt idx="7">
                  <c:v>6.0224438902743138</c:v>
                </c:pt>
                <c:pt idx="8">
                  <c:v>6.2117647058823504</c:v>
                </c:pt>
                <c:pt idx="9">
                  <c:v>5.9028436018957331</c:v>
                </c:pt>
                <c:pt idx="10">
                  <c:v>6.0688405797101463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7F-4DEF-820C-AC4C91BDEB2F}"/>
            </c:ext>
          </c:extLst>
        </c:ser>
        <c:ser>
          <c:idx val="2"/>
          <c:order val="2"/>
          <c:tx>
            <c:strRef>
              <c:f>[Wykres_JR.xlsx]Sheet1!$T$19</c:f>
              <c:strCache>
                <c:ptCount val="1"/>
                <c:pt idx="0">
                  <c:v>Niemcy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[Wykres_JR.xlsx]Sheet1!$Q$20:$Q$30</c:f>
              <c:strCache>
                <c:ptCount val="11"/>
                <c:pt idx="0">
                  <c:v>Brak związku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Silny związek</c:v>
                </c:pt>
              </c:strCache>
            </c:strRef>
          </c:cat>
          <c:val>
            <c:numRef>
              <c:f>[Wykres_JR.xlsx]Sheet1!$T$20:$T$30</c:f>
              <c:numCache>
                <c:formatCode>###0.00</c:formatCode>
                <c:ptCount val="11"/>
                <c:pt idx="0">
                  <c:v>4.7200000000000006</c:v>
                </c:pt>
                <c:pt idx="1">
                  <c:v>5.666666666666667</c:v>
                </c:pt>
                <c:pt idx="2">
                  <c:v>5.3555555555555552</c:v>
                </c:pt>
                <c:pt idx="3">
                  <c:v>5.4929577464788739</c:v>
                </c:pt>
                <c:pt idx="4">
                  <c:v>6.3846153846153832</c:v>
                </c:pt>
                <c:pt idx="5">
                  <c:v>6.7470588235294118</c:v>
                </c:pt>
                <c:pt idx="6">
                  <c:v>6.7671957671957674</c:v>
                </c:pt>
                <c:pt idx="7">
                  <c:v>6.888571428571427</c:v>
                </c:pt>
                <c:pt idx="8">
                  <c:v>7.1839863713798966</c:v>
                </c:pt>
                <c:pt idx="9">
                  <c:v>7.7117117117117111</c:v>
                </c:pt>
                <c:pt idx="10">
                  <c:v>7.7104166666666716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7F-4DEF-820C-AC4C91BDE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961168"/>
        <c:axId val="206493520"/>
      </c:lineChart>
      <c:catAx>
        <c:axId val="24796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6493520"/>
        <c:crosses val="autoZero"/>
        <c:auto val="1"/>
        <c:lblAlgn val="ctr"/>
        <c:lblOffset val="100"/>
        <c:noMultiLvlLbl val="0"/>
      </c:catAx>
      <c:valAx>
        <c:axId val="20649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4796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22432-EF5E-4535-B447-BA99123ADA9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5BBE0B-9D58-432E-9B56-58A8342091B1}">
      <dgm:prSet phldrT="[Text]"/>
      <dgm:spPr/>
      <dgm:t>
        <a:bodyPr/>
        <a:lstStyle/>
        <a:p>
          <a:r>
            <a:rPr lang="pl-PL" dirty="0"/>
            <a:t>Pomiar 1</a:t>
          </a:r>
          <a:endParaRPr lang="en-GB" dirty="0"/>
        </a:p>
      </dgm:t>
    </dgm:pt>
    <dgm:pt modelId="{ED440C1E-2E5C-4847-9272-9985009AAE33}" type="parTrans" cxnId="{EBEBB774-C73E-4BB8-9469-251C73FA37F2}">
      <dgm:prSet/>
      <dgm:spPr/>
      <dgm:t>
        <a:bodyPr/>
        <a:lstStyle/>
        <a:p>
          <a:endParaRPr lang="en-GB"/>
        </a:p>
      </dgm:t>
    </dgm:pt>
    <dgm:pt modelId="{B45AC2D1-A585-4273-8741-3ED4A27001BC}" type="sibTrans" cxnId="{EBEBB774-C73E-4BB8-9469-251C73FA37F2}">
      <dgm:prSet/>
      <dgm:spPr/>
      <dgm:t>
        <a:bodyPr/>
        <a:lstStyle/>
        <a:p>
          <a:endParaRPr lang="en-GB"/>
        </a:p>
      </dgm:t>
    </dgm:pt>
    <dgm:pt modelId="{A914125E-7316-498B-B5BF-39C77FAB397B}">
      <dgm:prSet phldrT="[Text]"/>
      <dgm:spPr/>
      <dgm:t>
        <a:bodyPr/>
        <a:lstStyle/>
        <a:p>
          <a:r>
            <a:rPr lang="pl-PL" dirty="0"/>
            <a:t>Pomiar 2</a:t>
          </a:r>
          <a:endParaRPr lang="en-GB" dirty="0"/>
        </a:p>
      </dgm:t>
    </dgm:pt>
    <dgm:pt modelId="{254C84DA-ED1F-4046-A7E0-F486F007ABA7}" type="parTrans" cxnId="{3B76039D-3EF5-4B11-9B67-0D74B7C54E32}">
      <dgm:prSet/>
      <dgm:spPr/>
      <dgm:t>
        <a:bodyPr/>
        <a:lstStyle/>
        <a:p>
          <a:endParaRPr lang="en-GB"/>
        </a:p>
      </dgm:t>
    </dgm:pt>
    <dgm:pt modelId="{2424DA5A-D8F4-4F02-B218-7C778F6AEC1D}" type="sibTrans" cxnId="{3B76039D-3EF5-4B11-9B67-0D74B7C54E32}">
      <dgm:prSet/>
      <dgm:spPr/>
      <dgm:t>
        <a:bodyPr/>
        <a:lstStyle/>
        <a:p>
          <a:endParaRPr lang="en-GB"/>
        </a:p>
      </dgm:t>
    </dgm:pt>
    <dgm:pt modelId="{BA51FFBF-4FB7-45B9-85BD-AD700672EEC1}">
      <dgm:prSet phldrT="[Text]"/>
      <dgm:spPr/>
      <dgm:t>
        <a:bodyPr/>
        <a:lstStyle/>
        <a:p>
          <a:r>
            <a:rPr lang="pl-PL" dirty="0"/>
            <a:t>Osoba 2</a:t>
          </a:r>
          <a:endParaRPr lang="en-GB" dirty="0"/>
        </a:p>
      </dgm:t>
    </dgm:pt>
    <dgm:pt modelId="{CBD050BF-71BF-4294-8072-407934B15883}" type="parTrans" cxnId="{B5EDFEA9-BC34-4542-A90C-EB5404D84EC8}">
      <dgm:prSet/>
      <dgm:spPr/>
      <dgm:t>
        <a:bodyPr/>
        <a:lstStyle/>
        <a:p>
          <a:endParaRPr lang="en-GB"/>
        </a:p>
      </dgm:t>
    </dgm:pt>
    <dgm:pt modelId="{77E21D2E-EDE4-4D5A-A469-533F0CCBD0A6}" type="sibTrans" cxnId="{B5EDFEA9-BC34-4542-A90C-EB5404D84EC8}">
      <dgm:prSet/>
      <dgm:spPr/>
      <dgm:t>
        <a:bodyPr/>
        <a:lstStyle/>
        <a:p>
          <a:endParaRPr lang="en-GB"/>
        </a:p>
      </dgm:t>
    </dgm:pt>
    <dgm:pt modelId="{A9D85759-13CB-4EB6-AD63-6CAA94B51CCF}">
      <dgm:prSet phldrT="[Text]"/>
      <dgm:spPr/>
      <dgm:t>
        <a:bodyPr/>
        <a:lstStyle/>
        <a:p>
          <a:r>
            <a:rPr lang="pl-PL" dirty="0"/>
            <a:t>Pomiar 1</a:t>
          </a:r>
          <a:endParaRPr lang="en-GB" dirty="0"/>
        </a:p>
      </dgm:t>
    </dgm:pt>
    <dgm:pt modelId="{F1B5F886-AC61-4092-B689-DC4609D83795}" type="parTrans" cxnId="{EC6B1935-E0AF-479F-A8FF-D54DC59B6B1F}">
      <dgm:prSet/>
      <dgm:spPr/>
      <dgm:t>
        <a:bodyPr/>
        <a:lstStyle/>
        <a:p>
          <a:endParaRPr lang="en-GB"/>
        </a:p>
      </dgm:t>
    </dgm:pt>
    <dgm:pt modelId="{109098C2-7D43-4322-896E-16E487C1EFFF}" type="sibTrans" cxnId="{EC6B1935-E0AF-479F-A8FF-D54DC59B6B1F}">
      <dgm:prSet/>
      <dgm:spPr/>
      <dgm:t>
        <a:bodyPr/>
        <a:lstStyle/>
        <a:p>
          <a:endParaRPr lang="en-GB"/>
        </a:p>
      </dgm:t>
    </dgm:pt>
    <dgm:pt modelId="{B2F40C03-A824-490F-9E44-5F1623F6029D}">
      <dgm:prSet phldrT="[Text]"/>
      <dgm:spPr/>
      <dgm:t>
        <a:bodyPr/>
        <a:lstStyle/>
        <a:p>
          <a:r>
            <a:rPr lang="pl-PL" dirty="0"/>
            <a:t>Pomiar 2</a:t>
          </a:r>
          <a:endParaRPr lang="en-GB" dirty="0"/>
        </a:p>
      </dgm:t>
    </dgm:pt>
    <dgm:pt modelId="{6870A702-0F79-49A9-93CB-531DE6BD9793}" type="parTrans" cxnId="{C1FC103B-8D39-45B3-A4BD-E50C2F44ED2F}">
      <dgm:prSet/>
      <dgm:spPr/>
      <dgm:t>
        <a:bodyPr/>
        <a:lstStyle/>
        <a:p>
          <a:endParaRPr lang="en-GB"/>
        </a:p>
      </dgm:t>
    </dgm:pt>
    <dgm:pt modelId="{3F00D66E-EDB8-45C0-8DF9-D1943BE801B7}" type="sibTrans" cxnId="{C1FC103B-8D39-45B3-A4BD-E50C2F44ED2F}">
      <dgm:prSet/>
      <dgm:spPr/>
      <dgm:t>
        <a:bodyPr/>
        <a:lstStyle/>
        <a:p>
          <a:endParaRPr lang="en-GB"/>
        </a:p>
      </dgm:t>
    </dgm:pt>
    <dgm:pt modelId="{AC875C9D-70E7-452F-923F-F6CC4A7EC051}">
      <dgm:prSet phldrT="[Text]"/>
      <dgm:spPr/>
      <dgm:t>
        <a:bodyPr/>
        <a:lstStyle/>
        <a:p>
          <a:r>
            <a:rPr lang="pl-PL" dirty="0"/>
            <a:t>Osoba 3</a:t>
          </a:r>
          <a:endParaRPr lang="en-GB" dirty="0"/>
        </a:p>
      </dgm:t>
    </dgm:pt>
    <dgm:pt modelId="{6465A5D2-94B3-4375-A378-FC30081F64BE}" type="parTrans" cxnId="{A7A7CE25-07B1-4E51-AE24-696D3A0BB9C6}">
      <dgm:prSet/>
      <dgm:spPr/>
      <dgm:t>
        <a:bodyPr/>
        <a:lstStyle/>
        <a:p>
          <a:endParaRPr lang="en-GB"/>
        </a:p>
      </dgm:t>
    </dgm:pt>
    <dgm:pt modelId="{798E7FE5-22E5-4039-A9E1-8FF0E3EDB2D2}" type="sibTrans" cxnId="{A7A7CE25-07B1-4E51-AE24-696D3A0BB9C6}">
      <dgm:prSet/>
      <dgm:spPr/>
      <dgm:t>
        <a:bodyPr/>
        <a:lstStyle/>
        <a:p>
          <a:endParaRPr lang="en-GB"/>
        </a:p>
      </dgm:t>
    </dgm:pt>
    <dgm:pt modelId="{69798CAB-CC74-4BA9-9C3B-EDC005D3F49D}">
      <dgm:prSet phldrT="[Text]"/>
      <dgm:spPr/>
      <dgm:t>
        <a:bodyPr/>
        <a:lstStyle/>
        <a:p>
          <a:r>
            <a:rPr lang="pl-PL" dirty="0"/>
            <a:t>Pomiar 1</a:t>
          </a:r>
          <a:endParaRPr lang="en-GB" dirty="0"/>
        </a:p>
      </dgm:t>
    </dgm:pt>
    <dgm:pt modelId="{9B9026C3-4B75-43C3-BA30-CF8BF321C943}" type="parTrans" cxnId="{1970FD04-3DA0-4A1E-B2E3-FA6FE70001A3}">
      <dgm:prSet/>
      <dgm:spPr/>
      <dgm:t>
        <a:bodyPr/>
        <a:lstStyle/>
        <a:p>
          <a:endParaRPr lang="en-GB"/>
        </a:p>
      </dgm:t>
    </dgm:pt>
    <dgm:pt modelId="{68DDEF0B-C440-42E2-8121-4A5092A44602}" type="sibTrans" cxnId="{1970FD04-3DA0-4A1E-B2E3-FA6FE70001A3}">
      <dgm:prSet/>
      <dgm:spPr/>
      <dgm:t>
        <a:bodyPr/>
        <a:lstStyle/>
        <a:p>
          <a:endParaRPr lang="en-GB"/>
        </a:p>
      </dgm:t>
    </dgm:pt>
    <dgm:pt modelId="{53ECCA93-4123-4949-8A52-8AD3394328B8}">
      <dgm:prSet phldrT="[Text]"/>
      <dgm:spPr/>
      <dgm:t>
        <a:bodyPr/>
        <a:lstStyle/>
        <a:p>
          <a:r>
            <a:rPr lang="pl-PL" dirty="0"/>
            <a:t>Pomiar 2</a:t>
          </a:r>
          <a:endParaRPr lang="en-GB" dirty="0"/>
        </a:p>
      </dgm:t>
    </dgm:pt>
    <dgm:pt modelId="{13D4ECAA-0303-4832-AA69-91C1A025423C}" type="parTrans" cxnId="{5AD6BD61-C34B-48AF-B48C-36FB105D03E6}">
      <dgm:prSet/>
      <dgm:spPr/>
      <dgm:t>
        <a:bodyPr/>
        <a:lstStyle/>
        <a:p>
          <a:endParaRPr lang="en-GB"/>
        </a:p>
      </dgm:t>
    </dgm:pt>
    <dgm:pt modelId="{7475E224-FD20-4C89-8D22-878A869CD1AD}" type="sibTrans" cxnId="{5AD6BD61-C34B-48AF-B48C-36FB105D03E6}">
      <dgm:prSet/>
      <dgm:spPr/>
      <dgm:t>
        <a:bodyPr/>
        <a:lstStyle/>
        <a:p>
          <a:endParaRPr lang="en-GB"/>
        </a:p>
      </dgm:t>
    </dgm:pt>
    <dgm:pt modelId="{7682ECE1-4377-4E20-81B4-211104402DD4}">
      <dgm:prSet/>
      <dgm:spPr/>
      <dgm:t>
        <a:bodyPr/>
        <a:lstStyle/>
        <a:p>
          <a:r>
            <a:rPr lang="pl-PL" dirty="0"/>
            <a:t>…….</a:t>
          </a:r>
          <a:endParaRPr lang="en-GB" dirty="0"/>
        </a:p>
      </dgm:t>
    </dgm:pt>
    <dgm:pt modelId="{72289015-E9BA-448E-A130-88AE181A797A}" type="parTrans" cxnId="{B07E215A-1E1F-442B-8AFC-DDF9D33B55A6}">
      <dgm:prSet/>
      <dgm:spPr/>
      <dgm:t>
        <a:bodyPr/>
        <a:lstStyle/>
        <a:p>
          <a:endParaRPr lang="en-GB"/>
        </a:p>
      </dgm:t>
    </dgm:pt>
    <dgm:pt modelId="{EDB7906F-1F59-4D6F-B382-8DDF61320255}" type="sibTrans" cxnId="{B07E215A-1E1F-442B-8AFC-DDF9D33B55A6}">
      <dgm:prSet/>
      <dgm:spPr/>
      <dgm:t>
        <a:bodyPr/>
        <a:lstStyle/>
        <a:p>
          <a:endParaRPr lang="en-GB"/>
        </a:p>
      </dgm:t>
    </dgm:pt>
    <dgm:pt modelId="{6DF1821C-C6EE-401B-9A2F-61B373777DEC}">
      <dgm:prSet/>
      <dgm:spPr/>
      <dgm:t>
        <a:bodyPr/>
        <a:lstStyle/>
        <a:p>
          <a:r>
            <a:rPr lang="pl-PL" dirty="0"/>
            <a:t>Pomiar n</a:t>
          </a:r>
          <a:endParaRPr lang="en-GB" dirty="0"/>
        </a:p>
      </dgm:t>
    </dgm:pt>
    <dgm:pt modelId="{1FEF270F-7ADA-4173-A439-DB11B666BE82}" type="parTrans" cxnId="{0E9B1A4A-0C74-413E-A7F4-4F82EDDE19F6}">
      <dgm:prSet/>
      <dgm:spPr/>
      <dgm:t>
        <a:bodyPr/>
        <a:lstStyle/>
        <a:p>
          <a:endParaRPr lang="en-GB"/>
        </a:p>
      </dgm:t>
    </dgm:pt>
    <dgm:pt modelId="{90857711-986F-40B4-B7D5-73F96625EAD3}" type="sibTrans" cxnId="{0E9B1A4A-0C74-413E-A7F4-4F82EDDE19F6}">
      <dgm:prSet/>
      <dgm:spPr/>
      <dgm:t>
        <a:bodyPr/>
        <a:lstStyle/>
        <a:p>
          <a:endParaRPr lang="en-GB"/>
        </a:p>
      </dgm:t>
    </dgm:pt>
    <dgm:pt modelId="{773E7C92-8989-49BB-AF40-CE5E303A2E1D}">
      <dgm:prSet/>
      <dgm:spPr/>
      <dgm:t>
        <a:bodyPr/>
        <a:lstStyle/>
        <a:p>
          <a:r>
            <a:rPr lang="pl-PL" dirty="0"/>
            <a:t>……</a:t>
          </a:r>
          <a:endParaRPr lang="en-GB" dirty="0"/>
        </a:p>
      </dgm:t>
    </dgm:pt>
    <dgm:pt modelId="{7A0E43C0-04B0-4C11-AACF-417613966E70}" type="parTrans" cxnId="{05EBD6CE-F3D5-4C94-B878-C2B96ED3593D}">
      <dgm:prSet/>
      <dgm:spPr/>
      <dgm:t>
        <a:bodyPr/>
        <a:lstStyle/>
        <a:p>
          <a:endParaRPr lang="en-GB"/>
        </a:p>
      </dgm:t>
    </dgm:pt>
    <dgm:pt modelId="{430CC46F-B934-4CD0-833E-00F76B24A358}" type="sibTrans" cxnId="{05EBD6CE-F3D5-4C94-B878-C2B96ED3593D}">
      <dgm:prSet/>
      <dgm:spPr/>
      <dgm:t>
        <a:bodyPr/>
        <a:lstStyle/>
        <a:p>
          <a:endParaRPr lang="en-GB"/>
        </a:p>
      </dgm:t>
    </dgm:pt>
    <dgm:pt modelId="{EBF3A7DE-C6A1-408F-87DF-D2CC7F152E89}">
      <dgm:prSet/>
      <dgm:spPr/>
      <dgm:t>
        <a:bodyPr/>
        <a:lstStyle/>
        <a:p>
          <a:r>
            <a:rPr lang="pl-PL" dirty="0"/>
            <a:t>Pomiar n</a:t>
          </a:r>
          <a:endParaRPr lang="en-GB" dirty="0"/>
        </a:p>
      </dgm:t>
    </dgm:pt>
    <dgm:pt modelId="{83D7C9D4-3C46-4F2C-9489-E79FB4AB43D8}" type="parTrans" cxnId="{6942F6C1-048F-4758-99AF-8A48AC6B7C5D}">
      <dgm:prSet/>
      <dgm:spPr/>
      <dgm:t>
        <a:bodyPr/>
        <a:lstStyle/>
        <a:p>
          <a:endParaRPr lang="en-GB"/>
        </a:p>
      </dgm:t>
    </dgm:pt>
    <dgm:pt modelId="{1165F508-3E8E-47B4-8C4E-50CE03EF19C7}" type="sibTrans" cxnId="{6942F6C1-048F-4758-99AF-8A48AC6B7C5D}">
      <dgm:prSet/>
      <dgm:spPr/>
      <dgm:t>
        <a:bodyPr/>
        <a:lstStyle/>
        <a:p>
          <a:endParaRPr lang="en-GB"/>
        </a:p>
      </dgm:t>
    </dgm:pt>
    <dgm:pt modelId="{EF809010-2082-4F4B-81E0-5C885693D44C}">
      <dgm:prSet/>
      <dgm:spPr/>
      <dgm:t>
        <a:bodyPr/>
        <a:lstStyle/>
        <a:p>
          <a:r>
            <a:rPr lang="pl-PL" dirty="0"/>
            <a:t>……</a:t>
          </a:r>
          <a:endParaRPr lang="en-GB" dirty="0"/>
        </a:p>
      </dgm:t>
    </dgm:pt>
    <dgm:pt modelId="{4E0E3429-60E7-4299-8CE9-969C2F157107}" type="parTrans" cxnId="{3D944821-5FB7-4802-8797-8B702FE19C9F}">
      <dgm:prSet/>
      <dgm:spPr/>
      <dgm:t>
        <a:bodyPr/>
        <a:lstStyle/>
        <a:p>
          <a:endParaRPr lang="en-GB"/>
        </a:p>
      </dgm:t>
    </dgm:pt>
    <dgm:pt modelId="{8A07C9CE-2789-4D21-A22C-4B840FA0D3C8}" type="sibTrans" cxnId="{3D944821-5FB7-4802-8797-8B702FE19C9F}">
      <dgm:prSet/>
      <dgm:spPr/>
      <dgm:t>
        <a:bodyPr/>
        <a:lstStyle/>
        <a:p>
          <a:endParaRPr lang="en-GB"/>
        </a:p>
      </dgm:t>
    </dgm:pt>
    <dgm:pt modelId="{65434E98-418F-44E0-8273-BE06B9979CFE}">
      <dgm:prSet/>
      <dgm:spPr/>
      <dgm:t>
        <a:bodyPr/>
        <a:lstStyle/>
        <a:p>
          <a:r>
            <a:rPr lang="pl-PL" dirty="0"/>
            <a:t>Pomiar n</a:t>
          </a:r>
          <a:endParaRPr lang="en-GB" dirty="0"/>
        </a:p>
      </dgm:t>
    </dgm:pt>
    <dgm:pt modelId="{E566687E-9DFF-422A-AB5C-8BA871E678E4}" type="parTrans" cxnId="{A5E86E00-F02B-497F-9B82-860361EA0E36}">
      <dgm:prSet/>
      <dgm:spPr/>
      <dgm:t>
        <a:bodyPr/>
        <a:lstStyle/>
        <a:p>
          <a:endParaRPr lang="en-GB"/>
        </a:p>
      </dgm:t>
    </dgm:pt>
    <dgm:pt modelId="{893DBF6D-5890-43D9-8D7B-CEBCBCA3F7CD}" type="sibTrans" cxnId="{A5E86E00-F02B-497F-9B82-860361EA0E36}">
      <dgm:prSet/>
      <dgm:spPr/>
      <dgm:t>
        <a:bodyPr/>
        <a:lstStyle/>
        <a:p>
          <a:endParaRPr lang="en-GB"/>
        </a:p>
      </dgm:t>
    </dgm:pt>
    <dgm:pt modelId="{C568C4D8-552E-4E0B-961B-6B7D8CEB90DF}">
      <dgm:prSet phldrT="[Text]"/>
      <dgm:spPr/>
      <dgm:t>
        <a:bodyPr/>
        <a:lstStyle/>
        <a:p>
          <a:r>
            <a:rPr lang="pl-PL" dirty="0"/>
            <a:t>Osoba 1</a:t>
          </a:r>
          <a:endParaRPr lang="en-GB" dirty="0"/>
        </a:p>
      </dgm:t>
    </dgm:pt>
    <dgm:pt modelId="{40D32D4F-CBE4-4023-943A-C47BE405E4B5}" type="sibTrans" cxnId="{C4CF2023-5D47-4CBF-AAF8-8867B68DCC63}">
      <dgm:prSet/>
      <dgm:spPr/>
      <dgm:t>
        <a:bodyPr/>
        <a:lstStyle/>
        <a:p>
          <a:endParaRPr lang="en-GB"/>
        </a:p>
      </dgm:t>
    </dgm:pt>
    <dgm:pt modelId="{5C4798AD-E76A-43F4-9708-11DD4EBED879}" type="parTrans" cxnId="{C4CF2023-5D47-4CBF-AAF8-8867B68DCC63}">
      <dgm:prSet/>
      <dgm:spPr/>
      <dgm:t>
        <a:bodyPr/>
        <a:lstStyle/>
        <a:p>
          <a:endParaRPr lang="en-GB"/>
        </a:p>
      </dgm:t>
    </dgm:pt>
    <dgm:pt modelId="{45E6D648-D4DD-4C94-97DB-8EB408EA5C3C}" type="pres">
      <dgm:prSet presAssocID="{02222432-EF5E-4535-B447-BA99123ADA9A}" presName="theList" presStyleCnt="0">
        <dgm:presLayoutVars>
          <dgm:dir/>
          <dgm:animLvl val="lvl"/>
          <dgm:resizeHandles val="exact"/>
        </dgm:presLayoutVars>
      </dgm:prSet>
      <dgm:spPr/>
    </dgm:pt>
    <dgm:pt modelId="{1EEB0FA9-264E-423B-8F8A-9BEF4DEB204D}" type="pres">
      <dgm:prSet presAssocID="{C568C4D8-552E-4E0B-961B-6B7D8CEB90DF}" presName="compNode" presStyleCnt="0"/>
      <dgm:spPr/>
    </dgm:pt>
    <dgm:pt modelId="{C5970301-C88E-44C1-8371-A0DD9A709455}" type="pres">
      <dgm:prSet presAssocID="{C568C4D8-552E-4E0B-961B-6B7D8CEB90DF}" presName="aNode" presStyleLbl="bgShp" presStyleIdx="0" presStyleCnt="3" custLinFactNeighborX="-58" custLinFactNeighborY="-17"/>
      <dgm:spPr/>
    </dgm:pt>
    <dgm:pt modelId="{1E6E2BEB-002B-4F91-9D75-AEAB2BDF07F0}" type="pres">
      <dgm:prSet presAssocID="{C568C4D8-552E-4E0B-961B-6B7D8CEB90DF}" presName="textNode" presStyleLbl="bgShp" presStyleIdx="0" presStyleCnt="3"/>
      <dgm:spPr/>
    </dgm:pt>
    <dgm:pt modelId="{E35D3DA9-73E6-4B41-AB4A-9B790780A9BB}" type="pres">
      <dgm:prSet presAssocID="{C568C4D8-552E-4E0B-961B-6B7D8CEB90DF}" presName="compChildNode" presStyleCnt="0"/>
      <dgm:spPr/>
    </dgm:pt>
    <dgm:pt modelId="{F64A3224-9E8F-4CD6-88B2-2CCCE5920AFD}" type="pres">
      <dgm:prSet presAssocID="{C568C4D8-552E-4E0B-961B-6B7D8CEB90DF}" presName="theInnerList" presStyleCnt="0"/>
      <dgm:spPr/>
    </dgm:pt>
    <dgm:pt modelId="{F26B57E1-7563-49AE-90CF-A3200E95E27A}" type="pres">
      <dgm:prSet presAssocID="{045BBE0B-9D58-432E-9B56-58A8342091B1}" presName="childNode" presStyleLbl="node1" presStyleIdx="0" presStyleCnt="12">
        <dgm:presLayoutVars>
          <dgm:bulletEnabled val="1"/>
        </dgm:presLayoutVars>
      </dgm:prSet>
      <dgm:spPr/>
    </dgm:pt>
    <dgm:pt modelId="{807ECD26-BB47-4E01-B2EF-8B35F75A9759}" type="pres">
      <dgm:prSet presAssocID="{045BBE0B-9D58-432E-9B56-58A8342091B1}" presName="aSpace2" presStyleCnt="0"/>
      <dgm:spPr/>
    </dgm:pt>
    <dgm:pt modelId="{6C182C95-FA5B-49E9-B480-68B6DBFD0042}" type="pres">
      <dgm:prSet presAssocID="{A914125E-7316-498B-B5BF-39C77FAB397B}" presName="childNode" presStyleLbl="node1" presStyleIdx="1" presStyleCnt="12">
        <dgm:presLayoutVars>
          <dgm:bulletEnabled val="1"/>
        </dgm:presLayoutVars>
      </dgm:prSet>
      <dgm:spPr/>
    </dgm:pt>
    <dgm:pt modelId="{2BCBDFA5-B62D-417E-98E5-2391CEED30AD}" type="pres">
      <dgm:prSet presAssocID="{A914125E-7316-498B-B5BF-39C77FAB397B}" presName="aSpace2" presStyleCnt="0"/>
      <dgm:spPr/>
    </dgm:pt>
    <dgm:pt modelId="{1524BEB5-AA0A-4F4C-BC28-0AA74931E0CE}" type="pres">
      <dgm:prSet presAssocID="{EF809010-2082-4F4B-81E0-5C885693D44C}" presName="childNode" presStyleLbl="node1" presStyleIdx="2" presStyleCnt="12">
        <dgm:presLayoutVars>
          <dgm:bulletEnabled val="1"/>
        </dgm:presLayoutVars>
      </dgm:prSet>
      <dgm:spPr/>
    </dgm:pt>
    <dgm:pt modelId="{A3625A5B-66CC-43D4-8939-89424E944FA7}" type="pres">
      <dgm:prSet presAssocID="{EF809010-2082-4F4B-81E0-5C885693D44C}" presName="aSpace2" presStyleCnt="0"/>
      <dgm:spPr/>
    </dgm:pt>
    <dgm:pt modelId="{CBE2F34B-F30A-4E5D-905C-FCDD992FE570}" type="pres">
      <dgm:prSet presAssocID="{65434E98-418F-44E0-8273-BE06B9979CFE}" presName="childNode" presStyleLbl="node1" presStyleIdx="3" presStyleCnt="12">
        <dgm:presLayoutVars>
          <dgm:bulletEnabled val="1"/>
        </dgm:presLayoutVars>
      </dgm:prSet>
      <dgm:spPr/>
    </dgm:pt>
    <dgm:pt modelId="{DD5359C8-62F0-460A-945B-B2BCCD55B759}" type="pres">
      <dgm:prSet presAssocID="{C568C4D8-552E-4E0B-961B-6B7D8CEB90DF}" presName="aSpace" presStyleCnt="0"/>
      <dgm:spPr/>
    </dgm:pt>
    <dgm:pt modelId="{0A2EEA2F-53A0-4836-AD6B-2C3239780AB5}" type="pres">
      <dgm:prSet presAssocID="{BA51FFBF-4FB7-45B9-85BD-AD700672EEC1}" presName="compNode" presStyleCnt="0"/>
      <dgm:spPr/>
    </dgm:pt>
    <dgm:pt modelId="{3999257D-F808-47B9-958A-EB6E30D03B4C}" type="pres">
      <dgm:prSet presAssocID="{BA51FFBF-4FB7-45B9-85BD-AD700672EEC1}" presName="aNode" presStyleLbl="bgShp" presStyleIdx="1" presStyleCnt="3"/>
      <dgm:spPr/>
    </dgm:pt>
    <dgm:pt modelId="{CFFF76C6-0001-4A96-AFF8-A195F8A658B2}" type="pres">
      <dgm:prSet presAssocID="{BA51FFBF-4FB7-45B9-85BD-AD700672EEC1}" presName="textNode" presStyleLbl="bgShp" presStyleIdx="1" presStyleCnt="3"/>
      <dgm:spPr/>
    </dgm:pt>
    <dgm:pt modelId="{F3D53AEA-2B62-4462-A1FC-D49550FB2FFF}" type="pres">
      <dgm:prSet presAssocID="{BA51FFBF-4FB7-45B9-85BD-AD700672EEC1}" presName="compChildNode" presStyleCnt="0"/>
      <dgm:spPr/>
    </dgm:pt>
    <dgm:pt modelId="{183315E8-6770-4EF3-AB8C-2AB0753A44F7}" type="pres">
      <dgm:prSet presAssocID="{BA51FFBF-4FB7-45B9-85BD-AD700672EEC1}" presName="theInnerList" presStyleCnt="0"/>
      <dgm:spPr/>
    </dgm:pt>
    <dgm:pt modelId="{58EF3B1D-2FD6-4C02-8039-A3DE9199D61F}" type="pres">
      <dgm:prSet presAssocID="{A9D85759-13CB-4EB6-AD63-6CAA94B51CCF}" presName="childNode" presStyleLbl="node1" presStyleIdx="4" presStyleCnt="12">
        <dgm:presLayoutVars>
          <dgm:bulletEnabled val="1"/>
        </dgm:presLayoutVars>
      </dgm:prSet>
      <dgm:spPr/>
    </dgm:pt>
    <dgm:pt modelId="{D9EFEC09-3B7D-42A1-81A5-8A7D4B86A17E}" type="pres">
      <dgm:prSet presAssocID="{A9D85759-13CB-4EB6-AD63-6CAA94B51CCF}" presName="aSpace2" presStyleCnt="0"/>
      <dgm:spPr/>
    </dgm:pt>
    <dgm:pt modelId="{4C868F73-A6E7-4198-B4E2-F57281D49873}" type="pres">
      <dgm:prSet presAssocID="{B2F40C03-A824-490F-9E44-5F1623F6029D}" presName="childNode" presStyleLbl="node1" presStyleIdx="5" presStyleCnt="12">
        <dgm:presLayoutVars>
          <dgm:bulletEnabled val="1"/>
        </dgm:presLayoutVars>
      </dgm:prSet>
      <dgm:spPr/>
    </dgm:pt>
    <dgm:pt modelId="{8AEFCC4C-3BFD-4DE9-A47E-019B164EE757}" type="pres">
      <dgm:prSet presAssocID="{B2F40C03-A824-490F-9E44-5F1623F6029D}" presName="aSpace2" presStyleCnt="0"/>
      <dgm:spPr/>
    </dgm:pt>
    <dgm:pt modelId="{F786691F-8A7F-4C99-A79C-9C4D9F1D0B3D}" type="pres">
      <dgm:prSet presAssocID="{773E7C92-8989-49BB-AF40-CE5E303A2E1D}" presName="childNode" presStyleLbl="node1" presStyleIdx="6" presStyleCnt="12">
        <dgm:presLayoutVars>
          <dgm:bulletEnabled val="1"/>
        </dgm:presLayoutVars>
      </dgm:prSet>
      <dgm:spPr/>
    </dgm:pt>
    <dgm:pt modelId="{8ED03824-4455-44BC-B4BC-8309D9EC5BF6}" type="pres">
      <dgm:prSet presAssocID="{773E7C92-8989-49BB-AF40-CE5E303A2E1D}" presName="aSpace2" presStyleCnt="0"/>
      <dgm:spPr/>
    </dgm:pt>
    <dgm:pt modelId="{F309323D-FF08-43BC-B1A9-27DFA6E38E87}" type="pres">
      <dgm:prSet presAssocID="{EBF3A7DE-C6A1-408F-87DF-D2CC7F152E89}" presName="childNode" presStyleLbl="node1" presStyleIdx="7" presStyleCnt="12" custLinFactNeighborX="1313">
        <dgm:presLayoutVars>
          <dgm:bulletEnabled val="1"/>
        </dgm:presLayoutVars>
      </dgm:prSet>
      <dgm:spPr/>
    </dgm:pt>
    <dgm:pt modelId="{EECDCBCD-200C-4E4C-9AB5-FAF0A8FC9433}" type="pres">
      <dgm:prSet presAssocID="{BA51FFBF-4FB7-45B9-85BD-AD700672EEC1}" presName="aSpace" presStyleCnt="0"/>
      <dgm:spPr/>
    </dgm:pt>
    <dgm:pt modelId="{4047865F-6149-456A-A4AB-F4780670742F}" type="pres">
      <dgm:prSet presAssocID="{AC875C9D-70E7-452F-923F-F6CC4A7EC051}" presName="compNode" presStyleCnt="0"/>
      <dgm:spPr/>
    </dgm:pt>
    <dgm:pt modelId="{68D1FB40-52BA-4443-82D2-CDF1BE9AE217}" type="pres">
      <dgm:prSet presAssocID="{AC875C9D-70E7-452F-923F-F6CC4A7EC051}" presName="aNode" presStyleLbl="bgShp" presStyleIdx="2" presStyleCnt="3"/>
      <dgm:spPr/>
    </dgm:pt>
    <dgm:pt modelId="{2DD05FCF-5424-4B81-9171-3A168664AF3C}" type="pres">
      <dgm:prSet presAssocID="{AC875C9D-70E7-452F-923F-F6CC4A7EC051}" presName="textNode" presStyleLbl="bgShp" presStyleIdx="2" presStyleCnt="3"/>
      <dgm:spPr/>
    </dgm:pt>
    <dgm:pt modelId="{D450748E-DB4D-46E8-B155-8BF0FBC5C92F}" type="pres">
      <dgm:prSet presAssocID="{AC875C9D-70E7-452F-923F-F6CC4A7EC051}" presName="compChildNode" presStyleCnt="0"/>
      <dgm:spPr/>
    </dgm:pt>
    <dgm:pt modelId="{5B47C6B8-C9FB-4F32-8FCF-CC491605846B}" type="pres">
      <dgm:prSet presAssocID="{AC875C9D-70E7-452F-923F-F6CC4A7EC051}" presName="theInnerList" presStyleCnt="0"/>
      <dgm:spPr/>
    </dgm:pt>
    <dgm:pt modelId="{D46533A2-6B42-414B-BF67-0E5FDC73EC56}" type="pres">
      <dgm:prSet presAssocID="{69798CAB-CC74-4BA9-9C3B-EDC005D3F49D}" presName="childNode" presStyleLbl="node1" presStyleIdx="8" presStyleCnt="12">
        <dgm:presLayoutVars>
          <dgm:bulletEnabled val="1"/>
        </dgm:presLayoutVars>
      </dgm:prSet>
      <dgm:spPr/>
    </dgm:pt>
    <dgm:pt modelId="{CD603F19-7CE1-4A1D-B723-9E3039F235F5}" type="pres">
      <dgm:prSet presAssocID="{69798CAB-CC74-4BA9-9C3B-EDC005D3F49D}" presName="aSpace2" presStyleCnt="0"/>
      <dgm:spPr/>
    </dgm:pt>
    <dgm:pt modelId="{92FC3174-24B5-46E2-92E0-F627F5251112}" type="pres">
      <dgm:prSet presAssocID="{53ECCA93-4123-4949-8A52-8AD3394328B8}" presName="childNode" presStyleLbl="node1" presStyleIdx="9" presStyleCnt="12">
        <dgm:presLayoutVars>
          <dgm:bulletEnabled val="1"/>
        </dgm:presLayoutVars>
      </dgm:prSet>
      <dgm:spPr/>
    </dgm:pt>
    <dgm:pt modelId="{BCAFFDDE-1669-4827-A83F-32885FE4364C}" type="pres">
      <dgm:prSet presAssocID="{53ECCA93-4123-4949-8A52-8AD3394328B8}" presName="aSpace2" presStyleCnt="0"/>
      <dgm:spPr/>
    </dgm:pt>
    <dgm:pt modelId="{78C12FEA-BEF9-4C22-A8AA-6ABA158D72FB}" type="pres">
      <dgm:prSet presAssocID="{7682ECE1-4377-4E20-81B4-211104402DD4}" presName="childNode" presStyleLbl="node1" presStyleIdx="10" presStyleCnt="12">
        <dgm:presLayoutVars>
          <dgm:bulletEnabled val="1"/>
        </dgm:presLayoutVars>
      </dgm:prSet>
      <dgm:spPr/>
    </dgm:pt>
    <dgm:pt modelId="{2ECC4495-CD5E-4A0E-A330-FBC88F1B2C67}" type="pres">
      <dgm:prSet presAssocID="{7682ECE1-4377-4E20-81B4-211104402DD4}" presName="aSpace2" presStyleCnt="0"/>
      <dgm:spPr/>
    </dgm:pt>
    <dgm:pt modelId="{121997A0-A9C8-4762-9739-F74FAD6BDEDE}" type="pres">
      <dgm:prSet presAssocID="{6DF1821C-C6EE-401B-9A2F-61B373777DEC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A5E86E00-F02B-497F-9B82-860361EA0E36}" srcId="{C568C4D8-552E-4E0B-961B-6B7D8CEB90DF}" destId="{65434E98-418F-44E0-8273-BE06B9979CFE}" srcOrd="3" destOrd="0" parTransId="{E566687E-9DFF-422A-AB5C-8BA871E678E4}" sibTransId="{893DBF6D-5890-43D9-8D7B-CEBCBCA3F7CD}"/>
    <dgm:cxn modelId="{1970FD04-3DA0-4A1E-B2E3-FA6FE70001A3}" srcId="{AC875C9D-70E7-452F-923F-F6CC4A7EC051}" destId="{69798CAB-CC74-4BA9-9C3B-EDC005D3F49D}" srcOrd="0" destOrd="0" parTransId="{9B9026C3-4B75-43C3-BA30-CF8BF321C943}" sibTransId="{68DDEF0B-C440-42E2-8121-4A5092A44602}"/>
    <dgm:cxn modelId="{0791D206-62B8-4B01-8558-A862712106E0}" type="presOf" srcId="{7682ECE1-4377-4E20-81B4-211104402DD4}" destId="{78C12FEA-BEF9-4C22-A8AA-6ABA158D72FB}" srcOrd="0" destOrd="0" presId="urn:microsoft.com/office/officeart/2005/8/layout/lProcess2"/>
    <dgm:cxn modelId="{40AAEE06-EC36-4919-894A-6802AB1A8214}" type="presOf" srcId="{EF809010-2082-4F4B-81E0-5C885693D44C}" destId="{1524BEB5-AA0A-4F4C-BC28-0AA74931E0CE}" srcOrd="0" destOrd="0" presId="urn:microsoft.com/office/officeart/2005/8/layout/lProcess2"/>
    <dgm:cxn modelId="{0B690D17-47D3-42C5-8DD2-83B86016F78F}" type="presOf" srcId="{AC875C9D-70E7-452F-923F-F6CC4A7EC051}" destId="{2DD05FCF-5424-4B81-9171-3A168664AF3C}" srcOrd="1" destOrd="0" presId="urn:microsoft.com/office/officeart/2005/8/layout/lProcess2"/>
    <dgm:cxn modelId="{BA733421-640E-467C-8991-502814838E28}" type="presOf" srcId="{02222432-EF5E-4535-B447-BA99123ADA9A}" destId="{45E6D648-D4DD-4C94-97DB-8EB408EA5C3C}" srcOrd="0" destOrd="0" presId="urn:microsoft.com/office/officeart/2005/8/layout/lProcess2"/>
    <dgm:cxn modelId="{3D944821-5FB7-4802-8797-8B702FE19C9F}" srcId="{C568C4D8-552E-4E0B-961B-6B7D8CEB90DF}" destId="{EF809010-2082-4F4B-81E0-5C885693D44C}" srcOrd="2" destOrd="0" parTransId="{4E0E3429-60E7-4299-8CE9-969C2F157107}" sibTransId="{8A07C9CE-2789-4D21-A22C-4B840FA0D3C8}"/>
    <dgm:cxn modelId="{C4CF2023-5D47-4CBF-AAF8-8867B68DCC63}" srcId="{02222432-EF5E-4535-B447-BA99123ADA9A}" destId="{C568C4D8-552E-4E0B-961B-6B7D8CEB90DF}" srcOrd="0" destOrd="0" parTransId="{5C4798AD-E76A-43F4-9708-11DD4EBED879}" sibTransId="{40D32D4F-CBE4-4023-943A-C47BE405E4B5}"/>
    <dgm:cxn modelId="{F25AB923-365A-4FAE-B165-14B3A08DCB3E}" type="presOf" srcId="{BA51FFBF-4FB7-45B9-85BD-AD700672EEC1}" destId="{CFFF76C6-0001-4A96-AFF8-A195F8A658B2}" srcOrd="1" destOrd="0" presId="urn:microsoft.com/office/officeart/2005/8/layout/lProcess2"/>
    <dgm:cxn modelId="{A0E57324-BD0B-4FE0-B1EE-A985D7B23D08}" type="presOf" srcId="{C568C4D8-552E-4E0B-961B-6B7D8CEB90DF}" destId="{C5970301-C88E-44C1-8371-A0DD9A709455}" srcOrd="0" destOrd="0" presId="urn:microsoft.com/office/officeart/2005/8/layout/lProcess2"/>
    <dgm:cxn modelId="{A7A7CE25-07B1-4E51-AE24-696D3A0BB9C6}" srcId="{02222432-EF5E-4535-B447-BA99123ADA9A}" destId="{AC875C9D-70E7-452F-923F-F6CC4A7EC051}" srcOrd="2" destOrd="0" parTransId="{6465A5D2-94B3-4375-A378-FC30081F64BE}" sibTransId="{798E7FE5-22E5-4039-A9E1-8FF0E3EDB2D2}"/>
    <dgm:cxn modelId="{E2379328-1415-4FC6-A447-03AF1C4314B0}" type="presOf" srcId="{045BBE0B-9D58-432E-9B56-58A8342091B1}" destId="{F26B57E1-7563-49AE-90CF-A3200E95E27A}" srcOrd="0" destOrd="0" presId="urn:microsoft.com/office/officeart/2005/8/layout/lProcess2"/>
    <dgm:cxn modelId="{EC6B1935-E0AF-479F-A8FF-D54DC59B6B1F}" srcId="{BA51FFBF-4FB7-45B9-85BD-AD700672EEC1}" destId="{A9D85759-13CB-4EB6-AD63-6CAA94B51CCF}" srcOrd="0" destOrd="0" parTransId="{F1B5F886-AC61-4092-B689-DC4609D83795}" sibTransId="{109098C2-7D43-4322-896E-16E487C1EFFF}"/>
    <dgm:cxn modelId="{C1FC103B-8D39-45B3-A4BD-E50C2F44ED2F}" srcId="{BA51FFBF-4FB7-45B9-85BD-AD700672EEC1}" destId="{B2F40C03-A824-490F-9E44-5F1623F6029D}" srcOrd="1" destOrd="0" parTransId="{6870A702-0F79-49A9-93CB-531DE6BD9793}" sibTransId="{3F00D66E-EDB8-45C0-8DF9-D1943BE801B7}"/>
    <dgm:cxn modelId="{5AD6BD61-C34B-48AF-B48C-36FB105D03E6}" srcId="{AC875C9D-70E7-452F-923F-F6CC4A7EC051}" destId="{53ECCA93-4123-4949-8A52-8AD3394328B8}" srcOrd="1" destOrd="0" parTransId="{13D4ECAA-0303-4832-AA69-91C1A025423C}" sibTransId="{7475E224-FD20-4C89-8D22-878A869CD1AD}"/>
    <dgm:cxn modelId="{0E9B1A4A-0C74-413E-A7F4-4F82EDDE19F6}" srcId="{AC875C9D-70E7-452F-923F-F6CC4A7EC051}" destId="{6DF1821C-C6EE-401B-9A2F-61B373777DEC}" srcOrd="3" destOrd="0" parTransId="{1FEF270F-7ADA-4173-A439-DB11B666BE82}" sibTransId="{90857711-986F-40B4-B7D5-73F96625EAD3}"/>
    <dgm:cxn modelId="{EBEBB774-C73E-4BB8-9469-251C73FA37F2}" srcId="{C568C4D8-552E-4E0B-961B-6B7D8CEB90DF}" destId="{045BBE0B-9D58-432E-9B56-58A8342091B1}" srcOrd="0" destOrd="0" parTransId="{ED440C1E-2E5C-4847-9272-9985009AAE33}" sibTransId="{B45AC2D1-A585-4273-8741-3ED4A27001BC}"/>
    <dgm:cxn modelId="{776CB956-EE63-4B5D-BAB9-2922FE2B2D9D}" type="presOf" srcId="{B2F40C03-A824-490F-9E44-5F1623F6029D}" destId="{4C868F73-A6E7-4198-B4E2-F57281D49873}" srcOrd="0" destOrd="0" presId="urn:microsoft.com/office/officeart/2005/8/layout/lProcess2"/>
    <dgm:cxn modelId="{01E20C5A-5B85-4F55-AABA-ED54379CAB7F}" type="presOf" srcId="{69798CAB-CC74-4BA9-9C3B-EDC005D3F49D}" destId="{D46533A2-6B42-414B-BF67-0E5FDC73EC56}" srcOrd="0" destOrd="0" presId="urn:microsoft.com/office/officeart/2005/8/layout/lProcess2"/>
    <dgm:cxn modelId="{B07E215A-1E1F-442B-8AFC-DDF9D33B55A6}" srcId="{AC875C9D-70E7-452F-923F-F6CC4A7EC051}" destId="{7682ECE1-4377-4E20-81B4-211104402DD4}" srcOrd="2" destOrd="0" parTransId="{72289015-E9BA-448E-A130-88AE181A797A}" sibTransId="{EDB7906F-1F59-4D6F-B382-8DDF61320255}"/>
    <dgm:cxn modelId="{08440792-BF54-4315-94AB-44D780C3B6C1}" type="presOf" srcId="{53ECCA93-4123-4949-8A52-8AD3394328B8}" destId="{92FC3174-24B5-46E2-92E0-F627F5251112}" srcOrd="0" destOrd="0" presId="urn:microsoft.com/office/officeart/2005/8/layout/lProcess2"/>
    <dgm:cxn modelId="{D4E7AD96-311A-420B-8ADE-F9065BC0FB66}" type="presOf" srcId="{BA51FFBF-4FB7-45B9-85BD-AD700672EEC1}" destId="{3999257D-F808-47B9-958A-EB6E30D03B4C}" srcOrd="0" destOrd="0" presId="urn:microsoft.com/office/officeart/2005/8/layout/lProcess2"/>
    <dgm:cxn modelId="{3B76039D-3EF5-4B11-9B67-0D74B7C54E32}" srcId="{C568C4D8-552E-4E0B-961B-6B7D8CEB90DF}" destId="{A914125E-7316-498B-B5BF-39C77FAB397B}" srcOrd="1" destOrd="0" parTransId="{254C84DA-ED1F-4046-A7E0-F486F007ABA7}" sibTransId="{2424DA5A-D8F4-4F02-B218-7C778F6AEC1D}"/>
    <dgm:cxn modelId="{D3C096A2-1045-4F0A-AD00-E3CFE1C61165}" type="presOf" srcId="{AC875C9D-70E7-452F-923F-F6CC4A7EC051}" destId="{68D1FB40-52BA-4443-82D2-CDF1BE9AE217}" srcOrd="0" destOrd="0" presId="urn:microsoft.com/office/officeart/2005/8/layout/lProcess2"/>
    <dgm:cxn modelId="{5C148CA9-92AD-4B06-A5E8-1F1C1ABE2C2B}" type="presOf" srcId="{C568C4D8-552E-4E0B-961B-6B7D8CEB90DF}" destId="{1E6E2BEB-002B-4F91-9D75-AEAB2BDF07F0}" srcOrd="1" destOrd="0" presId="urn:microsoft.com/office/officeart/2005/8/layout/lProcess2"/>
    <dgm:cxn modelId="{B5EDFEA9-BC34-4542-A90C-EB5404D84EC8}" srcId="{02222432-EF5E-4535-B447-BA99123ADA9A}" destId="{BA51FFBF-4FB7-45B9-85BD-AD700672EEC1}" srcOrd="1" destOrd="0" parTransId="{CBD050BF-71BF-4294-8072-407934B15883}" sibTransId="{77E21D2E-EDE4-4D5A-A469-533F0CCBD0A6}"/>
    <dgm:cxn modelId="{83F966B8-4F51-4B72-88DE-52262AD16E47}" type="presOf" srcId="{A914125E-7316-498B-B5BF-39C77FAB397B}" destId="{6C182C95-FA5B-49E9-B480-68B6DBFD0042}" srcOrd="0" destOrd="0" presId="urn:microsoft.com/office/officeart/2005/8/layout/lProcess2"/>
    <dgm:cxn modelId="{7F2DCCB8-06DD-41DA-9F5E-8A4B6E1D208D}" type="presOf" srcId="{65434E98-418F-44E0-8273-BE06B9979CFE}" destId="{CBE2F34B-F30A-4E5D-905C-FCDD992FE570}" srcOrd="0" destOrd="0" presId="urn:microsoft.com/office/officeart/2005/8/layout/lProcess2"/>
    <dgm:cxn modelId="{6942F6C1-048F-4758-99AF-8A48AC6B7C5D}" srcId="{BA51FFBF-4FB7-45B9-85BD-AD700672EEC1}" destId="{EBF3A7DE-C6A1-408F-87DF-D2CC7F152E89}" srcOrd="3" destOrd="0" parTransId="{83D7C9D4-3C46-4F2C-9489-E79FB4AB43D8}" sibTransId="{1165F508-3E8E-47B4-8C4E-50CE03EF19C7}"/>
    <dgm:cxn modelId="{A1FF36C3-0C60-4504-ADDF-A63525CB8623}" type="presOf" srcId="{EBF3A7DE-C6A1-408F-87DF-D2CC7F152E89}" destId="{F309323D-FF08-43BC-B1A9-27DFA6E38E87}" srcOrd="0" destOrd="0" presId="urn:microsoft.com/office/officeart/2005/8/layout/lProcess2"/>
    <dgm:cxn modelId="{E8F2B0CB-C21A-4FEF-962A-89AEDE3609B4}" type="presOf" srcId="{773E7C92-8989-49BB-AF40-CE5E303A2E1D}" destId="{F786691F-8A7F-4C99-A79C-9C4D9F1D0B3D}" srcOrd="0" destOrd="0" presId="urn:microsoft.com/office/officeart/2005/8/layout/lProcess2"/>
    <dgm:cxn modelId="{05EBD6CE-F3D5-4C94-B878-C2B96ED3593D}" srcId="{BA51FFBF-4FB7-45B9-85BD-AD700672EEC1}" destId="{773E7C92-8989-49BB-AF40-CE5E303A2E1D}" srcOrd="2" destOrd="0" parTransId="{7A0E43C0-04B0-4C11-AACF-417613966E70}" sibTransId="{430CC46F-B934-4CD0-833E-00F76B24A358}"/>
    <dgm:cxn modelId="{F849F1E0-5D12-4003-AAE0-E98066D5B8E9}" type="presOf" srcId="{A9D85759-13CB-4EB6-AD63-6CAA94B51CCF}" destId="{58EF3B1D-2FD6-4C02-8039-A3DE9199D61F}" srcOrd="0" destOrd="0" presId="urn:microsoft.com/office/officeart/2005/8/layout/lProcess2"/>
    <dgm:cxn modelId="{7218E2EA-6881-4D01-8638-2BF47B536076}" type="presOf" srcId="{6DF1821C-C6EE-401B-9A2F-61B373777DEC}" destId="{121997A0-A9C8-4762-9739-F74FAD6BDEDE}" srcOrd="0" destOrd="0" presId="urn:microsoft.com/office/officeart/2005/8/layout/lProcess2"/>
    <dgm:cxn modelId="{6814E4BD-123F-4314-913F-651746E72366}" type="presParOf" srcId="{45E6D648-D4DD-4C94-97DB-8EB408EA5C3C}" destId="{1EEB0FA9-264E-423B-8F8A-9BEF4DEB204D}" srcOrd="0" destOrd="0" presId="urn:microsoft.com/office/officeart/2005/8/layout/lProcess2"/>
    <dgm:cxn modelId="{1C281AD1-CD7C-49CA-A5A6-909393FCD9A7}" type="presParOf" srcId="{1EEB0FA9-264E-423B-8F8A-9BEF4DEB204D}" destId="{C5970301-C88E-44C1-8371-A0DD9A709455}" srcOrd="0" destOrd="0" presId="urn:microsoft.com/office/officeart/2005/8/layout/lProcess2"/>
    <dgm:cxn modelId="{B879804F-FF51-483C-97C1-96D0654D149D}" type="presParOf" srcId="{1EEB0FA9-264E-423B-8F8A-9BEF4DEB204D}" destId="{1E6E2BEB-002B-4F91-9D75-AEAB2BDF07F0}" srcOrd="1" destOrd="0" presId="urn:microsoft.com/office/officeart/2005/8/layout/lProcess2"/>
    <dgm:cxn modelId="{3E7657C3-F605-4D6E-A64B-2F6CBF039396}" type="presParOf" srcId="{1EEB0FA9-264E-423B-8F8A-9BEF4DEB204D}" destId="{E35D3DA9-73E6-4B41-AB4A-9B790780A9BB}" srcOrd="2" destOrd="0" presId="urn:microsoft.com/office/officeart/2005/8/layout/lProcess2"/>
    <dgm:cxn modelId="{4B979694-A7EB-4872-92D0-533E2D18A7D3}" type="presParOf" srcId="{E35D3DA9-73E6-4B41-AB4A-9B790780A9BB}" destId="{F64A3224-9E8F-4CD6-88B2-2CCCE5920AFD}" srcOrd="0" destOrd="0" presId="urn:microsoft.com/office/officeart/2005/8/layout/lProcess2"/>
    <dgm:cxn modelId="{67527E17-CCF9-46F0-B896-501EC2F80F4C}" type="presParOf" srcId="{F64A3224-9E8F-4CD6-88B2-2CCCE5920AFD}" destId="{F26B57E1-7563-49AE-90CF-A3200E95E27A}" srcOrd="0" destOrd="0" presId="urn:microsoft.com/office/officeart/2005/8/layout/lProcess2"/>
    <dgm:cxn modelId="{74E96268-553F-4BE7-8507-53C3ABBE83D1}" type="presParOf" srcId="{F64A3224-9E8F-4CD6-88B2-2CCCE5920AFD}" destId="{807ECD26-BB47-4E01-B2EF-8B35F75A9759}" srcOrd="1" destOrd="0" presId="urn:microsoft.com/office/officeart/2005/8/layout/lProcess2"/>
    <dgm:cxn modelId="{26358E93-5EF7-44E6-A338-7F19A973C2B9}" type="presParOf" srcId="{F64A3224-9E8F-4CD6-88B2-2CCCE5920AFD}" destId="{6C182C95-FA5B-49E9-B480-68B6DBFD0042}" srcOrd="2" destOrd="0" presId="urn:microsoft.com/office/officeart/2005/8/layout/lProcess2"/>
    <dgm:cxn modelId="{10B945D1-7D87-48B4-B669-B64A54672C63}" type="presParOf" srcId="{F64A3224-9E8F-4CD6-88B2-2CCCE5920AFD}" destId="{2BCBDFA5-B62D-417E-98E5-2391CEED30AD}" srcOrd="3" destOrd="0" presId="urn:microsoft.com/office/officeart/2005/8/layout/lProcess2"/>
    <dgm:cxn modelId="{E918A064-4522-49BA-B31C-1CA191116A80}" type="presParOf" srcId="{F64A3224-9E8F-4CD6-88B2-2CCCE5920AFD}" destId="{1524BEB5-AA0A-4F4C-BC28-0AA74931E0CE}" srcOrd="4" destOrd="0" presId="urn:microsoft.com/office/officeart/2005/8/layout/lProcess2"/>
    <dgm:cxn modelId="{DEDE5FA7-CDDC-4012-9160-8B164B6451BD}" type="presParOf" srcId="{F64A3224-9E8F-4CD6-88B2-2CCCE5920AFD}" destId="{A3625A5B-66CC-43D4-8939-89424E944FA7}" srcOrd="5" destOrd="0" presId="urn:microsoft.com/office/officeart/2005/8/layout/lProcess2"/>
    <dgm:cxn modelId="{3565951D-A8E7-4614-B3DA-52FDAA37153F}" type="presParOf" srcId="{F64A3224-9E8F-4CD6-88B2-2CCCE5920AFD}" destId="{CBE2F34B-F30A-4E5D-905C-FCDD992FE570}" srcOrd="6" destOrd="0" presId="urn:microsoft.com/office/officeart/2005/8/layout/lProcess2"/>
    <dgm:cxn modelId="{4741F5FA-8CB0-4A01-8DC1-9106FB3BDDAE}" type="presParOf" srcId="{45E6D648-D4DD-4C94-97DB-8EB408EA5C3C}" destId="{DD5359C8-62F0-460A-945B-B2BCCD55B759}" srcOrd="1" destOrd="0" presId="urn:microsoft.com/office/officeart/2005/8/layout/lProcess2"/>
    <dgm:cxn modelId="{02696A45-7C29-42F0-9209-A54157F1E5BB}" type="presParOf" srcId="{45E6D648-D4DD-4C94-97DB-8EB408EA5C3C}" destId="{0A2EEA2F-53A0-4836-AD6B-2C3239780AB5}" srcOrd="2" destOrd="0" presId="urn:microsoft.com/office/officeart/2005/8/layout/lProcess2"/>
    <dgm:cxn modelId="{9CFD3BBB-F118-4EE2-9D1F-1C096BE984D0}" type="presParOf" srcId="{0A2EEA2F-53A0-4836-AD6B-2C3239780AB5}" destId="{3999257D-F808-47B9-958A-EB6E30D03B4C}" srcOrd="0" destOrd="0" presId="urn:microsoft.com/office/officeart/2005/8/layout/lProcess2"/>
    <dgm:cxn modelId="{011E5315-D476-46A9-A3F6-4169A589F869}" type="presParOf" srcId="{0A2EEA2F-53A0-4836-AD6B-2C3239780AB5}" destId="{CFFF76C6-0001-4A96-AFF8-A195F8A658B2}" srcOrd="1" destOrd="0" presId="urn:microsoft.com/office/officeart/2005/8/layout/lProcess2"/>
    <dgm:cxn modelId="{4D9717A7-8BCC-4DF5-991B-195D1CD651E1}" type="presParOf" srcId="{0A2EEA2F-53A0-4836-AD6B-2C3239780AB5}" destId="{F3D53AEA-2B62-4462-A1FC-D49550FB2FFF}" srcOrd="2" destOrd="0" presId="urn:microsoft.com/office/officeart/2005/8/layout/lProcess2"/>
    <dgm:cxn modelId="{4FF78D80-621E-4921-B752-C71F82DA47B3}" type="presParOf" srcId="{F3D53AEA-2B62-4462-A1FC-D49550FB2FFF}" destId="{183315E8-6770-4EF3-AB8C-2AB0753A44F7}" srcOrd="0" destOrd="0" presId="urn:microsoft.com/office/officeart/2005/8/layout/lProcess2"/>
    <dgm:cxn modelId="{9C33606A-C409-4A4B-9D0F-98CA1BE2C038}" type="presParOf" srcId="{183315E8-6770-4EF3-AB8C-2AB0753A44F7}" destId="{58EF3B1D-2FD6-4C02-8039-A3DE9199D61F}" srcOrd="0" destOrd="0" presId="urn:microsoft.com/office/officeart/2005/8/layout/lProcess2"/>
    <dgm:cxn modelId="{9F79DAF9-4FC6-4205-A069-9E2EA5316084}" type="presParOf" srcId="{183315E8-6770-4EF3-AB8C-2AB0753A44F7}" destId="{D9EFEC09-3B7D-42A1-81A5-8A7D4B86A17E}" srcOrd="1" destOrd="0" presId="urn:microsoft.com/office/officeart/2005/8/layout/lProcess2"/>
    <dgm:cxn modelId="{C4396549-209E-4A01-B5F3-73A775B41637}" type="presParOf" srcId="{183315E8-6770-4EF3-AB8C-2AB0753A44F7}" destId="{4C868F73-A6E7-4198-B4E2-F57281D49873}" srcOrd="2" destOrd="0" presId="urn:microsoft.com/office/officeart/2005/8/layout/lProcess2"/>
    <dgm:cxn modelId="{92FDA24E-6D4E-4488-A152-A6D016D6B7D7}" type="presParOf" srcId="{183315E8-6770-4EF3-AB8C-2AB0753A44F7}" destId="{8AEFCC4C-3BFD-4DE9-A47E-019B164EE757}" srcOrd="3" destOrd="0" presId="urn:microsoft.com/office/officeart/2005/8/layout/lProcess2"/>
    <dgm:cxn modelId="{4112850E-120B-4E5E-9072-42E7D803F7C7}" type="presParOf" srcId="{183315E8-6770-4EF3-AB8C-2AB0753A44F7}" destId="{F786691F-8A7F-4C99-A79C-9C4D9F1D0B3D}" srcOrd="4" destOrd="0" presId="urn:microsoft.com/office/officeart/2005/8/layout/lProcess2"/>
    <dgm:cxn modelId="{C0C33DC1-6397-4ABB-B606-026CC891B9C9}" type="presParOf" srcId="{183315E8-6770-4EF3-AB8C-2AB0753A44F7}" destId="{8ED03824-4455-44BC-B4BC-8309D9EC5BF6}" srcOrd="5" destOrd="0" presId="urn:microsoft.com/office/officeart/2005/8/layout/lProcess2"/>
    <dgm:cxn modelId="{91B68CCF-1768-45FD-BC4E-7AEBD84032DA}" type="presParOf" srcId="{183315E8-6770-4EF3-AB8C-2AB0753A44F7}" destId="{F309323D-FF08-43BC-B1A9-27DFA6E38E87}" srcOrd="6" destOrd="0" presId="urn:microsoft.com/office/officeart/2005/8/layout/lProcess2"/>
    <dgm:cxn modelId="{991EEA1D-787E-4FD8-A544-CE3FA5714361}" type="presParOf" srcId="{45E6D648-D4DD-4C94-97DB-8EB408EA5C3C}" destId="{EECDCBCD-200C-4E4C-9AB5-FAF0A8FC9433}" srcOrd="3" destOrd="0" presId="urn:microsoft.com/office/officeart/2005/8/layout/lProcess2"/>
    <dgm:cxn modelId="{FA074F23-51C1-47FA-BD80-9513162FD328}" type="presParOf" srcId="{45E6D648-D4DD-4C94-97DB-8EB408EA5C3C}" destId="{4047865F-6149-456A-A4AB-F4780670742F}" srcOrd="4" destOrd="0" presId="urn:microsoft.com/office/officeart/2005/8/layout/lProcess2"/>
    <dgm:cxn modelId="{49DEDCBF-CB11-4209-AF59-19A7B5F2C91D}" type="presParOf" srcId="{4047865F-6149-456A-A4AB-F4780670742F}" destId="{68D1FB40-52BA-4443-82D2-CDF1BE9AE217}" srcOrd="0" destOrd="0" presId="urn:microsoft.com/office/officeart/2005/8/layout/lProcess2"/>
    <dgm:cxn modelId="{6812A61D-A54B-487E-8AAF-A31952A23E4D}" type="presParOf" srcId="{4047865F-6149-456A-A4AB-F4780670742F}" destId="{2DD05FCF-5424-4B81-9171-3A168664AF3C}" srcOrd="1" destOrd="0" presId="urn:microsoft.com/office/officeart/2005/8/layout/lProcess2"/>
    <dgm:cxn modelId="{1DC61424-E75B-402A-BE6E-D2DAB1E28C30}" type="presParOf" srcId="{4047865F-6149-456A-A4AB-F4780670742F}" destId="{D450748E-DB4D-46E8-B155-8BF0FBC5C92F}" srcOrd="2" destOrd="0" presId="urn:microsoft.com/office/officeart/2005/8/layout/lProcess2"/>
    <dgm:cxn modelId="{C953C22A-132E-4A2D-ABA1-AD7E210FB1CA}" type="presParOf" srcId="{D450748E-DB4D-46E8-B155-8BF0FBC5C92F}" destId="{5B47C6B8-C9FB-4F32-8FCF-CC491605846B}" srcOrd="0" destOrd="0" presId="urn:microsoft.com/office/officeart/2005/8/layout/lProcess2"/>
    <dgm:cxn modelId="{CF9BEA6E-8FC8-4DA6-9E68-DF14FD2EFD39}" type="presParOf" srcId="{5B47C6B8-C9FB-4F32-8FCF-CC491605846B}" destId="{D46533A2-6B42-414B-BF67-0E5FDC73EC56}" srcOrd="0" destOrd="0" presId="urn:microsoft.com/office/officeart/2005/8/layout/lProcess2"/>
    <dgm:cxn modelId="{98EAEFA3-DA55-4CC0-8DE4-943BFF5D1B8D}" type="presParOf" srcId="{5B47C6B8-C9FB-4F32-8FCF-CC491605846B}" destId="{CD603F19-7CE1-4A1D-B723-9E3039F235F5}" srcOrd="1" destOrd="0" presId="urn:microsoft.com/office/officeart/2005/8/layout/lProcess2"/>
    <dgm:cxn modelId="{968D7F40-D3A4-469A-86AE-C22A75795294}" type="presParOf" srcId="{5B47C6B8-C9FB-4F32-8FCF-CC491605846B}" destId="{92FC3174-24B5-46E2-92E0-F627F5251112}" srcOrd="2" destOrd="0" presId="urn:microsoft.com/office/officeart/2005/8/layout/lProcess2"/>
    <dgm:cxn modelId="{B8F95DDA-A8A0-4869-9A36-195962600029}" type="presParOf" srcId="{5B47C6B8-C9FB-4F32-8FCF-CC491605846B}" destId="{BCAFFDDE-1669-4827-A83F-32885FE4364C}" srcOrd="3" destOrd="0" presId="urn:microsoft.com/office/officeart/2005/8/layout/lProcess2"/>
    <dgm:cxn modelId="{2CEAD128-BADB-4499-84CE-442CC6C6077A}" type="presParOf" srcId="{5B47C6B8-C9FB-4F32-8FCF-CC491605846B}" destId="{78C12FEA-BEF9-4C22-A8AA-6ABA158D72FB}" srcOrd="4" destOrd="0" presId="urn:microsoft.com/office/officeart/2005/8/layout/lProcess2"/>
    <dgm:cxn modelId="{107CDE3C-E832-4DEF-81E6-5F5ACF705C73}" type="presParOf" srcId="{5B47C6B8-C9FB-4F32-8FCF-CC491605846B}" destId="{2ECC4495-CD5E-4A0E-A330-FBC88F1B2C67}" srcOrd="5" destOrd="0" presId="urn:microsoft.com/office/officeart/2005/8/layout/lProcess2"/>
    <dgm:cxn modelId="{C063D532-49EA-4D05-9603-E025824AEDF5}" type="presParOf" srcId="{5B47C6B8-C9FB-4F32-8FCF-CC491605846B}" destId="{121997A0-A9C8-4762-9739-F74FAD6BDE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70301-C88E-44C1-8371-A0DD9A709455}">
      <dsp:nvSpPr>
        <dsp:cNvPr id="0" name=""/>
        <dsp:cNvSpPr/>
      </dsp:nvSpPr>
      <dsp:spPr>
        <a:xfrm>
          <a:off x="0" y="0"/>
          <a:ext cx="1613758" cy="3881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Osoba 1</a:t>
          </a:r>
          <a:endParaRPr lang="en-GB" sz="3400" kern="1200" dirty="0"/>
        </a:p>
      </dsp:txBody>
      <dsp:txXfrm>
        <a:off x="0" y="0"/>
        <a:ext cx="1613758" cy="1164431"/>
      </dsp:txXfrm>
    </dsp:sp>
    <dsp:sp modelId="{F26B57E1-7563-49AE-90CF-A3200E95E27A}">
      <dsp:nvSpPr>
        <dsp:cNvPr id="0" name=""/>
        <dsp:cNvSpPr/>
      </dsp:nvSpPr>
      <dsp:spPr>
        <a:xfrm>
          <a:off x="161996" y="1164525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1</a:t>
          </a:r>
          <a:endParaRPr lang="en-GB" sz="2200" kern="1200" dirty="0"/>
        </a:p>
      </dsp:txBody>
      <dsp:txXfrm>
        <a:off x="178557" y="1181086"/>
        <a:ext cx="1257885" cy="532320"/>
      </dsp:txXfrm>
    </dsp:sp>
    <dsp:sp modelId="{6C182C95-FA5B-49E9-B480-68B6DBFD0042}">
      <dsp:nvSpPr>
        <dsp:cNvPr id="0" name=""/>
        <dsp:cNvSpPr/>
      </dsp:nvSpPr>
      <dsp:spPr>
        <a:xfrm>
          <a:off x="161996" y="1816959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2</a:t>
          </a:r>
          <a:endParaRPr lang="en-GB" sz="2200" kern="1200" dirty="0"/>
        </a:p>
      </dsp:txBody>
      <dsp:txXfrm>
        <a:off x="178557" y="1833520"/>
        <a:ext cx="1257885" cy="532320"/>
      </dsp:txXfrm>
    </dsp:sp>
    <dsp:sp modelId="{1524BEB5-AA0A-4F4C-BC28-0AA74931E0CE}">
      <dsp:nvSpPr>
        <dsp:cNvPr id="0" name=""/>
        <dsp:cNvSpPr/>
      </dsp:nvSpPr>
      <dsp:spPr>
        <a:xfrm>
          <a:off x="161996" y="2469393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……</a:t>
          </a:r>
          <a:endParaRPr lang="en-GB" sz="2200" kern="1200" dirty="0"/>
        </a:p>
      </dsp:txBody>
      <dsp:txXfrm>
        <a:off x="178557" y="2485954"/>
        <a:ext cx="1257885" cy="532320"/>
      </dsp:txXfrm>
    </dsp:sp>
    <dsp:sp modelId="{CBE2F34B-F30A-4E5D-905C-FCDD992FE570}">
      <dsp:nvSpPr>
        <dsp:cNvPr id="0" name=""/>
        <dsp:cNvSpPr/>
      </dsp:nvSpPr>
      <dsp:spPr>
        <a:xfrm>
          <a:off x="161996" y="3121827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n</a:t>
          </a:r>
          <a:endParaRPr lang="en-GB" sz="2200" kern="1200" dirty="0"/>
        </a:p>
      </dsp:txBody>
      <dsp:txXfrm>
        <a:off x="178557" y="3138388"/>
        <a:ext cx="1257885" cy="532320"/>
      </dsp:txXfrm>
    </dsp:sp>
    <dsp:sp modelId="{3999257D-F808-47B9-958A-EB6E30D03B4C}">
      <dsp:nvSpPr>
        <dsp:cNvPr id="0" name=""/>
        <dsp:cNvSpPr/>
      </dsp:nvSpPr>
      <dsp:spPr>
        <a:xfrm>
          <a:off x="1735411" y="0"/>
          <a:ext cx="1613758" cy="3881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Osoba 2</a:t>
          </a:r>
          <a:endParaRPr lang="en-GB" sz="3400" kern="1200" dirty="0"/>
        </a:p>
      </dsp:txBody>
      <dsp:txXfrm>
        <a:off x="1735411" y="0"/>
        <a:ext cx="1613758" cy="1164431"/>
      </dsp:txXfrm>
    </dsp:sp>
    <dsp:sp modelId="{58EF3B1D-2FD6-4C02-8039-A3DE9199D61F}">
      <dsp:nvSpPr>
        <dsp:cNvPr id="0" name=""/>
        <dsp:cNvSpPr/>
      </dsp:nvSpPr>
      <dsp:spPr>
        <a:xfrm>
          <a:off x="1896787" y="1164525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1</a:t>
          </a:r>
          <a:endParaRPr lang="en-GB" sz="2200" kern="1200" dirty="0"/>
        </a:p>
      </dsp:txBody>
      <dsp:txXfrm>
        <a:off x="1913348" y="1181086"/>
        <a:ext cx="1257885" cy="532320"/>
      </dsp:txXfrm>
    </dsp:sp>
    <dsp:sp modelId="{4C868F73-A6E7-4198-B4E2-F57281D49873}">
      <dsp:nvSpPr>
        <dsp:cNvPr id="0" name=""/>
        <dsp:cNvSpPr/>
      </dsp:nvSpPr>
      <dsp:spPr>
        <a:xfrm>
          <a:off x="1896787" y="1816959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2</a:t>
          </a:r>
          <a:endParaRPr lang="en-GB" sz="2200" kern="1200" dirty="0"/>
        </a:p>
      </dsp:txBody>
      <dsp:txXfrm>
        <a:off x="1913348" y="1833520"/>
        <a:ext cx="1257885" cy="532320"/>
      </dsp:txXfrm>
    </dsp:sp>
    <dsp:sp modelId="{F786691F-8A7F-4C99-A79C-9C4D9F1D0B3D}">
      <dsp:nvSpPr>
        <dsp:cNvPr id="0" name=""/>
        <dsp:cNvSpPr/>
      </dsp:nvSpPr>
      <dsp:spPr>
        <a:xfrm>
          <a:off x="1896787" y="2469393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……</a:t>
          </a:r>
          <a:endParaRPr lang="en-GB" sz="2200" kern="1200" dirty="0"/>
        </a:p>
      </dsp:txBody>
      <dsp:txXfrm>
        <a:off x="1913348" y="2485954"/>
        <a:ext cx="1257885" cy="532320"/>
      </dsp:txXfrm>
    </dsp:sp>
    <dsp:sp modelId="{F309323D-FF08-43BC-B1A9-27DFA6E38E87}">
      <dsp:nvSpPr>
        <dsp:cNvPr id="0" name=""/>
        <dsp:cNvSpPr/>
      </dsp:nvSpPr>
      <dsp:spPr>
        <a:xfrm>
          <a:off x="1913738" y="3121827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n</a:t>
          </a:r>
          <a:endParaRPr lang="en-GB" sz="2200" kern="1200" dirty="0"/>
        </a:p>
      </dsp:txBody>
      <dsp:txXfrm>
        <a:off x="1930299" y="3138388"/>
        <a:ext cx="1257885" cy="532320"/>
      </dsp:txXfrm>
    </dsp:sp>
    <dsp:sp modelId="{68D1FB40-52BA-4443-82D2-CDF1BE9AE217}">
      <dsp:nvSpPr>
        <dsp:cNvPr id="0" name=""/>
        <dsp:cNvSpPr/>
      </dsp:nvSpPr>
      <dsp:spPr>
        <a:xfrm>
          <a:off x="3470202" y="0"/>
          <a:ext cx="1613758" cy="38814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Osoba 3</a:t>
          </a:r>
          <a:endParaRPr lang="en-GB" sz="3400" kern="1200" dirty="0"/>
        </a:p>
      </dsp:txBody>
      <dsp:txXfrm>
        <a:off x="3470202" y="0"/>
        <a:ext cx="1613758" cy="1164431"/>
      </dsp:txXfrm>
    </dsp:sp>
    <dsp:sp modelId="{D46533A2-6B42-414B-BF67-0E5FDC73EC56}">
      <dsp:nvSpPr>
        <dsp:cNvPr id="0" name=""/>
        <dsp:cNvSpPr/>
      </dsp:nvSpPr>
      <dsp:spPr>
        <a:xfrm>
          <a:off x="3631578" y="1164525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1</a:t>
          </a:r>
          <a:endParaRPr lang="en-GB" sz="2200" kern="1200" dirty="0"/>
        </a:p>
      </dsp:txBody>
      <dsp:txXfrm>
        <a:off x="3648139" y="1181086"/>
        <a:ext cx="1257885" cy="532320"/>
      </dsp:txXfrm>
    </dsp:sp>
    <dsp:sp modelId="{92FC3174-24B5-46E2-92E0-F627F5251112}">
      <dsp:nvSpPr>
        <dsp:cNvPr id="0" name=""/>
        <dsp:cNvSpPr/>
      </dsp:nvSpPr>
      <dsp:spPr>
        <a:xfrm>
          <a:off x="3631578" y="1816959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2</a:t>
          </a:r>
          <a:endParaRPr lang="en-GB" sz="2200" kern="1200" dirty="0"/>
        </a:p>
      </dsp:txBody>
      <dsp:txXfrm>
        <a:off x="3648139" y="1833520"/>
        <a:ext cx="1257885" cy="532320"/>
      </dsp:txXfrm>
    </dsp:sp>
    <dsp:sp modelId="{78C12FEA-BEF9-4C22-A8AA-6ABA158D72FB}">
      <dsp:nvSpPr>
        <dsp:cNvPr id="0" name=""/>
        <dsp:cNvSpPr/>
      </dsp:nvSpPr>
      <dsp:spPr>
        <a:xfrm>
          <a:off x="3631578" y="2469393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…….</a:t>
          </a:r>
          <a:endParaRPr lang="en-GB" sz="2200" kern="1200" dirty="0"/>
        </a:p>
      </dsp:txBody>
      <dsp:txXfrm>
        <a:off x="3648139" y="2485954"/>
        <a:ext cx="1257885" cy="532320"/>
      </dsp:txXfrm>
    </dsp:sp>
    <dsp:sp modelId="{121997A0-A9C8-4762-9739-F74FAD6BDEDE}">
      <dsp:nvSpPr>
        <dsp:cNvPr id="0" name=""/>
        <dsp:cNvSpPr/>
      </dsp:nvSpPr>
      <dsp:spPr>
        <a:xfrm>
          <a:off x="3631578" y="3121827"/>
          <a:ext cx="1291007" cy="56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Pomiar n</a:t>
          </a:r>
          <a:endParaRPr lang="en-GB" sz="2200" kern="1200" dirty="0"/>
        </a:p>
      </dsp:txBody>
      <dsp:txXfrm>
        <a:off x="3648139" y="3138388"/>
        <a:ext cx="1257885" cy="53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0.05934</cdr:x>
      <cdr:y>0.25919</cdr:y>
    </cdr:from>
    <cdr:to>
      <cdr:x>0.96474</cdr:x>
      <cdr:y>0.77221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0ED87F49-E382-D5AB-F7AD-9FDAE89D27E2}"/>
            </a:ext>
          </a:extLst>
        </cdr:cNvPr>
        <cdr:cNvCxnSpPr/>
      </cdr:nvCxnSpPr>
      <cdr:spPr>
        <a:xfrm xmlns:a="http://schemas.openxmlformats.org/drawingml/2006/main" flipV="1">
          <a:off x="495858" y="1019834"/>
          <a:ext cx="7565366" cy="201858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3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84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4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3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7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8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0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1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9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4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9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1D2A-26AF-4A0A-9895-94A11C30C67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093EED-D8A4-4F06-A75F-A4BA2E9E0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pra.ub.uni-muenchen.de/109068/1/MPRA_paper_109068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uropa.eu/eurobarometer/screen/home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wresearch.org/tools-and-resources/" TargetMode="External"/><Relationship Id="rId5" Type="http://schemas.openxmlformats.org/officeDocument/2006/relationships/hyperlink" Target="https://www.europeansocialsurvey.org/" TargetMode="External"/><Relationship Id="rId4" Type="http://schemas.openxmlformats.org/officeDocument/2006/relationships/hyperlink" Target="https://www.gesis.org/en/eurobarometer-data-service/search-data-access/data-acces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microdata" TargetMode="External"/><Relationship Id="rId2" Type="http://schemas.openxmlformats.org/officeDocument/2006/relationships/hyperlink" Target="https://psidonline.isr.umich.edu/VideoTutorial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tat.gov.pl/obszary-tematyczne/inne-opracowani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5EDC-6E08-E5AC-6F93-1EA732D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Badania panelowe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894BB-3A4A-7060-5B1D-FFBC3E48F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5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46D8-8E4D-6743-17D7-BB0FDC2C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l-PL" dirty="0"/>
              <a:t>W badaniach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B9B2-376F-C11D-5DBA-F3E66B05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l-PL" dirty="0"/>
              <a:t>Link - </a:t>
            </a:r>
            <a:r>
              <a:rPr lang="pl-PL" dirty="0">
                <a:hlinkClick r:id="rId2"/>
              </a:rPr>
              <a:t>MPRA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3441C-C867-B94B-2D0A-9B43D6A4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19" y="507042"/>
            <a:ext cx="5123972" cy="64452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B5D0A3-5737-E16F-5404-B3CDE95A3B71}"/>
              </a:ext>
            </a:extLst>
          </p:cNvPr>
          <p:cNvSpPr/>
          <p:nvPr/>
        </p:nvSpPr>
        <p:spPr>
          <a:xfrm>
            <a:off x="3959405" y="2505075"/>
            <a:ext cx="4495800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6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9E7-5E84-21A5-0296-26A89B9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Model panelowy efektów stałych – ang. </a:t>
            </a:r>
            <a:r>
              <a:rPr lang="pl-PL" i="1" dirty="0" err="1"/>
              <a:t>Fixed</a:t>
            </a:r>
            <a:r>
              <a:rPr lang="pl-PL" i="1" dirty="0"/>
              <a:t> </a:t>
            </a:r>
            <a:r>
              <a:rPr lang="pl-PL" i="1" dirty="0" err="1"/>
              <a:t>effects</a:t>
            </a:r>
            <a:endParaRPr lang="en-GB" i="1" dirty="0"/>
          </a:p>
        </p:txBody>
      </p:sp>
      <p:pic>
        <p:nvPicPr>
          <p:cNvPr id="6" name="Picture 4" descr="Obraz promieniowania elektromagnetycznego">
            <a:extLst>
              <a:ext uri="{FF2B5EF4-FFF2-40B4-BE49-F238E27FC236}">
                <a16:creationId xmlns:a16="http://schemas.microsoft.com/office/drawing/2014/main" id="{D699D82E-0479-1501-0BB6-90B2DC98A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8" r="3273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E44C1-2E65-331B-25D1-2632108CE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/>
                  <a:t>Do naszej relacji dodajemy jeden albo dwa efekty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Gdzie: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efekt ilościowy związany z danym respondentem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- efekt ilościowy związany z danym okresem czasu. </a:t>
                </a:r>
              </a:p>
              <a:p>
                <a:pPr lvl="1"/>
                <a:endParaRPr lang="pl-PL" dirty="0"/>
              </a:p>
              <a:p>
                <a:r>
                  <a:rPr lang="pl-PL" dirty="0"/>
                  <a:t>Jak to rozwiązuje problem – zakładamy stały wpływ naszych nieobserwowanych zmian.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E44C1-2E65-331B-25D1-2632108CE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l="-190" t="-1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77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454B-43DC-B61E-55E6-8482E1E1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Czemu to działa? 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F8A3-230E-7CA4-B38D-1CDBAD14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Wpływ na nasz stosunek do policji może mieć miejsce zamieszkania:</a:t>
            </a:r>
          </a:p>
          <a:p>
            <a:pPr lvl="1"/>
            <a:r>
              <a:rPr lang="pl-PL" dirty="0"/>
              <a:t>Tam gdzie policja pracuje sprawnie – oceny są wyższe. </a:t>
            </a:r>
          </a:p>
          <a:p>
            <a:pPr lvl="1"/>
            <a:r>
              <a:rPr lang="pl-PL" dirty="0"/>
              <a:t>Ale nie mamy wiedzy na temat takiej sprawności. </a:t>
            </a:r>
          </a:p>
          <a:p>
            <a:pPr lvl="1"/>
            <a:endParaRPr lang="pl-PL" dirty="0"/>
          </a:p>
          <a:p>
            <a:r>
              <a:rPr lang="pl-PL" dirty="0"/>
              <a:t>Respondenci rzadko zmieniają miejsce zamieszkania.</a:t>
            </a:r>
          </a:p>
          <a:p>
            <a:pPr lvl="1"/>
            <a:r>
              <a:rPr lang="pl-PL" dirty="0"/>
              <a:t>Nawet jeśli dojdzie do zmiany to kończą wtedy udział w badaniu (</a:t>
            </a:r>
            <a:r>
              <a:rPr lang="pl-PL" i="1" dirty="0"/>
              <a:t>wymieranie</a:t>
            </a:r>
            <a:r>
              <a:rPr lang="pl-PL" dirty="0"/>
              <a:t>). 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70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0A7D-83E7-C3A5-313F-7A294779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przykładzie krajów: 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B00DF11-6ED3-48E4-9832-B0D9C1EB3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548556"/>
              </p:ext>
            </p:extLst>
          </p:nvPr>
        </p:nvGraphicFramePr>
        <p:xfrm>
          <a:off x="919018" y="1436543"/>
          <a:ext cx="8114145" cy="492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69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46A14-91B1-A273-5144-DA4F7E15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Jak to interpretować?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53B1-7261-4BE9-D411-091A284C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Wpływ na nasz stosunek do policji może mieć wartość pensji:</a:t>
            </a:r>
          </a:p>
          <a:p>
            <a:pPr lvl="1"/>
            <a:r>
              <a:rPr lang="pl-PL" dirty="0"/>
              <a:t>Bogatsze osoby są bardziej bezpieczne – wskazują lepsze oceny</a:t>
            </a:r>
          </a:p>
          <a:p>
            <a:pPr lvl="1"/>
            <a:r>
              <a:rPr lang="pl-PL" dirty="0"/>
              <a:t>Rozkład wynagrodzeń </a:t>
            </a:r>
            <a:r>
              <a:rPr lang="pl-PL"/>
              <a:t>jest normalny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Jeżeli w ankiecie nie zapytaliśmy o płacę – możemy częściowo odtworzyć ten efekt.</a:t>
            </a:r>
          </a:p>
          <a:p>
            <a:pPr lvl="1"/>
            <a:r>
              <a:rPr lang="pl-PL" dirty="0"/>
              <a:t>Będzie to sygnalizować nasza zmienna losowa. </a:t>
            </a:r>
            <a:endParaRPr lang="en-GB" dirty="0"/>
          </a:p>
          <a:p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68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9E7-5E84-21A5-0296-26A89B90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panelowy efektów losowych – ang. </a:t>
            </a:r>
            <a:r>
              <a:rPr lang="pl-PL" i="1" dirty="0" err="1"/>
              <a:t>Random</a:t>
            </a:r>
            <a:r>
              <a:rPr lang="pl-PL" i="1" dirty="0"/>
              <a:t> </a:t>
            </a:r>
            <a:r>
              <a:rPr lang="pl-PL" i="1" dirty="0" err="1"/>
              <a:t>effects</a:t>
            </a:r>
            <a:endParaRPr lang="en-GB" i="1" dirty="0"/>
          </a:p>
        </p:txBody>
      </p:sp>
      <p:pic>
        <p:nvPicPr>
          <p:cNvPr id="6" name="Picture 4" descr="Obraz promieniowania elektromagnetycznego">
            <a:extLst>
              <a:ext uri="{FF2B5EF4-FFF2-40B4-BE49-F238E27FC236}">
                <a16:creationId xmlns:a16="http://schemas.microsoft.com/office/drawing/2014/main" id="{D699D82E-0479-1501-0BB6-90B2DC98A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8" r="3273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E44C1-2E65-331B-25D1-2632108CE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Zamiast dwóch efektów mamy wpływ zmiennej z rozkładu normalnego: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Gdzie: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 dodatkowy efekt występujący w populacji o rozkładzie normalnym</a:t>
                </a:r>
              </a:p>
              <a:p>
                <a:pPr lvl="1"/>
                <a:r>
                  <a:rPr lang="pl-PL" dirty="0"/>
                  <a:t>W praktyce działa dla dużych prób – marketingowych.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E44C1-2E65-331B-25D1-2632108CE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l="-190" t="-942" r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byt duża fala podczas awarii oceanu">
            <a:extLst>
              <a:ext uri="{FF2B5EF4-FFF2-40B4-BE49-F238E27FC236}">
                <a16:creationId xmlns:a16="http://schemas.microsoft.com/office/drawing/2014/main" id="{10DED72A-56E2-60D7-81D4-04C8188B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53AD0-674F-B537-D6D6-C57B6E74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/>
              <a:t>Popularne badania socjologiczne - EU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7BC3-E80A-9C80-5700-078970E9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  <a:hlinkClick r:id="rId3"/>
              </a:rPr>
              <a:t>Eurobarometer</a:t>
            </a:r>
            <a:endParaRPr lang="pl-PL" dirty="0">
              <a:solidFill>
                <a:srgbClr val="FFFFFF"/>
              </a:solidFill>
            </a:endParaRPr>
          </a:p>
          <a:p>
            <a:pPr lvl="1"/>
            <a:r>
              <a:rPr lang="pl-PL" dirty="0">
                <a:solidFill>
                  <a:srgbClr val="FFFFFF"/>
                </a:solidFill>
              </a:rPr>
              <a:t>Badanie Komisji Europejskiej.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Kwestie europejskie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Dane jednostkowe od </a:t>
            </a:r>
            <a:r>
              <a:rPr lang="pl-PL" dirty="0">
                <a:solidFill>
                  <a:srgbClr val="FFFFFF"/>
                </a:solidFill>
                <a:hlinkClick r:id="rId4"/>
              </a:rPr>
              <a:t>GESIS</a:t>
            </a:r>
            <a:endParaRPr lang="pl-PL" dirty="0">
              <a:solidFill>
                <a:srgbClr val="FFFFFF"/>
              </a:solidFill>
            </a:endParaRPr>
          </a:p>
          <a:p>
            <a:endParaRPr lang="pl-PL" dirty="0">
              <a:solidFill>
                <a:srgbClr val="FFFFFF"/>
              </a:solidFill>
              <a:hlinkClick r:id="rId5"/>
            </a:endParaRPr>
          </a:p>
          <a:p>
            <a:r>
              <a:rPr lang="pl-PL" dirty="0" err="1">
                <a:hlinkClick r:id="rId6"/>
              </a:rPr>
              <a:t>Pew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Research</a:t>
            </a:r>
            <a:r>
              <a:rPr lang="pl-PL" dirty="0">
                <a:hlinkClick r:id="rId6"/>
              </a:rPr>
              <a:t> Center</a:t>
            </a:r>
            <a:r>
              <a:rPr lang="pl-PL" dirty="0"/>
              <a:t> - ATP</a:t>
            </a:r>
          </a:p>
          <a:p>
            <a:pPr lvl="1"/>
            <a:r>
              <a:rPr lang="pl-PL" dirty="0"/>
              <a:t>Amerykański odpowiednik CBOS</a:t>
            </a:r>
          </a:p>
          <a:p>
            <a:pPr lvl="1"/>
            <a:r>
              <a:rPr lang="pl-PL" dirty="0"/>
              <a:t>Wpływowe badania polityczne oraz monitoring mediów</a:t>
            </a:r>
          </a:p>
          <a:p>
            <a:pPr lvl="1"/>
            <a:r>
              <a:rPr lang="pl-PL" dirty="0"/>
              <a:t>Duży przekrój tematów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342900" lvl="1" indent="-342900"/>
            <a:endParaRPr lang="pl-PL" dirty="0">
              <a:solidFill>
                <a:srgbClr val="FFFFFF"/>
              </a:solidFill>
            </a:endParaRPr>
          </a:p>
          <a:p>
            <a:pPr lvl="2"/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2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5B8-7811-C801-CD17-EA6423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Badania w statystyce publicznej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1158-F130-A680-D755-45D17719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Panel </a:t>
            </a:r>
            <a:r>
              <a:rPr lang="pl-PL" dirty="0" err="1"/>
              <a:t>Study</a:t>
            </a:r>
            <a:r>
              <a:rPr lang="pl-PL" dirty="0"/>
              <a:t> of </a:t>
            </a:r>
            <a:r>
              <a:rPr lang="pl-PL" dirty="0" err="1"/>
              <a:t>Income</a:t>
            </a:r>
            <a:r>
              <a:rPr lang="pl-PL" dirty="0"/>
              <a:t> Dynamics (</a:t>
            </a:r>
            <a:r>
              <a:rPr lang="pl-PL" dirty="0">
                <a:hlinkClick r:id="rId2"/>
              </a:rPr>
              <a:t>PSID</a:t>
            </a:r>
            <a:r>
              <a:rPr lang="pl-PL" dirty="0"/>
              <a:t>) – </a:t>
            </a:r>
            <a:r>
              <a:rPr lang="pl-PL" dirty="0" err="1"/>
              <a:t>Univeristy</a:t>
            </a:r>
            <a:r>
              <a:rPr lang="pl-PL" dirty="0"/>
              <a:t> of Michigan</a:t>
            </a:r>
          </a:p>
          <a:p>
            <a:endParaRPr lang="pl-PL" dirty="0"/>
          </a:p>
          <a:p>
            <a:r>
              <a:rPr lang="pl-PL" dirty="0" err="1"/>
              <a:t>Mikrodane</a:t>
            </a:r>
            <a:r>
              <a:rPr lang="pl-PL" dirty="0"/>
              <a:t> (</a:t>
            </a:r>
            <a:r>
              <a:rPr lang="pl-PL" dirty="0">
                <a:hlinkClick r:id="rId3"/>
              </a:rPr>
              <a:t>link</a:t>
            </a:r>
            <a:r>
              <a:rPr lang="pl-PL" dirty="0"/>
              <a:t>) – Eurostat</a:t>
            </a:r>
          </a:p>
          <a:p>
            <a:pPr lvl="1"/>
            <a:r>
              <a:rPr lang="pl-PL" dirty="0" err="1"/>
              <a:t>Labor</a:t>
            </a:r>
            <a:r>
              <a:rPr lang="pl-PL" dirty="0"/>
              <a:t> Force Survey</a:t>
            </a:r>
          </a:p>
          <a:p>
            <a:pPr lvl="1"/>
            <a:r>
              <a:rPr lang="pl-PL" dirty="0"/>
              <a:t>Statistics on </a:t>
            </a:r>
            <a:r>
              <a:rPr lang="pl-PL" dirty="0" err="1"/>
              <a:t>Income</a:t>
            </a:r>
            <a:r>
              <a:rPr lang="pl-PL" dirty="0"/>
              <a:t> and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Conditions</a:t>
            </a:r>
            <a:r>
              <a:rPr lang="pl-PL" dirty="0"/>
              <a:t> (SILC)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A215D-3494-E855-B32A-6F338FE660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53" b="-44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91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74EA-D789-9979-E420-19EB70BF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Czym jest badanie panelowe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F11B-3835-1875-E400-F7857367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Badanie tej samej grupy osób w określonych okresach</a:t>
            </a:r>
          </a:p>
          <a:p>
            <a:endParaRPr lang="pl-PL" dirty="0"/>
          </a:p>
          <a:p>
            <a:r>
              <a:rPr lang="pl-PL" dirty="0"/>
              <a:t>Benefity: </a:t>
            </a:r>
          </a:p>
          <a:p>
            <a:pPr lvl="1"/>
            <a:r>
              <a:rPr lang="pl-PL" dirty="0"/>
              <a:t>Pozwala więcej powiedzieć o zmianach zachowania danej osoby.</a:t>
            </a:r>
          </a:p>
          <a:p>
            <a:pPr lvl="1"/>
            <a:r>
              <a:rPr lang="pl-PL" dirty="0"/>
              <a:t>Często dokładniejsze oszacowania statystyczne.</a:t>
            </a:r>
          </a:p>
          <a:p>
            <a:pPr lvl="1"/>
            <a:r>
              <a:rPr lang="pl-PL" dirty="0"/>
              <a:t>Możliwość odfiltrowania efektów związanych z nieobserwowanymi czynnikami. </a:t>
            </a:r>
          </a:p>
          <a:p>
            <a:pPr lvl="1"/>
            <a:endParaRPr lang="pl-PL" dirty="0"/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Kosztowne</a:t>
            </a:r>
          </a:p>
          <a:p>
            <a:pPr lvl="1"/>
            <a:r>
              <a:rPr lang="pl-PL" dirty="0"/>
              <a:t>Problem </a:t>
            </a:r>
            <a:r>
              <a:rPr lang="pl-PL" i="1" dirty="0"/>
              <a:t>wymierania</a:t>
            </a:r>
          </a:p>
          <a:p>
            <a:pPr lvl="1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171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65375-7584-9956-711C-601E2ABD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 sz="3300">
                <a:solidFill>
                  <a:schemeClr val="bg1"/>
                </a:solidFill>
              </a:rPr>
              <a:t>Dlaczego prowadzić badanie panelowe?</a:t>
            </a:r>
            <a:endParaRPr lang="en-GB" sz="33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A0F-820D-CEDD-C763-E0B72BCA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Statystyka sektora przedsiębiorstw GUS: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Stabilna próba przez rok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Wymiana próby drogą losowania w styczniu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Dane: </a:t>
            </a:r>
            <a:r>
              <a:rPr lang="pl-PL" dirty="0">
                <a:solidFill>
                  <a:schemeClr val="bg1"/>
                </a:solidFill>
                <a:hlinkClick r:id="rId2"/>
              </a:rPr>
              <a:t>Link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EB50D9-A8DF-41E8-A637-406361E95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181436"/>
              </p:ext>
            </p:extLst>
          </p:nvPr>
        </p:nvGraphicFramePr>
        <p:xfrm>
          <a:off x="6096000" y="978865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418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CD91-3243-C301-2D35-982738B8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dane maja charakter panelu?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BA2228-766D-1AB6-364F-0E772F79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63345" cy="3880773"/>
          </a:xfrm>
        </p:spPr>
        <p:txBody>
          <a:bodyPr/>
          <a:lstStyle/>
          <a:p>
            <a:r>
              <a:rPr lang="pl-PL" dirty="0"/>
              <a:t>Założenia:</a:t>
            </a:r>
          </a:p>
          <a:p>
            <a:pPr lvl="1"/>
            <a:r>
              <a:rPr lang="pl-PL" dirty="0"/>
              <a:t>Umiemy zidentyfikować kto był uczestnikiem kolejnych pomiarów</a:t>
            </a:r>
          </a:p>
          <a:p>
            <a:pPr lvl="1"/>
            <a:r>
              <a:rPr lang="pl-PL" dirty="0"/>
              <a:t>Jesteśmy w stanie prześledzić historię zmian w odpowiedziach.</a:t>
            </a:r>
          </a:p>
          <a:p>
            <a:pPr lvl="1"/>
            <a:r>
              <a:rPr lang="pl-PL" dirty="0"/>
              <a:t>Możliwe są braki danych w niektórych okresach. </a:t>
            </a:r>
          </a:p>
          <a:p>
            <a:endParaRPr lang="en-GB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63FEA7E-01C3-24D6-21E6-1010AA0ED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633982"/>
              </p:ext>
            </p:extLst>
          </p:nvPr>
        </p:nvGraphicFramePr>
        <p:xfrm>
          <a:off x="4421729" y="1591245"/>
          <a:ext cx="508458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9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Wykres w dokumencie z piórem">
            <a:extLst>
              <a:ext uri="{FF2B5EF4-FFF2-40B4-BE49-F238E27FC236}">
                <a16:creationId xmlns:a16="http://schemas.microsoft.com/office/drawing/2014/main" id="{9E24DA11-9966-BC51-B21A-AEFF45C58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3" r="466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C54179-9DB3-3612-0EFC-5F7BD892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Panel zbilansowany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835A-9D0F-127B-DAFF-4DB29938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Każda jednostka wypełnia ankietę / dostarcza dane we wszystkich okresach badania. </a:t>
            </a:r>
          </a:p>
          <a:p>
            <a:endParaRPr lang="pl-PL" dirty="0"/>
          </a:p>
          <a:p>
            <a:r>
              <a:rPr lang="pl-PL" dirty="0"/>
              <a:t>Bardzo rzadkie w przypadku prób marketingowych.</a:t>
            </a:r>
          </a:p>
          <a:p>
            <a:endParaRPr lang="pl-PL" dirty="0"/>
          </a:p>
          <a:p>
            <a:r>
              <a:rPr lang="pl-PL" dirty="0"/>
              <a:t>Faktyczne przykłady: </a:t>
            </a:r>
          </a:p>
          <a:p>
            <a:pPr lvl="1"/>
            <a:r>
              <a:rPr lang="pl-PL" dirty="0"/>
              <a:t>Badania międzypaństwowe </a:t>
            </a:r>
          </a:p>
          <a:p>
            <a:pPr lvl="1"/>
            <a:r>
              <a:rPr lang="pl-PL" dirty="0"/>
              <a:t>Badania gmin czy samorządów 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47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7C238-9C57-D9AF-ECBF-D7F687C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Panel rotacyjny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FC45-8DF8-E808-C701-7692F584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Umowy na kilka pomiarów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Systematycznie dochodzą nowi respondenci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Wymierają starzy respondenci.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określenie: </a:t>
            </a:r>
            <a:r>
              <a:rPr lang="pl-PL" i="1" dirty="0">
                <a:solidFill>
                  <a:schemeClr val="bg1"/>
                </a:solidFill>
              </a:rPr>
              <a:t>wycieranie się </a:t>
            </a:r>
            <a:r>
              <a:rPr lang="pl-PL" dirty="0">
                <a:solidFill>
                  <a:schemeClr val="bg1"/>
                </a:solidFill>
              </a:rPr>
              <a:t>panelu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30F2E5-5F8F-A5C5-2B7A-D787BF1F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43103"/>
              </p:ext>
            </p:extLst>
          </p:nvPr>
        </p:nvGraphicFramePr>
        <p:xfrm>
          <a:off x="6096001" y="1857821"/>
          <a:ext cx="5143506" cy="331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08">
                  <a:extLst>
                    <a:ext uri="{9D8B030D-6E8A-4147-A177-3AD203B41FA5}">
                      <a16:colId xmlns:a16="http://schemas.microsoft.com/office/drawing/2014/main" val="2836715335"/>
                    </a:ext>
                  </a:extLst>
                </a:gridCol>
                <a:gridCol w="629033">
                  <a:extLst>
                    <a:ext uri="{9D8B030D-6E8A-4147-A177-3AD203B41FA5}">
                      <a16:colId xmlns:a16="http://schemas.microsoft.com/office/drawing/2014/main" val="3514294656"/>
                    </a:ext>
                  </a:extLst>
                </a:gridCol>
                <a:gridCol w="629033">
                  <a:extLst>
                    <a:ext uri="{9D8B030D-6E8A-4147-A177-3AD203B41FA5}">
                      <a16:colId xmlns:a16="http://schemas.microsoft.com/office/drawing/2014/main" val="3253892166"/>
                    </a:ext>
                  </a:extLst>
                </a:gridCol>
                <a:gridCol w="629033">
                  <a:extLst>
                    <a:ext uri="{9D8B030D-6E8A-4147-A177-3AD203B41FA5}">
                      <a16:colId xmlns:a16="http://schemas.microsoft.com/office/drawing/2014/main" val="803413717"/>
                    </a:ext>
                  </a:extLst>
                </a:gridCol>
                <a:gridCol w="629033">
                  <a:extLst>
                    <a:ext uri="{9D8B030D-6E8A-4147-A177-3AD203B41FA5}">
                      <a16:colId xmlns:a16="http://schemas.microsoft.com/office/drawing/2014/main" val="693098010"/>
                    </a:ext>
                  </a:extLst>
                </a:gridCol>
                <a:gridCol w="629033">
                  <a:extLst>
                    <a:ext uri="{9D8B030D-6E8A-4147-A177-3AD203B41FA5}">
                      <a16:colId xmlns:a16="http://schemas.microsoft.com/office/drawing/2014/main" val="920625822"/>
                    </a:ext>
                  </a:extLst>
                </a:gridCol>
                <a:gridCol w="629033">
                  <a:extLst>
                    <a:ext uri="{9D8B030D-6E8A-4147-A177-3AD203B41FA5}">
                      <a16:colId xmlns:a16="http://schemas.microsoft.com/office/drawing/2014/main" val="250384839"/>
                    </a:ext>
                  </a:extLst>
                </a:gridCol>
              </a:tblGrid>
              <a:tr h="696062"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 dirty="0">
                          <a:solidFill>
                            <a:schemeClr val="tx1"/>
                          </a:solidFill>
                        </a:rPr>
                        <a:t>Okres</a:t>
                      </a:r>
                      <a:endParaRPr lang="en-GB" sz="2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b="1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extLst>
                  <a:ext uri="{0D108BD9-81ED-4DB2-BD59-A6C34878D82A}">
                    <a16:rowId xmlns:a16="http://schemas.microsoft.com/office/drawing/2014/main" val="2506892614"/>
                  </a:ext>
                </a:extLst>
              </a:tr>
              <a:tr h="598711"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Badany 1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extLst>
                  <a:ext uri="{0D108BD9-81ED-4DB2-BD59-A6C34878D82A}">
                    <a16:rowId xmlns:a16="http://schemas.microsoft.com/office/drawing/2014/main" val="492001311"/>
                  </a:ext>
                </a:extLst>
              </a:tr>
              <a:tr h="598711"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>
                          <a:solidFill>
                            <a:schemeClr val="tx1"/>
                          </a:solidFill>
                        </a:rPr>
                        <a:t>Badany 2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extLst>
                  <a:ext uri="{0D108BD9-81ED-4DB2-BD59-A6C34878D82A}">
                    <a16:rowId xmlns:a16="http://schemas.microsoft.com/office/drawing/2014/main" val="3376485460"/>
                  </a:ext>
                </a:extLst>
              </a:tr>
              <a:tr h="598711"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Badany 3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 anchor="ctr"/>
                </a:tc>
                <a:extLst>
                  <a:ext uri="{0D108BD9-81ED-4DB2-BD59-A6C34878D82A}">
                    <a16:rowId xmlns:a16="http://schemas.microsoft.com/office/drawing/2014/main" val="574660257"/>
                  </a:ext>
                </a:extLst>
              </a:tr>
              <a:tr h="637651">
                <a:tc gridSpan="7">
                  <a:txBody>
                    <a:bodyPr/>
                    <a:lstStyle/>
                    <a:p>
                      <a:r>
                        <a:rPr lang="pl-PL" sz="1900" i="1" cap="none" spc="0" dirty="0">
                          <a:solidFill>
                            <a:schemeClr val="tx1"/>
                          </a:solidFill>
                        </a:rPr>
                        <a:t>X oznacza, że respondent bierze udział w kolejnej fali badania. </a:t>
                      </a:r>
                      <a:endParaRPr lang="en-GB" sz="1900" i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/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0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82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15971-2609-8731-CE58-619E3984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Panel rotacyjny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0574-7493-A5AD-169E-3E069FE9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Ankietowani mogą mieć słabszą motywację, aby wypełniać ankiety.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 efekcie możliwe są mniej regularne pomiary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Nie jest to ograniczenie.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A8855D-1725-F4DC-13EA-0BEEB518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89097"/>
              </p:ext>
            </p:extLst>
          </p:nvPr>
        </p:nvGraphicFramePr>
        <p:xfrm>
          <a:off x="6096001" y="1709361"/>
          <a:ext cx="5143505" cy="342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95">
                  <a:extLst>
                    <a:ext uri="{9D8B030D-6E8A-4147-A177-3AD203B41FA5}">
                      <a16:colId xmlns:a16="http://schemas.microsoft.com/office/drawing/2014/main" val="2836715335"/>
                    </a:ext>
                  </a:extLst>
                </a:gridCol>
                <a:gridCol w="621835">
                  <a:extLst>
                    <a:ext uri="{9D8B030D-6E8A-4147-A177-3AD203B41FA5}">
                      <a16:colId xmlns:a16="http://schemas.microsoft.com/office/drawing/2014/main" val="3514294656"/>
                    </a:ext>
                  </a:extLst>
                </a:gridCol>
                <a:gridCol w="621835">
                  <a:extLst>
                    <a:ext uri="{9D8B030D-6E8A-4147-A177-3AD203B41FA5}">
                      <a16:colId xmlns:a16="http://schemas.microsoft.com/office/drawing/2014/main" val="3253892166"/>
                    </a:ext>
                  </a:extLst>
                </a:gridCol>
                <a:gridCol w="621835">
                  <a:extLst>
                    <a:ext uri="{9D8B030D-6E8A-4147-A177-3AD203B41FA5}">
                      <a16:colId xmlns:a16="http://schemas.microsoft.com/office/drawing/2014/main" val="803413717"/>
                    </a:ext>
                  </a:extLst>
                </a:gridCol>
                <a:gridCol w="621835">
                  <a:extLst>
                    <a:ext uri="{9D8B030D-6E8A-4147-A177-3AD203B41FA5}">
                      <a16:colId xmlns:a16="http://schemas.microsoft.com/office/drawing/2014/main" val="693098010"/>
                    </a:ext>
                  </a:extLst>
                </a:gridCol>
                <a:gridCol w="621835">
                  <a:extLst>
                    <a:ext uri="{9D8B030D-6E8A-4147-A177-3AD203B41FA5}">
                      <a16:colId xmlns:a16="http://schemas.microsoft.com/office/drawing/2014/main" val="920625822"/>
                    </a:ext>
                  </a:extLst>
                </a:gridCol>
                <a:gridCol w="621835">
                  <a:extLst>
                    <a:ext uri="{9D8B030D-6E8A-4147-A177-3AD203B41FA5}">
                      <a16:colId xmlns:a16="http://schemas.microsoft.com/office/drawing/2014/main" val="250384839"/>
                    </a:ext>
                  </a:extLst>
                </a:gridCol>
              </a:tblGrid>
              <a:tr h="714116"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Okres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700" b="1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extLst>
                  <a:ext uri="{0D108BD9-81ED-4DB2-BD59-A6C34878D82A}">
                    <a16:rowId xmlns:a16="http://schemas.microsoft.com/office/drawing/2014/main" val="2506892614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Badany 1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extLst>
                  <a:ext uri="{0D108BD9-81ED-4DB2-BD59-A6C34878D82A}">
                    <a16:rowId xmlns:a16="http://schemas.microsoft.com/office/drawing/2014/main" val="492001311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Badany 2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extLst>
                  <a:ext uri="{0D108BD9-81ED-4DB2-BD59-A6C34878D82A}">
                    <a16:rowId xmlns:a16="http://schemas.microsoft.com/office/drawing/2014/main" val="3376485460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Badany 3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 anchor="ctr"/>
                </a:tc>
                <a:extLst>
                  <a:ext uri="{0D108BD9-81ED-4DB2-BD59-A6C34878D82A}">
                    <a16:rowId xmlns:a16="http://schemas.microsoft.com/office/drawing/2014/main" val="574660257"/>
                  </a:ext>
                </a:extLst>
              </a:tr>
              <a:tr h="905872">
                <a:tc gridSpan="7">
                  <a:txBody>
                    <a:bodyPr/>
                    <a:lstStyle/>
                    <a:p>
                      <a:r>
                        <a:rPr lang="pl-PL" sz="2000" i="1" cap="none" spc="0">
                          <a:solidFill>
                            <a:schemeClr val="tx1"/>
                          </a:solidFill>
                        </a:rPr>
                        <a:t>X oznacza, że respondent bierze udział w kolejnej fali badania. </a:t>
                      </a:r>
                      <a:endParaRPr lang="en-GB" sz="2000" i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07180" marR="153114" marT="30622" marB="229671"/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219" marR="146027" marT="29205" marB="219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0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6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A5A9-9BBD-7E5F-A059-8FB73DE5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Co możemy określić za pomocą paneli?</a:t>
            </a:r>
            <a:endParaRPr lang="en-GB" dirty="0"/>
          </a:p>
        </p:txBody>
      </p:sp>
      <p:pic>
        <p:nvPicPr>
          <p:cNvPr id="5" name="Picture 4" descr="Znak zapytania na zielonym pastelowym tle">
            <a:extLst>
              <a:ext uri="{FF2B5EF4-FFF2-40B4-BE49-F238E27FC236}">
                <a16:creationId xmlns:a16="http://schemas.microsoft.com/office/drawing/2014/main" id="{5E237E40-51CC-F856-37A0-116E42E18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5086" r="15094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857E-74CA-B785-3666-26831080A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dirty="0"/>
                  <a:t>Standardowo szukamy relacji między zmiennymi: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pl-PL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l-PL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Gdzie: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- zmienna zależna, albo objaśniana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- zmienne niezależne albo objaśniające.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l-PL" dirty="0"/>
                  <a:t> - błąd losowy naszego równania</a:t>
                </a:r>
              </a:p>
              <a:p>
                <a:pPr lvl="1"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Problem: Nie obserwujemy wszystkich charakterystyk respondenta.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857E-74CA-B785-3666-26831080A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  <a:blipFill>
                <a:blip r:embed="rId3"/>
                <a:stretch>
                  <a:fillRect l="-188" t="-1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31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185-EBA7-1928-7E79-5F5DB23D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zaufanie do policji </a:t>
            </a:r>
            <a:endParaRPr lang="en-GB" dirty="0"/>
          </a:p>
        </p:txBody>
      </p:sp>
      <p:graphicFrame>
        <p:nvGraphicFramePr>
          <p:cNvPr id="4" name="Wykres 2">
            <a:extLst>
              <a:ext uri="{FF2B5EF4-FFF2-40B4-BE49-F238E27FC236}">
                <a16:creationId xmlns:a16="http://schemas.microsoft.com/office/drawing/2014/main" id="{1775A358-0B28-1A49-990C-6EB1338D7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60480"/>
              </p:ext>
            </p:extLst>
          </p:nvPr>
        </p:nvGraphicFramePr>
        <p:xfrm>
          <a:off x="677334" y="1930400"/>
          <a:ext cx="8355830" cy="393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643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</vt:lpstr>
      <vt:lpstr>Badania panelowe</vt:lpstr>
      <vt:lpstr>Czym jest badanie panelowe</vt:lpstr>
      <vt:lpstr>Dlaczego prowadzić badanie panelowe?</vt:lpstr>
      <vt:lpstr>Kiedy dane maja charakter panelu?</vt:lpstr>
      <vt:lpstr>Panel zbilansowany</vt:lpstr>
      <vt:lpstr>Panel rotacyjny </vt:lpstr>
      <vt:lpstr>Panel rotacyjny</vt:lpstr>
      <vt:lpstr>Co możemy określić za pomocą paneli?</vt:lpstr>
      <vt:lpstr>Przykład – zaufanie do policji </vt:lpstr>
      <vt:lpstr>W badaniach</vt:lpstr>
      <vt:lpstr>Model panelowy efektów stałych – ang. Fixed effects</vt:lpstr>
      <vt:lpstr>Czemu to działa? </vt:lpstr>
      <vt:lpstr>Na przykładzie krajów: </vt:lpstr>
      <vt:lpstr>Jak to interpretować?</vt:lpstr>
      <vt:lpstr>Model panelowy efektów losowych – ang. Random effects</vt:lpstr>
      <vt:lpstr>Popularne badania socjologiczne - EU</vt:lpstr>
      <vt:lpstr>Badania w statystyce publicznej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panelowe</dc:title>
  <dc:creator>Jakub Rybacki</dc:creator>
  <cp:lastModifiedBy>Jakub Rybacki</cp:lastModifiedBy>
  <cp:revision>5</cp:revision>
  <dcterms:created xsi:type="dcterms:W3CDTF">2023-03-07T19:39:16Z</dcterms:created>
  <dcterms:modified xsi:type="dcterms:W3CDTF">2024-01-18T12:20:27Z</dcterms:modified>
</cp:coreProperties>
</file>