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E83AAD-2FF1-4032-857B-84F9752CDA70}" v="2" dt="2023-01-11T20:15:03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ub Rybacki" userId="71160f026d85cc38" providerId="LiveId" clId="{64E83AAD-2FF1-4032-857B-84F9752CDA70}"/>
    <pc:docChg chg="custSel addSld modSld sldOrd">
      <pc:chgData name="Jakub Rybacki" userId="71160f026d85cc38" providerId="LiveId" clId="{64E83AAD-2FF1-4032-857B-84F9752CDA70}" dt="2023-01-11T20:15:55.902" v="475" actId="20577"/>
      <pc:docMkLst>
        <pc:docMk/>
      </pc:docMkLst>
      <pc:sldChg chg="addSp modSp mod setBg">
        <pc:chgData name="Jakub Rybacki" userId="71160f026d85cc38" providerId="LiveId" clId="{64E83AAD-2FF1-4032-857B-84F9752CDA70}" dt="2023-01-11T20:06:43.501" v="1" actId="20577"/>
        <pc:sldMkLst>
          <pc:docMk/>
          <pc:sldMk cId="3293398558" sldId="257"/>
        </pc:sldMkLst>
        <pc:spChg chg="mod">
          <ac:chgData name="Jakub Rybacki" userId="71160f026d85cc38" providerId="LiveId" clId="{64E83AAD-2FF1-4032-857B-84F9752CDA70}" dt="2023-01-11T20:06:39.608" v="0" actId="26606"/>
          <ac:spMkLst>
            <pc:docMk/>
            <pc:sldMk cId="3293398558" sldId="257"/>
            <ac:spMk id="2" creationId="{DEE72693-B5CB-F91E-DCAE-BF1DCF901699}"/>
          </ac:spMkLst>
        </pc:spChg>
        <pc:spChg chg="mod">
          <ac:chgData name="Jakub Rybacki" userId="71160f026d85cc38" providerId="LiveId" clId="{64E83AAD-2FF1-4032-857B-84F9752CDA70}" dt="2023-01-11T20:06:43.501" v="1" actId="20577"/>
          <ac:spMkLst>
            <pc:docMk/>
            <pc:sldMk cId="3293398558" sldId="257"/>
            <ac:spMk id="3" creationId="{13727CD4-A9E7-FA3C-0DB1-8F40929A5A61}"/>
          </ac:spMkLst>
        </pc:spChg>
        <pc:spChg chg="add">
          <ac:chgData name="Jakub Rybacki" userId="71160f026d85cc38" providerId="LiveId" clId="{64E83AAD-2FF1-4032-857B-84F9752CDA70}" dt="2023-01-11T20:06:39.608" v="0" actId="26606"/>
          <ac:spMkLst>
            <pc:docMk/>
            <pc:sldMk cId="3293398558" sldId="257"/>
            <ac:spMk id="10" creationId="{9F4444CE-BC8D-4D61-B303-4C05614E62AB}"/>
          </ac:spMkLst>
        </pc:spChg>
        <pc:spChg chg="add">
          <ac:chgData name="Jakub Rybacki" userId="71160f026d85cc38" providerId="LiveId" clId="{64E83AAD-2FF1-4032-857B-84F9752CDA70}" dt="2023-01-11T20:06:39.608" v="0" actId="26606"/>
          <ac:spMkLst>
            <pc:docMk/>
            <pc:sldMk cId="3293398558" sldId="257"/>
            <ac:spMk id="12" creationId="{62423CA5-E2E1-4789-B759-9906C1C94063}"/>
          </ac:spMkLst>
        </pc:spChg>
        <pc:spChg chg="add">
          <ac:chgData name="Jakub Rybacki" userId="71160f026d85cc38" providerId="LiveId" clId="{64E83AAD-2FF1-4032-857B-84F9752CDA70}" dt="2023-01-11T20:06:39.608" v="0" actId="26606"/>
          <ac:spMkLst>
            <pc:docMk/>
            <pc:sldMk cId="3293398558" sldId="257"/>
            <ac:spMk id="14" creationId="{73772B81-181F-48B7-8826-4D9686D15DF5}"/>
          </ac:spMkLst>
        </pc:spChg>
        <pc:spChg chg="add">
          <ac:chgData name="Jakub Rybacki" userId="71160f026d85cc38" providerId="LiveId" clId="{64E83AAD-2FF1-4032-857B-84F9752CDA70}" dt="2023-01-11T20:06:39.608" v="0" actId="26606"/>
          <ac:spMkLst>
            <pc:docMk/>
            <pc:sldMk cId="3293398558" sldId="257"/>
            <ac:spMk id="16" creationId="{B2205F6E-03C6-4E92-877C-E2482F6599AA}"/>
          </ac:spMkLst>
        </pc:spChg>
        <pc:picChg chg="add">
          <ac:chgData name="Jakub Rybacki" userId="71160f026d85cc38" providerId="LiveId" clId="{64E83AAD-2FF1-4032-857B-84F9752CDA70}" dt="2023-01-11T20:06:39.608" v="0" actId="26606"/>
          <ac:picMkLst>
            <pc:docMk/>
            <pc:sldMk cId="3293398558" sldId="257"/>
            <ac:picMk id="7" creationId="{B8375246-252B-672C-84A8-A0C461339919}"/>
          </ac:picMkLst>
        </pc:picChg>
      </pc:sldChg>
      <pc:sldChg chg="addSp modSp new mod ord setBg">
        <pc:chgData name="Jakub Rybacki" userId="71160f026d85cc38" providerId="LiveId" clId="{64E83AAD-2FF1-4032-857B-84F9752CDA70}" dt="2023-01-11T20:14:37.292" v="291" actId="27636"/>
        <pc:sldMkLst>
          <pc:docMk/>
          <pc:sldMk cId="2419376088" sldId="258"/>
        </pc:sldMkLst>
        <pc:spChg chg="mod">
          <ac:chgData name="Jakub Rybacki" userId="71160f026d85cc38" providerId="LiveId" clId="{64E83AAD-2FF1-4032-857B-84F9752CDA70}" dt="2023-01-11T20:12:54.203" v="135" actId="26606"/>
          <ac:spMkLst>
            <pc:docMk/>
            <pc:sldMk cId="2419376088" sldId="258"/>
            <ac:spMk id="2" creationId="{0332696A-0A6C-19C6-490F-4F777DE2B3D6}"/>
          </ac:spMkLst>
        </pc:spChg>
        <pc:spChg chg="mod">
          <ac:chgData name="Jakub Rybacki" userId="71160f026d85cc38" providerId="LiveId" clId="{64E83AAD-2FF1-4032-857B-84F9752CDA70}" dt="2023-01-11T20:14:37.292" v="291" actId="27636"/>
          <ac:spMkLst>
            <pc:docMk/>
            <pc:sldMk cId="2419376088" sldId="258"/>
            <ac:spMk id="3" creationId="{0D071DA9-AD10-5371-9D7D-40C8B9C0A94A}"/>
          </ac:spMkLst>
        </pc:spChg>
        <pc:spChg chg="add">
          <ac:chgData name="Jakub Rybacki" userId="71160f026d85cc38" providerId="LiveId" clId="{64E83AAD-2FF1-4032-857B-84F9752CDA70}" dt="2023-01-11T20:12:54.203" v="135" actId="26606"/>
          <ac:spMkLst>
            <pc:docMk/>
            <pc:sldMk cId="2419376088" sldId="258"/>
            <ac:spMk id="13" creationId="{3F088236-D655-4F88-B238-E16762358025}"/>
          </ac:spMkLst>
        </pc:spChg>
        <pc:spChg chg="add">
          <ac:chgData name="Jakub Rybacki" userId="71160f026d85cc38" providerId="LiveId" clId="{64E83AAD-2FF1-4032-857B-84F9752CDA70}" dt="2023-01-11T20:12:54.203" v="135" actId="26606"/>
          <ac:spMkLst>
            <pc:docMk/>
            <pc:sldMk cId="2419376088" sldId="258"/>
            <ac:spMk id="15" creationId="{3DAC0C92-199E-475C-9390-119A9B027276}"/>
          </ac:spMkLst>
        </pc:spChg>
        <pc:spChg chg="add">
          <ac:chgData name="Jakub Rybacki" userId="71160f026d85cc38" providerId="LiveId" clId="{64E83AAD-2FF1-4032-857B-84F9752CDA70}" dt="2023-01-11T20:12:54.203" v="135" actId="26606"/>
          <ac:spMkLst>
            <pc:docMk/>
            <pc:sldMk cId="2419376088" sldId="258"/>
            <ac:spMk id="17" creationId="{C4CFB339-0ED8-4FE2-9EF1-6D1375B8499B}"/>
          </ac:spMkLst>
        </pc:spChg>
        <pc:spChg chg="add">
          <ac:chgData name="Jakub Rybacki" userId="71160f026d85cc38" providerId="LiveId" clId="{64E83AAD-2FF1-4032-857B-84F9752CDA70}" dt="2023-01-11T20:12:54.203" v="135" actId="26606"/>
          <ac:spMkLst>
            <pc:docMk/>
            <pc:sldMk cId="2419376088" sldId="258"/>
            <ac:spMk id="19" creationId="{31896C80-2069-4431-9C19-83B913734490}"/>
          </ac:spMkLst>
        </pc:spChg>
        <pc:spChg chg="add">
          <ac:chgData name="Jakub Rybacki" userId="71160f026d85cc38" providerId="LiveId" clId="{64E83AAD-2FF1-4032-857B-84F9752CDA70}" dt="2023-01-11T20:12:54.203" v="135" actId="26606"/>
          <ac:spMkLst>
            <pc:docMk/>
            <pc:sldMk cId="2419376088" sldId="258"/>
            <ac:spMk id="21" creationId="{BF120A21-0841-4823-B0C4-28AEBCEF9B78}"/>
          </ac:spMkLst>
        </pc:spChg>
        <pc:spChg chg="add">
          <ac:chgData name="Jakub Rybacki" userId="71160f026d85cc38" providerId="LiveId" clId="{64E83AAD-2FF1-4032-857B-84F9752CDA70}" dt="2023-01-11T20:12:54.203" v="135" actId="26606"/>
          <ac:spMkLst>
            <pc:docMk/>
            <pc:sldMk cId="2419376088" sldId="258"/>
            <ac:spMk id="23" creationId="{DBB05BAE-BBD3-4289-899F-A6851503C6B0}"/>
          </ac:spMkLst>
        </pc:spChg>
        <pc:spChg chg="add">
          <ac:chgData name="Jakub Rybacki" userId="71160f026d85cc38" providerId="LiveId" clId="{64E83AAD-2FF1-4032-857B-84F9752CDA70}" dt="2023-01-11T20:12:54.203" v="135" actId="26606"/>
          <ac:spMkLst>
            <pc:docMk/>
            <pc:sldMk cId="2419376088" sldId="258"/>
            <ac:spMk id="25" creationId="{9874D11C-36F5-4BBE-A490-019A54E953B0}"/>
          </ac:spMkLst>
        </pc:spChg>
        <pc:picChg chg="add">
          <ac:chgData name="Jakub Rybacki" userId="71160f026d85cc38" providerId="LiveId" clId="{64E83AAD-2FF1-4032-857B-84F9752CDA70}" dt="2023-01-11T20:12:54.203" v="135" actId="26606"/>
          <ac:picMkLst>
            <pc:docMk/>
            <pc:sldMk cId="2419376088" sldId="258"/>
            <ac:picMk id="5" creationId="{C66B4C10-9ED1-E654-DBAA-F6E29A57EA42}"/>
          </ac:picMkLst>
        </pc:picChg>
        <pc:cxnChg chg="add">
          <ac:chgData name="Jakub Rybacki" userId="71160f026d85cc38" providerId="LiveId" clId="{64E83AAD-2FF1-4032-857B-84F9752CDA70}" dt="2023-01-11T20:12:54.203" v="135" actId="26606"/>
          <ac:cxnSpMkLst>
            <pc:docMk/>
            <pc:sldMk cId="2419376088" sldId="258"/>
            <ac:cxnSpMk id="9" creationId="{64FA5DFF-7FE6-4855-84E6-DFA78EE978BD}"/>
          </ac:cxnSpMkLst>
        </pc:cxnChg>
        <pc:cxnChg chg="add">
          <ac:chgData name="Jakub Rybacki" userId="71160f026d85cc38" providerId="LiveId" clId="{64E83AAD-2FF1-4032-857B-84F9752CDA70}" dt="2023-01-11T20:12:54.203" v="135" actId="26606"/>
          <ac:cxnSpMkLst>
            <pc:docMk/>
            <pc:sldMk cId="2419376088" sldId="258"/>
            <ac:cxnSpMk id="11" creationId="{2AFD8CBA-54A3-4363-991B-B9C631BBFA74}"/>
          </ac:cxnSpMkLst>
        </pc:cxnChg>
      </pc:sldChg>
      <pc:sldChg chg="addSp modSp new mod setBg">
        <pc:chgData name="Jakub Rybacki" userId="71160f026d85cc38" providerId="LiveId" clId="{64E83AAD-2FF1-4032-857B-84F9752CDA70}" dt="2023-01-11T20:15:55.902" v="475" actId="20577"/>
        <pc:sldMkLst>
          <pc:docMk/>
          <pc:sldMk cId="3306341148" sldId="259"/>
        </pc:sldMkLst>
        <pc:spChg chg="mod">
          <ac:chgData name="Jakub Rybacki" userId="71160f026d85cc38" providerId="LiveId" clId="{64E83AAD-2FF1-4032-857B-84F9752CDA70}" dt="2023-01-11T20:15:46.126" v="442" actId="26606"/>
          <ac:spMkLst>
            <pc:docMk/>
            <pc:sldMk cId="3306341148" sldId="259"/>
            <ac:spMk id="2" creationId="{A816531B-FF9D-6092-6EE1-8A1BFB3CB03C}"/>
          </ac:spMkLst>
        </pc:spChg>
        <pc:spChg chg="mod">
          <ac:chgData name="Jakub Rybacki" userId="71160f026d85cc38" providerId="LiveId" clId="{64E83AAD-2FF1-4032-857B-84F9752CDA70}" dt="2023-01-11T20:15:55.902" v="475" actId="20577"/>
          <ac:spMkLst>
            <pc:docMk/>
            <pc:sldMk cId="3306341148" sldId="259"/>
            <ac:spMk id="3" creationId="{BDC68A11-0951-2263-508A-1B76DAEAEBA2}"/>
          </ac:spMkLst>
        </pc:spChg>
        <pc:spChg chg="add">
          <ac:chgData name="Jakub Rybacki" userId="71160f026d85cc38" providerId="LiveId" clId="{64E83AAD-2FF1-4032-857B-84F9752CDA70}" dt="2023-01-11T20:15:46.126" v="442" actId="26606"/>
          <ac:spMkLst>
            <pc:docMk/>
            <pc:sldMk cId="3306341148" sldId="259"/>
            <ac:spMk id="13" creationId="{3F088236-D655-4F88-B238-E16762358025}"/>
          </ac:spMkLst>
        </pc:spChg>
        <pc:spChg chg="add">
          <ac:chgData name="Jakub Rybacki" userId="71160f026d85cc38" providerId="LiveId" clId="{64E83AAD-2FF1-4032-857B-84F9752CDA70}" dt="2023-01-11T20:15:46.126" v="442" actId="26606"/>
          <ac:spMkLst>
            <pc:docMk/>
            <pc:sldMk cId="3306341148" sldId="259"/>
            <ac:spMk id="15" creationId="{3DAC0C92-199E-475C-9390-119A9B027276}"/>
          </ac:spMkLst>
        </pc:spChg>
        <pc:spChg chg="add">
          <ac:chgData name="Jakub Rybacki" userId="71160f026d85cc38" providerId="LiveId" clId="{64E83AAD-2FF1-4032-857B-84F9752CDA70}" dt="2023-01-11T20:15:46.126" v="442" actId="26606"/>
          <ac:spMkLst>
            <pc:docMk/>
            <pc:sldMk cId="3306341148" sldId="259"/>
            <ac:spMk id="17" creationId="{C4CFB339-0ED8-4FE2-9EF1-6D1375B8499B}"/>
          </ac:spMkLst>
        </pc:spChg>
        <pc:spChg chg="add">
          <ac:chgData name="Jakub Rybacki" userId="71160f026d85cc38" providerId="LiveId" clId="{64E83AAD-2FF1-4032-857B-84F9752CDA70}" dt="2023-01-11T20:15:46.126" v="442" actId="26606"/>
          <ac:spMkLst>
            <pc:docMk/>
            <pc:sldMk cId="3306341148" sldId="259"/>
            <ac:spMk id="19" creationId="{31896C80-2069-4431-9C19-83B913734490}"/>
          </ac:spMkLst>
        </pc:spChg>
        <pc:spChg chg="add">
          <ac:chgData name="Jakub Rybacki" userId="71160f026d85cc38" providerId="LiveId" clId="{64E83AAD-2FF1-4032-857B-84F9752CDA70}" dt="2023-01-11T20:15:46.126" v="442" actId="26606"/>
          <ac:spMkLst>
            <pc:docMk/>
            <pc:sldMk cId="3306341148" sldId="259"/>
            <ac:spMk id="21" creationId="{BF120A21-0841-4823-B0C4-28AEBCEF9B78}"/>
          </ac:spMkLst>
        </pc:spChg>
        <pc:spChg chg="add">
          <ac:chgData name="Jakub Rybacki" userId="71160f026d85cc38" providerId="LiveId" clId="{64E83AAD-2FF1-4032-857B-84F9752CDA70}" dt="2023-01-11T20:15:46.126" v="442" actId="26606"/>
          <ac:spMkLst>
            <pc:docMk/>
            <pc:sldMk cId="3306341148" sldId="259"/>
            <ac:spMk id="23" creationId="{DBB05BAE-BBD3-4289-899F-A6851503C6B0}"/>
          </ac:spMkLst>
        </pc:spChg>
        <pc:spChg chg="add">
          <ac:chgData name="Jakub Rybacki" userId="71160f026d85cc38" providerId="LiveId" clId="{64E83AAD-2FF1-4032-857B-84F9752CDA70}" dt="2023-01-11T20:15:46.126" v="442" actId="26606"/>
          <ac:spMkLst>
            <pc:docMk/>
            <pc:sldMk cId="3306341148" sldId="259"/>
            <ac:spMk id="25" creationId="{9874D11C-36F5-4BBE-A490-019A54E953B0}"/>
          </ac:spMkLst>
        </pc:spChg>
        <pc:picChg chg="add">
          <ac:chgData name="Jakub Rybacki" userId="71160f026d85cc38" providerId="LiveId" clId="{64E83AAD-2FF1-4032-857B-84F9752CDA70}" dt="2023-01-11T20:15:46.126" v="442" actId="26606"/>
          <ac:picMkLst>
            <pc:docMk/>
            <pc:sldMk cId="3306341148" sldId="259"/>
            <ac:picMk id="5" creationId="{A8CD169B-BB6C-D307-D824-FDBB1A6E5EED}"/>
          </ac:picMkLst>
        </pc:picChg>
        <pc:cxnChg chg="add">
          <ac:chgData name="Jakub Rybacki" userId="71160f026d85cc38" providerId="LiveId" clId="{64E83AAD-2FF1-4032-857B-84F9752CDA70}" dt="2023-01-11T20:15:46.126" v="442" actId="26606"/>
          <ac:cxnSpMkLst>
            <pc:docMk/>
            <pc:sldMk cId="3306341148" sldId="259"/>
            <ac:cxnSpMk id="9" creationId="{64FA5DFF-7FE6-4855-84E6-DFA78EE978BD}"/>
          </ac:cxnSpMkLst>
        </pc:cxnChg>
        <pc:cxnChg chg="add">
          <ac:chgData name="Jakub Rybacki" userId="71160f026d85cc38" providerId="LiveId" clId="{64E83AAD-2FF1-4032-857B-84F9752CDA70}" dt="2023-01-11T20:15:46.126" v="442" actId="26606"/>
          <ac:cxnSpMkLst>
            <pc:docMk/>
            <pc:sldMk cId="3306341148" sldId="259"/>
            <ac:cxnSpMk id="11" creationId="{2AFD8CBA-54A3-4363-991B-B9C631BBFA7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441A-3209-4AA4-8AFB-30F5F68B3127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D767-BAAF-43AE-8B69-DC51F030F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34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441A-3209-4AA4-8AFB-30F5F68B3127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D767-BAAF-43AE-8B69-DC51F030F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30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441A-3209-4AA4-8AFB-30F5F68B3127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D767-BAAF-43AE-8B69-DC51F030F443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0426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441A-3209-4AA4-8AFB-30F5F68B3127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D767-BAAF-43AE-8B69-DC51F030F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265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441A-3209-4AA4-8AFB-30F5F68B3127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D767-BAAF-43AE-8B69-DC51F030F44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0183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441A-3209-4AA4-8AFB-30F5F68B3127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D767-BAAF-43AE-8B69-DC51F030F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071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441A-3209-4AA4-8AFB-30F5F68B3127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D767-BAAF-43AE-8B69-DC51F030F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063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441A-3209-4AA4-8AFB-30F5F68B3127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D767-BAAF-43AE-8B69-DC51F030F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53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441A-3209-4AA4-8AFB-30F5F68B3127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D767-BAAF-43AE-8B69-DC51F030F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0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441A-3209-4AA4-8AFB-30F5F68B3127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D767-BAAF-43AE-8B69-DC51F030F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49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441A-3209-4AA4-8AFB-30F5F68B3127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D767-BAAF-43AE-8B69-DC51F030F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2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441A-3209-4AA4-8AFB-30F5F68B3127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D767-BAAF-43AE-8B69-DC51F030F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98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441A-3209-4AA4-8AFB-30F5F68B3127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D767-BAAF-43AE-8B69-DC51F030F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007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441A-3209-4AA4-8AFB-30F5F68B3127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D767-BAAF-43AE-8B69-DC51F030F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78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441A-3209-4AA4-8AFB-30F5F68B3127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D767-BAAF-43AE-8B69-DC51F030F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4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441A-3209-4AA4-8AFB-30F5F68B3127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D767-BAAF-43AE-8B69-DC51F030F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30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5441A-3209-4AA4-8AFB-30F5F68B3127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7C0D767-BAAF-43AE-8B69-DC51F030F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59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tudio.google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flourish.studio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bik.pl/analizy-rynkowe" TargetMode="External"/><Relationship Id="rId2" Type="http://schemas.openxmlformats.org/officeDocument/2006/relationships/hyperlink" Target="https://www.tableau.com/pricing/individua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1E38-CE7A-80BB-DD52-1274925A1D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Wyniki badań pilotażowych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BF28C-A4AA-9A67-AE32-1BB9F327A0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Interaktywne prezentacje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1944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abirynt">
            <a:extLst>
              <a:ext uri="{FF2B5EF4-FFF2-40B4-BE49-F238E27FC236}">
                <a16:creationId xmlns:a16="http://schemas.microsoft.com/office/drawing/2014/main" id="{C66B4C10-9ED1-E654-DBAA-F6E29A57EA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85" r="14506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32696A-0A6C-19C6-490F-4F777DE2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l-PL" dirty="0" err="1"/>
              <a:t>Looker</a:t>
            </a:r>
            <a:r>
              <a:rPr lang="pl-PL" dirty="0"/>
              <a:t> Studio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71DA9-AD10-5371-9D7D-40C8B9C0A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 lnSpcReduction="10000"/>
          </a:bodyPr>
          <a:lstStyle/>
          <a:p>
            <a:r>
              <a:rPr lang="pl-PL" dirty="0"/>
              <a:t>Interaktywne prezentowanie wyników od Google:</a:t>
            </a:r>
          </a:p>
          <a:p>
            <a:pPr lvl="1"/>
            <a:r>
              <a:rPr lang="pl-PL" sz="1400" dirty="0">
                <a:hlinkClick r:id="rId3"/>
              </a:rPr>
              <a:t>https://datastudio.google.com/</a:t>
            </a:r>
            <a:r>
              <a:rPr lang="pl-PL" sz="1400" dirty="0"/>
              <a:t> </a:t>
            </a:r>
          </a:p>
          <a:p>
            <a:endParaRPr lang="pl-PL" dirty="0"/>
          </a:p>
          <a:p>
            <a:r>
              <a:rPr lang="pl-PL" dirty="0"/>
              <a:t>Zalety: </a:t>
            </a:r>
          </a:p>
          <a:p>
            <a:pPr lvl="1"/>
            <a:r>
              <a:rPr lang="pl-PL" dirty="0"/>
              <a:t>Zintegrowanie zachowanie komponentów </a:t>
            </a:r>
          </a:p>
          <a:p>
            <a:pPr lvl="1"/>
            <a:r>
              <a:rPr lang="pl-PL" dirty="0"/>
              <a:t>Możliwość osadzania na stronach www.</a:t>
            </a:r>
          </a:p>
          <a:p>
            <a:pPr lvl="1"/>
            <a:endParaRPr lang="pl-PL" dirty="0"/>
          </a:p>
          <a:p>
            <a:r>
              <a:rPr lang="pl-PL" dirty="0"/>
              <a:t>Darmowe do użytku osobistego, kłopotliwe korporacyjnie. 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937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alkulator, pióro, kompas, pieniądze i papier z drukowanymi wykresami">
            <a:extLst>
              <a:ext uri="{FF2B5EF4-FFF2-40B4-BE49-F238E27FC236}">
                <a16:creationId xmlns:a16="http://schemas.microsoft.com/office/drawing/2014/main" id="{A8CD169B-BB6C-D307-D824-FDBB1A6E5E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12" r="13088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16531B-FF9D-6092-6EE1-8A1BFB3C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l-PL" dirty="0" err="1"/>
              <a:t>Flourish</a:t>
            </a:r>
            <a:r>
              <a:rPr lang="pl-PL" dirty="0"/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68A11-0951-2263-508A-1B76DAEAE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l-PL" dirty="0"/>
              <a:t>Konkurent </a:t>
            </a:r>
            <a:r>
              <a:rPr lang="pl-PL" dirty="0" err="1"/>
              <a:t>Looker</a:t>
            </a:r>
            <a:r>
              <a:rPr lang="pl-PL"/>
              <a:t> studio</a:t>
            </a:r>
            <a:endParaRPr lang="pl-PL" dirty="0"/>
          </a:p>
          <a:p>
            <a:pPr lvl="1"/>
            <a:r>
              <a:rPr lang="en-GB" dirty="0">
                <a:hlinkClick r:id="rId3"/>
              </a:rPr>
              <a:t>https://app.flourish.studio/</a:t>
            </a:r>
            <a:endParaRPr lang="pl-PL" dirty="0"/>
          </a:p>
          <a:p>
            <a:endParaRPr lang="pl-PL" dirty="0"/>
          </a:p>
          <a:p>
            <a:r>
              <a:rPr lang="pl-PL" dirty="0"/>
              <a:t>Zalety:</a:t>
            </a:r>
          </a:p>
          <a:p>
            <a:pPr lvl="1"/>
            <a:r>
              <a:rPr lang="pl-PL" dirty="0"/>
              <a:t>Animowane wykresy</a:t>
            </a:r>
          </a:p>
          <a:p>
            <a:pPr lvl="1"/>
            <a:r>
              <a:rPr lang="pl-PL" dirty="0"/>
              <a:t>Możliwość budowy slajdów </a:t>
            </a:r>
          </a:p>
          <a:p>
            <a:pPr lvl="1"/>
            <a:endParaRPr lang="pl-PL" dirty="0"/>
          </a:p>
          <a:p>
            <a:r>
              <a:rPr lang="pl-PL" dirty="0"/>
              <a:t>Konto do użytku domowego z ograniczoną funkcjonalnością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634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72693-B5CB-F91E-DCAE-BF1DCF901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pl-PL">
                <a:solidFill>
                  <a:schemeClr val="bg1"/>
                </a:solidFill>
              </a:rPr>
              <a:t>Tableau &amp; Power BI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27CD4-A9E7-FA3C-0DB1-8F40929A5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1500" dirty="0">
                <a:solidFill>
                  <a:schemeClr val="bg1"/>
                </a:solidFill>
              </a:rPr>
              <a:t>W dużych firmach będziecie mogli spotkać dwa narzędzia do tworzenia raportów: </a:t>
            </a:r>
          </a:p>
          <a:p>
            <a:pPr lvl="1">
              <a:lnSpc>
                <a:spcPct val="90000"/>
              </a:lnSpc>
            </a:pPr>
            <a:r>
              <a:rPr lang="pl-PL" sz="1500" dirty="0">
                <a:solidFill>
                  <a:schemeClr val="bg1"/>
                </a:solidFill>
              </a:rPr>
              <a:t>Microsoft Power BI</a:t>
            </a:r>
          </a:p>
          <a:p>
            <a:pPr lvl="1">
              <a:lnSpc>
                <a:spcPct val="90000"/>
              </a:lnSpc>
            </a:pPr>
            <a:r>
              <a:rPr lang="pl-PL" sz="1500" dirty="0">
                <a:solidFill>
                  <a:schemeClr val="bg1"/>
                </a:solidFill>
              </a:rPr>
              <a:t>Tableau</a:t>
            </a:r>
          </a:p>
          <a:p>
            <a:pPr lvl="1">
              <a:lnSpc>
                <a:spcPct val="90000"/>
              </a:lnSpc>
            </a:pPr>
            <a:endParaRPr lang="pl-PL" sz="1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pl-PL" sz="1500" dirty="0">
                <a:solidFill>
                  <a:schemeClr val="bg1"/>
                </a:solidFill>
              </a:rPr>
              <a:t>Na szczeblu indywidualnym / akademickim problemem są zaporowe ceny – np. </a:t>
            </a:r>
            <a:r>
              <a:rPr lang="pl-PL" sz="1500" dirty="0">
                <a:solidFill>
                  <a:schemeClr val="bg1"/>
                </a:solidFill>
                <a:hlinkClick r:id="rId2"/>
              </a:rPr>
              <a:t>Tableau</a:t>
            </a:r>
            <a:endParaRPr lang="pl-PL" sz="1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pl-PL" sz="1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pl-PL" sz="1500" dirty="0">
                <a:solidFill>
                  <a:schemeClr val="bg1"/>
                </a:solidFill>
              </a:rPr>
              <a:t>Przykład </a:t>
            </a:r>
            <a:r>
              <a:rPr lang="pl-PL" sz="1500" dirty="0" err="1">
                <a:solidFill>
                  <a:schemeClr val="bg1"/>
                </a:solidFill>
              </a:rPr>
              <a:t>zasotosowania</a:t>
            </a:r>
            <a:r>
              <a:rPr lang="pl-PL" sz="1500" dirty="0">
                <a:solidFill>
                  <a:schemeClr val="bg1"/>
                </a:solidFill>
              </a:rPr>
              <a:t>: </a:t>
            </a:r>
            <a:r>
              <a:rPr lang="en-GB" sz="1500" dirty="0">
                <a:solidFill>
                  <a:schemeClr val="bg1"/>
                </a:solidFill>
                <a:hlinkClick r:id="rId3"/>
              </a:rPr>
              <a:t>https://media.bik.pl/analizy-rynkowe</a:t>
            </a:r>
            <a:r>
              <a:rPr lang="pl-PL" sz="15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endParaRPr lang="en-GB" sz="1500" dirty="0">
              <a:solidFill>
                <a:schemeClr val="bg1"/>
              </a:solidFill>
            </a:endParaRPr>
          </a:p>
        </p:txBody>
      </p:sp>
      <p:pic>
        <p:nvPicPr>
          <p:cNvPr id="7" name="Graphic 6" descr="Tools">
            <a:extLst>
              <a:ext uri="{FF2B5EF4-FFF2-40B4-BE49-F238E27FC236}">
                <a16:creationId xmlns:a16="http://schemas.microsoft.com/office/drawing/2014/main" id="{B8375246-252B-672C-84A8-A0C461339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3985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111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Wyniki badań pilotażowych</vt:lpstr>
      <vt:lpstr>Looker Studio</vt:lpstr>
      <vt:lpstr>Flourish </vt:lpstr>
      <vt:lpstr>Tableau &amp;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Wyniki badań pilotażowych</dc:title>
  <dc:creator>Jakub Rybacki</dc:creator>
  <cp:lastModifiedBy>Jakub Rybacki</cp:lastModifiedBy>
  <cp:revision>1</cp:revision>
  <dcterms:created xsi:type="dcterms:W3CDTF">2023-01-11T20:02:37Z</dcterms:created>
  <dcterms:modified xsi:type="dcterms:W3CDTF">2023-01-11T20:15:56Z</dcterms:modified>
</cp:coreProperties>
</file>