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301BCA-901B-4512-8E27-CDA004BA71BB}">
          <p14:sldIdLst>
            <p14:sldId id="256"/>
          </p14:sldIdLst>
        </p14:section>
        <p14:section name="Organizacja" id="{CE7EDEF4-67EC-4FBF-B57A-E00CC7252BE7}">
          <p14:sldIdLst>
            <p14:sldId id="262"/>
            <p14:sldId id="257"/>
            <p14:sldId id="259"/>
            <p14:sldId id="260"/>
            <p14:sldId id="261"/>
            <p14:sldId id="258"/>
          </p14:sldIdLst>
        </p14:section>
        <p14:section name="Kurs pisania" id="{609CBD8B-7000-4A2A-8E06-1753D84CDB03}">
          <p14:sldIdLst>
            <p14:sldId id="263"/>
            <p14:sldId id="264"/>
            <p14:sldId id="265"/>
            <p14:sldId id="270"/>
            <p14:sldId id="266"/>
            <p14:sldId id="267"/>
            <p14:sldId id="268"/>
          </p14:sldIdLst>
        </p14:section>
        <p14:section name="Wizualizacja" id="{2654372D-BAA6-4EF7-B862-4B7DB0649934}">
          <p14:sldIdLst>
            <p14:sldId id="269"/>
            <p14:sldId id="271"/>
            <p14:sldId id="272"/>
            <p14:sldId id="273"/>
            <p14:sldId id="274"/>
            <p14:sldId id="275"/>
          </p14:sldIdLst>
        </p14:section>
        <p14:section name="Technika" id="{C3B1EEBF-FF12-4682-AACB-B70A2B881DFB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8658A-3585-44CE-BE61-FD24DC91B2B4}" v="32" dt="2025-02-18T18:36:4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4B88658A-3585-44CE-BE61-FD24DC91B2B4}"/>
    <pc:docChg chg="undo custSel addSld delSld modSld sldOrd addSection delSection modSection">
      <pc:chgData name="Jakub Rybacki" userId="71160f026d85cc38" providerId="LiveId" clId="{4B88658A-3585-44CE-BE61-FD24DC91B2B4}" dt="2025-02-18T18:37:14.365" v="3288" actId="20577"/>
      <pc:docMkLst>
        <pc:docMk/>
      </pc:docMkLst>
      <pc:sldChg chg="modSp mod">
        <pc:chgData name="Jakub Rybacki" userId="71160f026d85cc38" providerId="LiveId" clId="{4B88658A-3585-44CE-BE61-FD24DC91B2B4}" dt="2025-02-18T17:27:08.679" v="1" actId="20577"/>
        <pc:sldMkLst>
          <pc:docMk/>
          <pc:sldMk cId="557036809" sldId="257"/>
        </pc:sldMkLst>
        <pc:spChg chg="mod">
          <ac:chgData name="Jakub Rybacki" userId="71160f026d85cc38" providerId="LiveId" clId="{4B88658A-3585-44CE-BE61-FD24DC91B2B4}" dt="2025-02-18T17:27:08.679" v="1" actId="20577"/>
          <ac:spMkLst>
            <pc:docMk/>
            <pc:sldMk cId="557036809" sldId="257"/>
            <ac:spMk id="3" creationId="{C7B5F96A-3AE1-5F9A-652E-B2F334E63329}"/>
          </ac:spMkLst>
        </pc:spChg>
      </pc:sldChg>
      <pc:sldChg chg="modSp new mod">
        <pc:chgData name="Jakub Rybacki" userId="71160f026d85cc38" providerId="LiveId" clId="{4B88658A-3585-44CE-BE61-FD24DC91B2B4}" dt="2025-02-18T18:02:42.295" v="1968" actId="20577"/>
        <pc:sldMkLst>
          <pc:docMk/>
          <pc:sldMk cId="99368314" sldId="258"/>
        </pc:sldMkLst>
        <pc:spChg chg="mod">
          <ac:chgData name="Jakub Rybacki" userId="71160f026d85cc38" providerId="LiveId" clId="{4B88658A-3585-44CE-BE61-FD24DC91B2B4}" dt="2025-02-18T17:27:17.550" v="19" actId="20577"/>
          <ac:spMkLst>
            <pc:docMk/>
            <pc:sldMk cId="99368314" sldId="258"/>
            <ac:spMk id="2" creationId="{09B9D8BC-1BD2-7F5C-FC3D-96CC8EF7EC24}"/>
          </ac:spMkLst>
        </pc:spChg>
        <pc:spChg chg="mod">
          <ac:chgData name="Jakub Rybacki" userId="71160f026d85cc38" providerId="LiveId" clId="{4B88658A-3585-44CE-BE61-FD24DC91B2B4}" dt="2025-02-18T18:02:42.295" v="1968" actId="20577"/>
          <ac:spMkLst>
            <pc:docMk/>
            <pc:sldMk cId="99368314" sldId="258"/>
            <ac:spMk id="3" creationId="{0E96871E-54BD-8781-B8A2-AE44E61E12AF}"/>
          </ac:spMkLst>
        </pc:spChg>
      </pc:sldChg>
      <pc:sldChg chg="modSp new mod ord">
        <pc:chgData name="Jakub Rybacki" userId="71160f026d85cc38" providerId="LiveId" clId="{4B88658A-3585-44CE-BE61-FD24DC91B2B4}" dt="2025-02-18T17:36:56.901" v="576"/>
        <pc:sldMkLst>
          <pc:docMk/>
          <pc:sldMk cId="1920905310" sldId="259"/>
        </pc:sldMkLst>
        <pc:spChg chg="mod">
          <ac:chgData name="Jakub Rybacki" userId="71160f026d85cc38" providerId="LiveId" clId="{4B88658A-3585-44CE-BE61-FD24DC91B2B4}" dt="2025-02-18T17:33:34.549" v="300" actId="20577"/>
          <ac:spMkLst>
            <pc:docMk/>
            <pc:sldMk cId="1920905310" sldId="259"/>
            <ac:spMk id="2" creationId="{1E9ED243-5BFC-9432-5C9F-CE2147703BF0}"/>
          </ac:spMkLst>
        </pc:spChg>
        <pc:spChg chg="mod">
          <ac:chgData name="Jakub Rybacki" userId="71160f026d85cc38" providerId="LiveId" clId="{4B88658A-3585-44CE-BE61-FD24DC91B2B4}" dt="2025-02-18T17:36:56.901" v="576"/>
          <ac:spMkLst>
            <pc:docMk/>
            <pc:sldMk cId="1920905310" sldId="259"/>
            <ac:spMk id="3" creationId="{2584EFCC-3FDF-E314-1B3A-497BC0AB9162}"/>
          </ac:spMkLst>
        </pc:spChg>
      </pc:sldChg>
      <pc:sldChg chg="modSp add mod">
        <pc:chgData name="Jakub Rybacki" userId="71160f026d85cc38" providerId="LiveId" clId="{4B88658A-3585-44CE-BE61-FD24DC91B2B4}" dt="2025-02-18T17:45:51.124" v="1088" actId="313"/>
        <pc:sldMkLst>
          <pc:docMk/>
          <pc:sldMk cId="1493482580" sldId="260"/>
        </pc:sldMkLst>
        <pc:spChg chg="mod">
          <ac:chgData name="Jakub Rybacki" userId="71160f026d85cc38" providerId="LiveId" clId="{4B88658A-3585-44CE-BE61-FD24DC91B2B4}" dt="2025-02-18T17:37:05.801" v="585" actId="20577"/>
          <ac:spMkLst>
            <pc:docMk/>
            <pc:sldMk cId="1493482580" sldId="260"/>
            <ac:spMk id="2" creationId="{024C4685-0037-BB8E-B150-D87F6DA23A80}"/>
          </ac:spMkLst>
        </pc:spChg>
        <pc:spChg chg="mod">
          <ac:chgData name="Jakub Rybacki" userId="71160f026d85cc38" providerId="LiveId" clId="{4B88658A-3585-44CE-BE61-FD24DC91B2B4}" dt="2025-02-18T17:45:51.124" v="1088" actId="313"/>
          <ac:spMkLst>
            <pc:docMk/>
            <pc:sldMk cId="1493482580" sldId="260"/>
            <ac:spMk id="3" creationId="{B37DD0A4-D5FE-D210-0E3B-9DAD40E59141}"/>
          </ac:spMkLst>
        </pc:spChg>
      </pc:sldChg>
      <pc:sldChg chg="modSp add mod">
        <pc:chgData name="Jakub Rybacki" userId="71160f026d85cc38" providerId="LiveId" clId="{4B88658A-3585-44CE-BE61-FD24DC91B2B4}" dt="2025-02-18T18:01:52.051" v="1825" actId="20577"/>
        <pc:sldMkLst>
          <pc:docMk/>
          <pc:sldMk cId="771099184" sldId="261"/>
        </pc:sldMkLst>
        <pc:spChg chg="mod">
          <ac:chgData name="Jakub Rybacki" userId="71160f026d85cc38" providerId="LiveId" clId="{4B88658A-3585-44CE-BE61-FD24DC91B2B4}" dt="2025-02-18T17:49:43.493" v="1307" actId="20577"/>
          <ac:spMkLst>
            <pc:docMk/>
            <pc:sldMk cId="771099184" sldId="261"/>
            <ac:spMk id="2" creationId="{C8C55D5C-F22C-5E7B-07A7-5557976DB86D}"/>
          </ac:spMkLst>
        </pc:spChg>
        <pc:spChg chg="mod">
          <ac:chgData name="Jakub Rybacki" userId="71160f026d85cc38" providerId="LiveId" clId="{4B88658A-3585-44CE-BE61-FD24DC91B2B4}" dt="2025-02-18T18:01:52.051" v="1825" actId="20577"/>
          <ac:spMkLst>
            <pc:docMk/>
            <pc:sldMk cId="771099184" sldId="261"/>
            <ac:spMk id="3" creationId="{BE053F41-031F-ED8A-485F-A349CFC549D2}"/>
          </ac:spMkLst>
        </pc:spChg>
      </pc:sldChg>
      <pc:sldChg chg="addSp delSp modSp new mod ord modClrScheme chgLayout">
        <pc:chgData name="Jakub Rybacki" userId="71160f026d85cc38" providerId="LiveId" clId="{4B88658A-3585-44CE-BE61-FD24DC91B2B4}" dt="2025-02-18T18:03:09.162" v="2000" actId="20577"/>
        <pc:sldMkLst>
          <pc:docMk/>
          <pc:sldMk cId="4176371805" sldId="262"/>
        </pc:sldMkLst>
        <pc:spChg chg="del mod ord">
          <ac:chgData name="Jakub Rybacki" userId="71160f026d85cc38" providerId="LiveId" clId="{4B88658A-3585-44CE-BE61-FD24DC91B2B4}" dt="2025-02-18T18:03:03.401" v="1974" actId="700"/>
          <ac:spMkLst>
            <pc:docMk/>
            <pc:sldMk cId="4176371805" sldId="262"/>
            <ac:spMk id="2" creationId="{40A8F8F1-22E0-7054-2750-F4AAFC491250}"/>
          </ac:spMkLst>
        </pc:spChg>
        <pc:spChg chg="del mod ord">
          <ac:chgData name="Jakub Rybacki" userId="71160f026d85cc38" providerId="LiveId" clId="{4B88658A-3585-44CE-BE61-FD24DC91B2B4}" dt="2025-02-18T18:03:03.401" v="1974" actId="700"/>
          <ac:spMkLst>
            <pc:docMk/>
            <pc:sldMk cId="4176371805" sldId="262"/>
            <ac:spMk id="3" creationId="{A7A02E7E-496C-ED1E-016A-508010E814E3}"/>
          </ac:spMkLst>
        </pc:spChg>
        <pc:spChg chg="add mod ord">
          <ac:chgData name="Jakub Rybacki" userId="71160f026d85cc38" providerId="LiveId" clId="{4B88658A-3585-44CE-BE61-FD24DC91B2B4}" dt="2025-02-18T18:03:09.162" v="2000" actId="20577"/>
          <ac:spMkLst>
            <pc:docMk/>
            <pc:sldMk cId="4176371805" sldId="262"/>
            <ac:spMk id="4" creationId="{12DA5F5E-5D88-1A4A-1324-7EE1AA2FED5C}"/>
          </ac:spMkLst>
        </pc:spChg>
        <pc:spChg chg="add mod ord">
          <ac:chgData name="Jakub Rybacki" userId="71160f026d85cc38" providerId="LiveId" clId="{4B88658A-3585-44CE-BE61-FD24DC91B2B4}" dt="2025-02-18T18:03:03.401" v="1974" actId="700"/>
          <ac:spMkLst>
            <pc:docMk/>
            <pc:sldMk cId="4176371805" sldId="262"/>
            <ac:spMk id="5" creationId="{C967736F-823D-C229-1646-569D926754C9}"/>
          </ac:spMkLst>
        </pc:spChg>
      </pc:sldChg>
      <pc:sldChg chg="addSp delSp modSp new mod modClrScheme chgLayout">
        <pc:chgData name="Jakub Rybacki" userId="71160f026d85cc38" providerId="LiveId" clId="{4B88658A-3585-44CE-BE61-FD24DC91B2B4}" dt="2025-02-18T18:15:21.582" v="2561" actId="20577"/>
        <pc:sldMkLst>
          <pc:docMk/>
          <pc:sldMk cId="4112499817" sldId="263"/>
        </pc:sldMkLst>
        <pc:spChg chg="del mod ord">
          <ac:chgData name="Jakub Rybacki" userId="71160f026d85cc38" providerId="LiveId" clId="{4B88658A-3585-44CE-BE61-FD24DC91B2B4}" dt="2025-02-18T18:03:45.042" v="2002" actId="700"/>
          <ac:spMkLst>
            <pc:docMk/>
            <pc:sldMk cId="4112499817" sldId="263"/>
            <ac:spMk id="2" creationId="{C7F9A385-452B-17C9-0AE5-BAF3D55F5D1C}"/>
          </ac:spMkLst>
        </pc:spChg>
        <pc:spChg chg="del mod ord">
          <ac:chgData name="Jakub Rybacki" userId="71160f026d85cc38" providerId="LiveId" clId="{4B88658A-3585-44CE-BE61-FD24DC91B2B4}" dt="2025-02-18T18:03:45.042" v="2002" actId="700"/>
          <ac:spMkLst>
            <pc:docMk/>
            <pc:sldMk cId="4112499817" sldId="263"/>
            <ac:spMk id="3" creationId="{0DDA45A3-DA2F-693D-049C-35DE1F6D0A08}"/>
          </ac:spMkLst>
        </pc:spChg>
        <pc:spChg chg="add mod ord">
          <ac:chgData name="Jakub Rybacki" userId="71160f026d85cc38" providerId="LiveId" clId="{4B88658A-3585-44CE-BE61-FD24DC91B2B4}" dt="2025-02-18T18:15:21.582" v="2561" actId="20577"/>
          <ac:spMkLst>
            <pc:docMk/>
            <pc:sldMk cId="4112499817" sldId="263"/>
            <ac:spMk id="4" creationId="{96BAB935-8564-D853-69E1-7E0CB5C27928}"/>
          </ac:spMkLst>
        </pc:spChg>
        <pc:spChg chg="add mod ord">
          <ac:chgData name="Jakub Rybacki" userId="71160f026d85cc38" providerId="LiveId" clId="{4B88658A-3585-44CE-BE61-FD24DC91B2B4}" dt="2025-02-18T18:04:14.344" v="2052" actId="20577"/>
          <ac:spMkLst>
            <pc:docMk/>
            <pc:sldMk cId="4112499817" sldId="263"/>
            <ac:spMk id="5" creationId="{106935FE-8D99-9F68-B2B4-D1BA3B83000E}"/>
          </ac:spMkLst>
        </pc:spChg>
      </pc:sldChg>
      <pc:sldChg chg="addSp delSp modSp new mod modClrScheme chgLayout">
        <pc:chgData name="Jakub Rybacki" userId="71160f026d85cc38" providerId="LiveId" clId="{4B88658A-3585-44CE-BE61-FD24DC91B2B4}" dt="2025-02-18T18:07:47.046" v="2135" actId="20577"/>
        <pc:sldMkLst>
          <pc:docMk/>
          <pc:sldMk cId="133320285" sldId="264"/>
        </pc:sldMkLst>
        <pc:spChg chg="del mod ord">
          <ac:chgData name="Jakub Rybacki" userId="71160f026d85cc38" providerId="LiveId" clId="{4B88658A-3585-44CE-BE61-FD24DC91B2B4}" dt="2025-02-18T18:04:22.796" v="2054" actId="700"/>
          <ac:spMkLst>
            <pc:docMk/>
            <pc:sldMk cId="133320285" sldId="264"/>
            <ac:spMk id="2" creationId="{E6D39EBD-E39C-D3ED-11BA-04A88C2B6EE1}"/>
          </ac:spMkLst>
        </pc:spChg>
        <pc:spChg chg="del mod ord">
          <ac:chgData name="Jakub Rybacki" userId="71160f026d85cc38" providerId="LiveId" clId="{4B88658A-3585-44CE-BE61-FD24DC91B2B4}" dt="2025-02-18T18:04:22.796" v="2054" actId="700"/>
          <ac:spMkLst>
            <pc:docMk/>
            <pc:sldMk cId="133320285" sldId="264"/>
            <ac:spMk id="3" creationId="{DBB5B08B-4552-789F-AE56-A8EF7651F809}"/>
          </ac:spMkLst>
        </pc:spChg>
        <pc:spChg chg="add mod ord">
          <ac:chgData name="Jakub Rybacki" userId="71160f026d85cc38" providerId="LiveId" clId="{4B88658A-3585-44CE-BE61-FD24DC91B2B4}" dt="2025-02-18T18:07:47.046" v="2135" actId="20577"/>
          <ac:spMkLst>
            <pc:docMk/>
            <pc:sldMk cId="133320285" sldId="264"/>
            <ac:spMk id="4" creationId="{3FD3DEFA-9633-C64A-4A5F-344092ACDBFC}"/>
          </ac:spMkLst>
        </pc:spChg>
        <pc:spChg chg="add del mod ord">
          <ac:chgData name="Jakub Rybacki" userId="71160f026d85cc38" providerId="LiveId" clId="{4B88658A-3585-44CE-BE61-FD24DC91B2B4}" dt="2025-02-18T18:06:09.223" v="2108" actId="478"/>
          <ac:spMkLst>
            <pc:docMk/>
            <pc:sldMk cId="133320285" sldId="264"/>
            <ac:spMk id="5" creationId="{AAEC0FFF-995E-4A7A-FB54-B1ED3CF01003}"/>
          </ac:spMkLst>
        </pc:spChg>
        <pc:spChg chg="add del mod ord">
          <ac:chgData name="Jakub Rybacki" userId="71160f026d85cc38" providerId="LiveId" clId="{4B88658A-3585-44CE-BE61-FD24DC91B2B4}" dt="2025-02-18T18:06:11.299" v="2109" actId="478"/>
          <ac:spMkLst>
            <pc:docMk/>
            <pc:sldMk cId="133320285" sldId="264"/>
            <ac:spMk id="6" creationId="{E25ABB06-086A-D2EA-1BA8-099DD08936F0}"/>
          </ac:spMkLst>
        </pc:spChg>
        <pc:picChg chg="add del mod ord">
          <ac:chgData name="Jakub Rybacki" userId="71160f026d85cc38" providerId="LiveId" clId="{4B88658A-3585-44CE-BE61-FD24DC91B2B4}" dt="2025-02-18T18:04:38.100" v="2056" actId="22"/>
          <ac:picMkLst>
            <pc:docMk/>
            <pc:sldMk cId="133320285" sldId="264"/>
            <ac:picMk id="8" creationId="{0D537E73-5B08-F11B-0165-8918C33D0AD1}"/>
          </ac:picMkLst>
        </pc:picChg>
        <pc:picChg chg="add mod">
          <ac:chgData name="Jakub Rybacki" userId="71160f026d85cc38" providerId="LiveId" clId="{4B88658A-3585-44CE-BE61-FD24DC91B2B4}" dt="2025-02-18T18:06:25.867" v="2129" actId="1076"/>
          <ac:picMkLst>
            <pc:docMk/>
            <pc:sldMk cId="133320285" sldId="264"/>
            <ac:picMk id="10" creationId="{FF09FC01-BC7E-EABE-84E1-42C50E184F9B}"/>
          </ac:picMkLst>
        </pc:picChg>
        <pc:picChg chg="add del mod ord">
          <ac:chgData name="Jakub Rybacki" userId="71160f026d85cc38" providerId="LiveId" clId="{4B88658A-3585-44CE-BE61-FD24DC91B2B4}" dt="2025-02-18T18:04:54.503" v="2063" actId="22"/>
          <ac:picMkLst>
            <pc:docMk/>
            <pc:sldMk cId="133320285" sldId="264"/>
            <ac:picMk id="12" creationId="{E39FB40C-28AA-4502-D7DB-DCF3F5AC9488}"/>
          </ac:picMkLst>
        </pc:picChg>
        <pc:picChg chg="add del mod">
          <ac:chgData name="Jakub Rybacki" userId="71160f026d85cc38" providerId="LiveId" clId="{4B88658A-3585-44CE-BE61-FD24DC91B2B4}" dt="2025-02-18T18:05:18.822" v="2066" actId="21"/>
          <ac:picMkLst>
            <pc:docMk/>
            <pc:sldMk cId="133320285" sldId="264"/>
            <ac:picMk id="14" creationId="{7E8B0CDA-D840-9E98-7FA0-F856E593B743}"/>
          </ac:picMkLst>
        </pc:picChg>
      </pc:sldChg>
      <pc:sldChg chg="addSp delSp modSp new mod ord">
        <pc:chgData name="Jakub Rybacki" userId="71160f026d85cc38" providerId="LiveId" clId="{4B88658A-3585-44CE-BE61-FD24DC91B2B4}" dt="2025-02-18T18:18:48.193" v="2724" actId="20577"/>
        <pc:sldMkLst>
          <pc:docMk/>
          <pc:sldMk cId="2575350657" sldId="265"/>
        </pc:sldMkLst>
        <pc:spChg chg="mod">
          <ac:chgData name="Jakub Rybacki" userId="71160f026d85cc38" providerId="LiveId" clId="{4B88658A-3585-44CE-BE61-FD24DC91B2B4}" dt="2025-02-18T18:18:48.193" v="2724" actId="20577"/>
          <ac:spMkLst>
            <pc:docMk/>
            <pc:sldMk cId="2575350657" sldId="265"/>
            <ac:spMk id="2" creationId="{BD00A554-B3AF-58F0-3550-615118005329}"/>
          </ac:spMkLst>
        </pc:spChg>
        <pc:spChg chg="add del">
          <ac:chgData name="Jakub Rybacki" userId="71160f026d85cc38" providerId="LiveId" clId="{4B88658A-3585-44CE-BE61-FD24DC91B2B4}" dt="2025-02-18T18:05:35.835" v="2077" actId="478"/>
          <ac:spMkLst>
            <pc:docMk/>
            <pc:sldMk cId="2575350657" sldId="265"/>
            <ac:spMk id="3" creationId="{8A2259DB-A7CF-8091-B680-B9DB60AFE8E7}"/>
          </ac:spMkLst>
        </pc:spChg>
        <pc:picChg chg="add mod">
          <ac:chgData name="Jakub Rybacki" userId="71160f026d85cc38" providerId="LiveId" clId="{4B88658A-3585-44CE-BE61-FD24DC91B2B4}" dt="2025-02-18T18:05:26.849" v="2073"/>
          <ac:picMkLst>
            <pc:docMk/>
            <pc:sldMk cId="2575350657" sldId="265"/>
            <ac:picMk id="4" creationId="{949C7544-7185-96C8-FBD5-6FF27C640EA3}"/>
          </ac:picMkLst>
        </pc:picChg>
        <pc:picChg chg="add mod">
          <ac:chgData name="Jakub Rybacki" userId="71160f026d85cc38" providerId="LiveId" clId="{4B88658A-3585-44CE-BE61-FD24DC91B2B4}" dt="2025-02-18T18:06:29.985" v="2130" actId="1076"/>
          <ac:picMkLst>
            <pc:docMk/>
            <pc:sldMk cId="2575350657" sldId="265"/>
            <ac:picMk id="5" creationId="{1F897560-A208-D1C7-B845-50C50414B09F}"/>
          </ac:picMkLst>
        </pc:picChg>
        <pc:picChg chg="add mod">
          <ac:chgData name="Jakub Rybacki" userId="71160f026d85cc38" providerId="LiveId" clId="{4B88658A-3585-44CE-BE61-FD24DC91B2B4}" dt="2025-02-18T18:05:25.004" v="2071"/>
          <ac:picMkLst>
            <pc:docMk/>
            <pc:sldMk cId="2575350657" sldId="265"/>
            <ac:picMk id="14" creationId="{7E8B0CDA-D840-9E98-7FA0-F856E593B743}"/>
          </ac:picMkLst>
        </pc:picChg>
      </pc:sldChg>
      <pc:sldChg chg="addSp modSp new mod">
        <pc:chgData name="Jakub Rybacki" userId="71160f026d85cc38" providerId="LiveId" clId="{4B88658A-3585-44CE-BE61-FD24DC91B2B4}" dt="2025-02-18T18:18:14.746" v="2721" actId="123"/>
        <pc:sldMkLst>
          <pc:docMk/>
          <pc:sldMk cId="2800811150" sldId="266"/>
        </pc:sldMkLst>
        <pc:spChg chg="mod">
          <ac:chgData name="Jakub Rybacki" userId="71160f026d85cc38" providerId="LiveId" clId="{4B88658A-3585-44CE-BE61-FD24DC91B2B4}" dt="2025-02-18T18:08:54.019" v="2149" actId="20577"/>
          <ac:spMkLst>
            <pc:docMk/>
            <pc:sldMk cId="2800811150" sldId="266"/>
            <ac:spMk id="2" creationId="{EC2E72B2-E26A-E6C4-1F75-AF3D7533F8FA}"/>
          </ac:spMkLst>
        </pc:spChg>
        <pc:spChg chg="mod">
          <ac:chgData name="Jakub Rybacki" userId="71160f026d85cc38" providerId="LiveId" clId="{4B88658A-3585-44CE-BE61-FD24DC91B2B4}" dt="2025-02-18T18:18:14.746" v="2721" actId="123"/>
          <ac:spMkLst>
            <pc:docMk/>
            <pc:sldMk cId="2800811150" sldId="266"/>
            <ac:spMk id="3" creationId="{3B1F7ABF-5E44-F97B-7B74-45295165A7AC}"/>
          </ac:spMkLst>
        </pc:spChg>
        <pc:picChg chg="add mod">
          <ac:chgData name="Jakub Rybacki" userId="71160f026d85cc38" providerId="LiveId" clId="{4B88658A-3585-44CE-BE61-FD24DC91B2B4}" dt="2025-02-18T18:17:46.775" v="2706" actId="1076"/>
          <ac:picMkLst>
            <pc:docMk/>
            <pc:sldMk cId="2800811150" sldId="266"/>
            <ac:picMk id="5" creationId="{339AE62B-270B-F53B-2306-0A217155065D}"/>
          </ac:picMkLst>
        </pc:picChg>
      </pc:sldChg>
      <pc:sldChg chg="addSp delSp modSp new mod">
        <pc:chgData name="Jakub Rybacki" userId="71160f026d85cc38" providerId="LiveId" clId="{4B88658A-3585-44CE-BE61-FD24DC91B2B4}" dt="2025-02-18T18:15:00.448" v="2536" actId="20577"/>
        <pc:sldMkLst>
          <pc:docMk/>
          <pc:sldMk cId="1164844885" sldId="267"/>
        </pc:sldMkLst>
        <pc:spChg chg="mod">
          <ac:chgData name="Jakub Rybacki" userId="71160f026d85cc38" providerId="LiveId" clId="{4B88658A-3585-44CE-BE61-FD24DC91B2B4}" dt="2025-02-18T18:15:00.448" v="2536" actId="20577"/>
          <ac:spMkLst>
            <pc:docMk/>
            <pc:sldMk cId="1164844885" sldId="267"/>
            <ac:spMk id="2" creationId="{6CEF9EB2-8F45-B7E4-C8FB-33D5160DE592}"/>
          </ac:spMkLst>
        </pc:spChg>
        <pc:spChg chg="add del">
          <ac:chgData name="Jakub Rybacki" userId="71160f026d85cc38" providerId="LiveId" clId="{4B88658A-3585-44CE-BE61-FD24DC91B2B4}" dt="2025-02-18T18:14:05.035" v="2499" actId="478"/>
          <ac:spMkLst>
            <pc:docMk/>
            <pc:sldMk cId="1164844885" sldId="267"/>
            <ac:spMk id="3" creationId="{DE9C78DE-388B-E033-5D68-AB739EF679FF}"/>
          </ac:spMkLst>
        </pc:spChg>
        <pc:picChg chg="add mod">
          <ac:chgData name="Jakub Rybacki" userId="71160f026d85cc38" providerId="LiveId" clId="{4B88658A-3585-44CE-BE61-FD24DC91B2B4}" dt="2025-02-18T18:14:01.305" v="2497"/>
          <ac:picMkLst>
            <pc:docMk/>
            <pc:sldMk cId="1164844885" sldId="267"/>
            <ac:picMk id="4" creationId="{C4304D61-B77F-AD9D-6866-0214EA696965}"/>
          </ac:picMkLst>
        </pc:picChg>
        <pc:picChg chg="add mod">
          <ac:chgData name="Jakub Rybacki" userId="71160f026d85cc38" providerId="LiveId" clId="{4B88658A-3585-44CE-BE61-FD24DC91B2B4}" dt="2025-02-18T18:14:07.472" v="2500" actId="1076"/>
          <ac:picMkLst>
            <pc:docMk/>
            <pc:sldMk cId="1164844885" sldId="267"/>
            <ac:picMk id="5" creationId="{F74BFD0F-4051-A839-5286-3C179AAB47FF}"/>
          </ac:picMkLst>
        </pc:picChg>
      </pc:sldChg>
      <pc:sldChg chg="addSp delSp modSp add mod">
        <pc:chgData name="Jakub Rybacki" userId="71160f026d85cc38" providerId="LiveId" clId="{4B88658A-3585-44CE-BE61-FD24DC91B2B4}" dt="2025-02-18T18:14:53.886" v="2528" actId="20577"/>
        <pc:sldMkLst>
          <pc:docMk/>
          <pc:sldMk cId="3360489715" sldId="268"/>
        </pc:sldMkLst>
        <pc:spChg chg="mod">
          <ac:chgData name="Jakub Rybacki" userId="71160f026d85cc38" providerId="LiveId" clId="{4B88658A-3585-44CE-BE61-FD24DC91B2B4}" dt="2025-02-18T18:14:53.886" v="2528" actId="20577"/>
          <ac:spMkLst>
            <pc:docMk/>
            <pc:sldMk cId="3360489715" sldId="268"/>
            <ac:spMk id="2" creationId="{94A6D2AE-0A85-A16E-AFB9-BE371F80FAB5}"/>
          </ac:spMkLst>
        </pc:spChg>
        <pc:graphicFrameChg chg="add mod">
          <ac:chgData name="Jakub Rybacki" userId="71160f026d85cc38" providerId="LiveId" clId="{4B88658A-3585-44CE-BE61-FD24DC91B2B4}" dt="2025-02-18T18:14:46.752" v="2512" actId="14100"/>
          <ac:graphicFrameMkLst>
            <pc:docMk/>
            <pc:sldMk cId="3360489715" sldId="268"/>
            <ac:graphicFrameMk id="3" creationId="{1FB25204-5FC4-DF84-378B-AB893A532E65}"/>
          </ac:graphicFrameMkLst>
        </pc:graphicFrameChg>
        <pc:picChg chg="del">
          <ac:chgData name="Jakub Rybacki" userId="71160f026d85cc38" providerId="LiveId" clId="{4B88658A-3585-44CE-BE61-FD24DC91B2B4}" dt="2025-02-18T18:14:23.575" v="2502" actId="478"/>
          <ac:picMkLst>
            <pc:docMk/>
            <pc:sldMk cId="3360489715" sldId="268"/>
            <ac:picMk id="5" creationId="{CEBACE30-B80F-362C-CB43-69E9F2745DDC}"/>
          </ac:picMkLst>
        </pc:picChg>
      </pc:sldChg>
      <pc:sldChg chg="modSp add mod">
        <pc:chgData name="Jakub Rybacki" userId="71160f026d85cc38" providerId="LiveId" clId="{4B88658A-3585-44CE-BE61-FD24DC91B2B4}" dt="2025-02-18T18:16:28.266" v="2584" actId="20577"/>
        <pc:sldMkLst>
          <pc:docMk/>
          <pc:sldMk cId="478804062" sldId="269"/>
        </pc:sldMkLst>
        <pc:spChg chg="mod">
          <ac:chgData name="Jakub Rybacki" userId="71160f026d85cc38" providerId="LiveId" clId="{4B88658A-3585-44CE-BE61-FD24DC91B2B4}" dt="2025-02-18T18:16:28.266" v="2584" actId="20577"/>
          <ac:spMkLst>
            <pc:docMk/>
            <pc:sldMk cId="478804062" sldId="269"/>
            <ac:spMk id="4" creationId="{3430C78D-20C1-15B7-485F-FA29E837FACF}"/>
          </ac:spMkLst>
        </pc:spChg>
      </pc:sldChg>
      <pc:sldChg chg="addSp delSp modSp add mod">
        <pc:chgData name="Jakub Rybacki" userId="71160f026d85cc38" providerId="LiveId" clId="{4B88658A-3585-44CE-BE61-FD24DC91B2B4}" dt="2025-02-18T18:26:29.820" v="2830" actId="20577"/>
        <pc:sldMkLst>
          <pc:docMk/>
          <pc:sldMk cId="1643858645" sldId="270"/>
        </pc:sldMkLst>
        <pc:spChg chg="mod">
          <ac:chgData name="Jakub Rybacki" userId="71160f026d85cc38" providerId="LiveId" clId="{4B88658A-3585-44CE-BE61-FD24DC91B2B4}" dt="2025-02-18T18:18:56.096" v="2747" actId="20577"/>
          <ac:spMkLst>
            <pc:docMk/>
            <pc:sldMk cId="1643858645" sldId="270"/>
            <ac:spMk id="2" creationId="{8A590F00-7F88-2B5F-00DB-D330A7D17FCF}"/>
          </ac:spMkLst>
        </pc:spChg>
        <pc:spChg chg="add mod">
          <ac:chgData name="Jakub Rybacki" userId="71160f026d85cc38" providerId="LiveId" clId="{4B88658A-3585-44CE-BE61-FD24DC91B2B4}" dt="2025-02-18T18:26:29.820" v="2830" actId="20577"/>
          <ac:spMkLst>
            <pc:docMk/>
            <pc:sldMk cId="1643858645" sldId="270"/>
            <ac:spMk id="3" creationId="{1B424045-4BCE-3B69-65EF-A69A9755BC23}"/>
          </ac:spMkLst>
        </pc:spChg>
        <pc:picChg chg="del">
          <ac:chgData name="Jakub Rybacki" userId="71160f026d85cc38" providerId="LiveId" clId="{4B88658A-3585-44CE-BE61-FD24DC91B2B4}" dt="2025-02-18T18:18:58.130" v="2748" actId="478"/>
          <ac:picMkLst>
            <pc:docMk/>
            <pc:sldMk cId="1643858645" sldId="270"/>
            <ac:picMk id="5" creationId="{5C6480EF-F4C2-E09E-ABA8-850873F8CF28}"/>
          </ac:picMkLst>
        </pc:picChg>
      </pc:sldChg>
      <pc:sldChg chg="addSp delSp modSp add mod">
        <pc:chgData name="Jakub Rybacki" userId="71160f026d85cc38" providerId="LiveId" clId="{4B88658A-3585-44CE-BE61-FD24DC91B2B4}" dt="2025-02-18T18:29:12.647" v="2868" actId="20577"/>
        <pc:sldMkLst>
          <pc:docMk/>
          <pc:sldMk cId="1408389407" sldId="271"/>
        </pc:sldMkLst>
        <pc:spChg chg="mod">
          <ac:chgData name="Jakub Rybacki" userId="71160f026d85cc38" providerId="LiveId" clId="{4B88658A-3585-44CE-BE61-FD24DC91B2B4}" dt="2025-02-18T18:29:12.647" v="2868" actId="20577"/>
          <ac:spMkLst>
            <pc:docMk/>
            <pc:sldMk cId="1408389407" sldId="271"/>
            <ac:spMk id="2" creationId="{AB9A5D74-BC8C-B837-011D-9B51D0B1DD98}"/>
          </ac:spMkLst>
        </pc:spChg>
        <pc:picChg chg="add mod">
          <ac:chgData name="Jakub Rybacki" userId="71160f026d85cc38" providerId="LiveId" clId="{4B88658A-3585-44CE-BE61-FD24DC91B2B4}" dt="2025-02-18T18:29:03.255" v="2840" actId="1076"/>
          <ac:picMkLst>
            <pc:docMk/>
            <pc:sldMk cId="1408389407" sldId="271"/>
            <ac:picMk id="4" creationId="{4CCB5F00-C62C-A001-3EED-7C65CD879A24}"/>
          </ac:picMkLst>
        </pc:picChg>
        <pc:picChg chg="del">
          <ac:chgData name="Jakub Rybacki" userId="71160f026d85cc38" providerId="LiveId" clId="{4B88658A-3585-44CE-BE61-FD24DC91B2B4}" dt="2025-02-18T18:28:52.488" v="2834" actId="478"/>
          <ac:picMkLst>
            <pc:docMk/>
            <pc:sldMk cId="1408389407" sldId="271"/>
            <ac:picMk id="5" creationId="{9810BD6D-A320-23AE-C3EA-919CAD3EA403}"/>
          </ac:picMkLst>
        </pc:picChg>
      </pc:sldChg>
      <pc:sldChg chg="new del">
        <pc:chgData name="Jakub Rybacki" userId="71160f026d85cc38" providerId="LiveId" clId="{4B88658A-3585-44CE-BE61-FD24DC91B2B4}" dt="2025-02-18T18:28:49.123" v="2832" actId="47"/>
        <pc:sldMkLst>
          <pc:docMk/>
          <pc:sldMk cId="3627814240" sldId="271"/>
        </pc:sldMkLst>
      </pc:sldChg>
      <pc:sldChg chg="addSp delSp modSp add mod">
        <pc:chgData name="Jakub Rybacki" userId="71160f026d85cc38" providerId="LiveId" clId="{4B88658A-3585-44CE-BE61-FD24DC91B2B4}" dt="2025-02-18T18:29:29.869" v="2879" actId="1076"/>
        <pc:sldMkLst>
          <pc:docMk/>
          <pc:sldMk cId="3573077152" sldId="272"/>
        </pc:sldMkLst>
        <pc:spChg chg="mod">
          <ac:chgData name="Jakub Rybacki" userId="71160f026d85cc38" providerId="LiveId" clId="{4B88658A-3585-44CE-BE61-FD24DC91B2B4}" dt="2025-02-18T18:29:23.584" v="2875" actId="20577"/>
          <ac:spMkLst>
            <pc:docMk/>
            <pc:sldMk cId="3573077152" sldId="272"/>
            <ac:spMk id="2" creationId="{8A1CB0C6-3FF2-DDEB-11B6-6E14359B02D0}"/>
          </ac:spMkLst>
        </pc:spChg>
        <pc:picChg chg="del">
          <ac:chgData name="Jakub Rybacki" userId="71160f026d85cc38" providerId="LiveId" clId="{4B88658A-3585-44CE-BE61-FD24DC91B2B4}" dt="2025-02-18T18:29:25.135" v="2876" actId="478"/>
          <ac:picMkLst>
            <pc:docMk/>
            <pc:sldMk cId="3573077152" sldId="272"/>
            <ac:picMk id="4" creationId="{FF061C98-DE98-D045-0A7B-4067408B4C72}"/>
          </ac:picMkLst>
        </pc:picChg>
        <pc:picChg chg="add mod">
          <ac:chgData name="Jakub Rybacki" userId="71160f026d85cc38" providerId="LiveId" clId="{4B88658A-3585-44CE-BE61-FD24DC91B2B4}" dt="2025-02-18T18:29:29.869" v="2879" actId="1076"/>
          <ac:picMkLst>
            <pc:docMk/>
            <pc:sldMk cId="3573077152" sldId="272"/>
            <ac:picMk id="5" creationId="{E48E8B51-1363-EBB7-7A3A-40AB41D13624}"/>
          </ac:picMkLst>
        </pc:picChg>
      </pc:sldChg>
      <pc:sldChg chg="addSp delSp modSp new mod">
        <pc:chgData name="Jakub Rybacki" userId="71160f026d85cc38" providerId="LiveId" clId="{4B88658A-3585-44CE-BE61-FD24DC91B2B4}" dt="2025-02-18T18:29:44.679" v="2910" actId="20577"/>
        <pc:sldMkLst>
          <pc:docMk/>
          <pc:sldMk cId="559380134" sldId="273"/>
        </pc:sldMkLst>
        <pc:spChg chg="mod">
          <ac:chgData name="Jakub Rybacki" userId="71160f026d85cc38" providerId="LiveId" clId="{4B88658A-3585-44CE-BE61-FD24DC91B2B4}" dt="2025-02-18T18:29:44.679" v="2910" actId="20577"/>
          <ac:spMkLst>
            <pc:docMk/>
            <pc:sldMk cId="559380134" sldId="273"/>
            <ac:spMk id="2" creationId="{7B391F14-1A51-DB86-2881-D32E159A3CFB}"/>
          </ac:spMkLst>
        </pc:spChg>
        <pc:spChg chg="del">
          <ac:chgData name="Jakub Rybacki" userId="71160f026d85cc38" providerId="LiveId" clId="{4B88658A-3585-44CE-BE61-FD24DC91B2B4}" dt="2025-02-18T18:29:37.838" v="2881" actId="22"/>
          <ac:spMkLst>
            <pc:docMk/>
            <pc:sldMk cId="559380134" sldId="273"/>
            <ac:spMk id="3" creationId="{B129DC8F-EFCE-4C06-6601-AD962034B7A6}"/>
          </ac:spMkLst>
        </pc:spChg>
        <pc:picChg chg="add mod ord">
          <ac:chgData name="Jakub Rybacki" userId="71160f026d85cc38" providerId="LiveId" clId="{4B88658A-3585-44CE-BE61-FD24DC91B2B4}" dt="2025-02-18T18:29:37.838" v="2881" actId="22"/>
          <ac:picMkLst>
            <pc:docMk/>
            <pc:sldMk cId="559380134" sldId="273"/>
            <ac:picMk id="5" creationId="{161F594B-A5D4-361D-F8CD-974A977A7650}"/>
          </ac:picMkLst>
        </pc:picChg>
      </pc:sldChg>
      <pc:sldChg chg="modSp new mod">
        <pc:chgData name="Jakub Rybacki" userId="71160f026d85cc38" providerId="LiveId" clId="{4B88658A-3585-44CE-BE61-FD24DC91B2B4}" dt="2025-02-18T18:34:28.507" v="3026" actId="20577"/>
        <pc:sldMkLst>
          <pc:docMk/>
          <pc:sldMk cId="927855869" sldId="274"/>
        </pc:sldMkLst>
        <pc:spChg chg="mod">
          <ac:chgData name="Jakub Rybacki" userId="71160f026d85cc38" providerId="LiveId" clId="{4B88658A-3585-44CE-BE61-FD24DC91B2B4}" dt="2025-02-18T18:33:24.484" v="2947" actId="20577"/>
          <ac:spMkLst>
            <pc:docMk/>
            <pc:sldMk cId="927855869" sldId="274"/>
            <ac:spMk id="2" creationId="{DCE3F8C4-AD23-EA10-7DEE-84BEEBCB49D6}"/>
          </ac:spMkLst>
        </pc:spChg>
        <pc:spChg chg="mod">
          <ac:chgData name="Jakub Rybacki" userId="71160f026d85cc38" providerId="LiveId" clId="{4B88658A-3585-44CE-BE61-FD24DC91B2B4}" dt="2025-02-18T18:34:28.507" v="3026" actId="20577"/>
          <ac:spMkLst>
            <pc:docMk/>
            <pc:sldMk cId="927855869" sldId="274"/>
            <ac:spMk id="3" creationId="{8B303D81-65DF-E4D6-566A-C7E3646247E2}"/>
          </ac:spMkLst>
        </pc:spChg>
      </pc:sldChg>
      <pc:sldChg chg="modSp new mod">
        <pc:chgData name="Jakub Rybacki" userId="71160f026d85cc38" providerId="LiveId" clId="{4B88658A-3585-44CE-BE61-FD24DC91B2B4}" dt="2025-02-18T18:36:44.440" v="3224" actId="313"/>
        <pc:sldMkLst>
          <pc:docMk/>
          <pc:sldMk cId="4109514163" sldId="275"/>
        </pc:sldMkLst>
        <pc:spChg chg="mod">
          <ac:chgData name="Jakub Rybacki" userId="71160f026d85cc38" providerId="LiveId" clId="{4B88658A-3585-44CE-BE61-FD24DC91B2B4}" dt="2025-02-18T18:34:53.339" v="3074" actId="20577"/>
          <ac:spMkLst>
            <pc:docMk/>
            <pc:sldMk cId="4109514163" sldId="275"/>
            <ac:spMk id="2" creationId="{268480A5-AA97-EBB4-CFEE-E92A42394C35}"/>
          </ac:spMkLst>
        </pc:spChg>
        <pc:spChg chg="mod">
          <ac:chgData name="Jakub Rybacki" userId="71160f026d85cc38" providerId="LiveId" clId="{4B88658A-3585-44CE-BE61-FD24DC91B2B4}" dt="2025-02-18T18:36:44.440" v="3224" actId="313"/>
          <ac:spMkLst>
            <pc:docMk/>
            <pc:sldMk cId="4109514163" sldId="275"/>
            <ac:spMk id="3" creationId="{8639A19B-210A-B6BE-FCFA-E6EC1AE29338}"/>
          </ac:spMkLst>
        </pc:spChg>
      </pc:sldChg>
      <pc:sldChg chg="modSp add mod">
        <pc:chgData name="Jakub Rybacki" userId="71160f026d85cc38" providerId="LiveId" clId="{4B88658A-3585-44CE-BE61-FD24DC91B2B4}" dt="2025-02-18T18:37:14.365" v="3288" actId="20577"/>
        <pc:sldMkLst>
          <pc:docMk/>
          <pc:sldMk cId="4004322220" sldId="276"/>
        </pc:sldMkLst>
        <pc:spChg chg="mod">
          <ac:chgData name="Jakub Rybacki" userId="71160f026d85cc38" providerId="LiveId" clId="{4B88658A-3585-44CE-BE61-FD24DC91B2B4}" dt="2025-02-18T18:37:05.880" v="3253" actId="20577"/>
          <ac:spMkLst>
            <pc:docMk/>
            <pc:sldMk cId="4004322220" sldId="276"/>
            <ac:spMk id="4" creationId="{5E4249E4-5B96-0B96-8593-56AB8F03E288}"/>
          </ac:spMkLst>
        </pc:spChg>
        <pc:spChg chg="mod">
          <ac:chgData name="Jakub Rybacki" userId="71160f026d85cc38" providerId="LiveId" clId="{4B88658A-3585-44CE-BE61-FD24DC91B2B4}" dt="2025-02-18T18:37:14.365" v="3288" actId="20577"/>
          <ac:spMkLst>
            <pc:docMk/>
            <pc:sldMk cId="4004322220" sldId="276"/>
            <ac:spMk id="5" creationId="{16651F67-49EC-5B91-E513-69C45A7ACB1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iekonomiczny.sharepoint.com/Shared%20Documents/Zespol%20Makroekonomii/Prognozy/JR/PKB/EVA_To_Expenditur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GDP </a:t>
            </a:r>
            <a:r>
              <a:rPr lang="pl-PL" b="1" err="1"/>
              <a:t>structure</a:t>
            </a:r>
            <a:r>
              <a:rPr lang="pl-PL" b="1"/>
              <a:t> in Poland (%</a:t>
            </a:r>
            <a:r>
              <a:rPr lang="pl-PL" b="1" err="1"/>
              <a:t>YoY</a:t>
            </a:r>
            <a:r>
              <a:rPr lang="pl-PL" b="1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37237618117043E-2"/>
          <c:y val="0.10436066637985934"/>
          <c:w val="0.89501503457228493"/>
          <c:h val="0.652710683912969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[EVA_To_Expenditure.xlsm]Wyniki!$AQ$31</c:f>
              <c:strCache>
                <c:ptCount val="1"/>
                <c:pt idx="0">
                  <c:v>Private Cons. </c:v>
                </c:pt>
              </c:strCache>
            </c:strRef>
          </c:tx>
          <c:spPr>
            <a:solidFill>
              <a:srgbClr val="7F7F7F"/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[EVA_To_Expenditure.xlsm]Wyniki!$AQ$35:$AQ$130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 formatCode="#,##0.00">
                  <c:v>-0.28502428383490108</c:v>
                </c:pt>
                <c:pt idx="5" formatCode="#,##0.00">
                  <c:v>1.3969112932117342</c:v>
                </c:pt>
                <c:pt idx="6" formatCode="#,##0.00">
                  <c:v>1.0514307776275746</c:v>
                </c:pt>
                <c:pt idx="7" formatCode="#,##0.00">
                  <c:v>1.0925048243297852</c:v>
                </c:pt>
                <c:pt idx="8" formatCode="#,##0.00">
                  <c:v>3.745850273506806</c:v>
                </c:pt>
                <c:pt idx="9" formatCode="#,##0.00">
                  <c:v>3.3307822668275961</c:v>
                </c:pt>
                <c:pt idx="10" formatCode="#,##0.00">
                  <c:v>2.9135881150798588</c:v>
                </c:pt>
                <c:pt idx="11" formatCode="#,##0.00">
                  <c:v>1.4116952546711588</c:v>
                </c:pt>
                <c:pt idx="12" formatCode="#,##0.00">
                  <c:v>1.2907135961087217</c:v>
                </c:pt>
                <c:pt idx="13" formatCode="#,##0.00">
                  <c:v>0.59245136011171162</c:v>
                </c:pt>
                <c:pt idx="14" formatCode="#,##0.00">
                  <c:v>1.3753265632127418</c:v>
                </c:pt>
                <c:pt idx="15" formatCode="#,##0.00">
                  <c:v>1.0823195283671667</c:v>
                </c:pt>
                <c:pt idx="16" formatCode="#,##0.00">
                  <c:v>3.0631768339613918</c:v>
                </c:pt>
                <c:pt idx="17" formatCode="#,##0.00">
                  <c:v>2.7780378260032434</c:v>
                </c:pt>
                <c:pt idx="18" formatCode="#,##0.00">
                  <c:v>3.3696232094677048</c:v>
                </c:pt>
                <c:pt idx="19" formatCode="#,##0.00">
                  <c:v>2.4955597464719146</c:v>
                </c:pt>
                <c:pt idx="20" formatCode="#,##0.00">
                  <c:v>4.8303499196802502</c:v>
                </c:pt>
                <c:pt idx="21" formatCode="#,##0.00">
                  <c:v>3.5582110538115597</c:v>
                </c:pt>
                <c:pt idx="22" formatCode="#,##0.00">
                  <c:v>3.3217142515570806</c:v>
                </c:pt>
                <c:pt idx="23" formatCode="#,##0.00">
                  <c:v>2.119499984190059</c:v>
                </c:pt>
                <c:pt idx="24" formatCode="#,##0.00">
                  <c:v>4.6124241220584086</c:v>
                </c:pt>
                <c:pt idx="25" formatCode="#,##0.00">
                  <c:v>4.1955353717513226</c:v>
                </c:pt>
                <c:pt idx="26" formatCode="#,##0.00">
                  <c:v>4.0510296256391758</c:v>
                </c:pt>
                <c:pt idx="27" formatCode="#,##0.00">
                  <c:v>3.2190501659827793</c:v>
                </c:pt>
                <c:pt idx="28" formatCode="#,##0.00">
                  <c:v>2.6325205033361376</c:v>
                </c:pt>
                <c:pt idx="29" formatCode="#,##0.00">
                  <c:v>1.51415474671285</c:v>
                </c:pt>
                <c:pt idx="30" formatCode="#,##0.00">
                  <c:v>2.2132597635670406</c:v>
                </c:pt>
                <c:pt idx="31" formatCode="#,##0.00">
                  <c:v>1.8729114734471404</c:v>
                </c:pt>
                <c:pt idx="32" formatCode="#,##0.00">
                  <c:v>0.52855075920976458</c:v>
                </c:pt>
                <c:pt idx="33" formatCode="#,##0.00">
                  <c:v>1.1194997730367664</c:v>
                </c:pt>
                <c:pt idx="34" formatCode="#,##0.00">
                  <c:v>1.0067419034578073</c:v>
                </c:pt>
                <c:pt idx="35" formatCode="#,##0.00">
                  <c:v>1.2756353712576853</c:v>
                </c:pt>
                <c:pt idx="36" formatCode="#,##0.00">
                  <c:v>2.0909854082552735</c:v>
                </c:pt>
                <c:pt idx="37" formatCode="#,##0.00">
                  <c:v>1.7481328148555775</c:v>
                </c:pt>
                <c:pt idx="38" formatCode="#,##0.00">
                  <c:v>1.5750725155336023</c:v>
                </c:pt>
                <c:pt idx="39" formatCode="#,##0.00">
                  <c:v>0.79787129902375153</c:v>
                </c:pt>
                <c:pt idx="40" formatCode="#,##0.00">
                  <c:v>1.4078009121789108</c:v>
                </c:pt>
                <c:pt idx="41" formatCode="#,##0.00">
                  <c:v>0.56139694456756017</c:v>
                </c:pt>
                <c:pt idx="42" formatCode="#,##0.00">
                  <c:v>0.12444173798294324</c:v>
                </c:pt>
                <c:pt idx="43" formatCode="#,##0.00">
                  <c:v>0.26142381798345887</c:v>
                </c:pt>
                <c:pt idx="44" formatCode="#,##0.00">
                  <c:v>-0.20193360727370774</c:v>
                </c:pt>
                <c:pt idx="45" formatCode="#,##0.00">
                  <c:v>-0.4954913325243534</c:v>
                </c:pt>
                <c:pt idx="46" formatCode="#,##0.00">
                  <c:v>0.43268223053031629</c:v>
                </c:pt>
                <c:pt idx="47" formatCode="#,##0.00">
                  <c:v>0.10624123603412534</c:v>
                </c:pt>
                <c:pt idx="48" formatCode="#,##0.00">
                  <c:v>2.2839353833522633</c:v>
                </c:pt>
                <c:pt idx="49" formatCode="#,##0.00">
                  <c:v>2.2650233359113399</c:v>
                </c:pt>
                <c:pt idx="50" formatCode="#,##0.00">
                  <c:v>1.7439997443081698</c:v>
                </c:pt>
                <c:pt idx="51" formatCode="#,##0.00">
                  <c:v>1.8671478548781193</c:v>
                </c:pt>
                <c:pt idx="52" formatCode="#,##0.00">
                  <c:v>2.5461243231379314</c:v>
                </c:pt>
                <c:pt idx="53" formatCode="#,##0.00">
                  <c:v>2.4079232269806177</c:v>
                </c:pt>
                <c:pt idx="54" formatCode="#,##0.00">
                  <c:v>2.4389302228173348</c:v>
                </c:pt>
                <c:pt idx="55" formatCode="#,##0.00">
                  <c:v>1.782403281480246</c:v>
                </c:pt>
                <c:pt idx="56" formatCode="#,##0.00">
                  <c:v>1.7441218310117959</c:v>
                </c:pt>
                <c:pt idx="57" formatCode="#,##0.00">
                  <c:v>1.7387297327414244</c:v>
                </c:pt>
                <c:pt idx="58" formatCode="#,##0.00">
                  <c:v>2.3836600116710387</c:v>
                </c:pt>
                <c:pt idx="59" formatCode="#,##0.00">
                  <c:v>2.4341848730363558</c:v>
                </c:pt>
                <c:pt idx="60" formatCode="#,##0.00">
                  <c:v>3.7425509506505326</c:v>
                </c:pt>
                <c:pt idx="61" formatCode="#,##0.00">
                  <c:v>3.7073270977991832</c:v>
                </c:pt>
                <c:pt idx="62" formatCode="#,##0.00">
                  <c:v>3.6471330334164884</c:v>
                </c:pt>
                <c:pt idx="63" formatCode="#,##0.00">
                  <c:v>3.4577915101664494</c:v>
                </c:pt>
                <c:pt idx="64" formatCode="#,##0.00">
                  <c:v>2.9798889376304949</c:v>
                </c:pt>
                <c:pt idx="65" formatCode="#,##0.00">
                  <c:v>2.795942236296729</c:v>
                </c:pt>
                <c:pt idx="66" formatCode="#,##0.00">
                  <c:v>2.4691580559500701</c:v>
                </c:pt>
                <c:pt idx="67" formatCode="#,##0.00">
                  <c:v>2.1035459746333149</c:v>
                </c:pt>
                <c:pt idx="68" formatCode="#,##0.00">
                  <c:v>2.0385003451578099</c:v>
                </c:pt>
                <c:pt idx="69" formatCode="#,##0.00">
                  <c:v>2.0966686036877817</c:v>
                </c:pt>
                <c:pt idx="70" formatCode="#,##0.00">
                  <c:v>2.2790521759754436</c:v>
                </c:pt>
                <c:pt idx="71" formatCode="#,##0.00">
                  <c:v>1.6830739000388903</c:v>
                </c:pt>
                <c:pt idx="72" formatCode="#,##0.00">
                  <c:v>0.38377075096619673</c:v>
                </c:pt>
                <c:pt idx="73" formatCode="#,##0.00">
                  <c:v>-6.4135925607241964</c:v>
                </c:pt>
                <c:pt idx="74" formatCode="#,##0.00">
                  <c:v>-0.16932016256910795</c:v>
                </c:pt>
                <c:pt idx="75" formatCode="#,##0.00">
                  <c:v>-2.0446934539920973</c:v>
                </c:pt>
                <c:pt idx="76" formatCode="#,##0.00">
                  <c:v>-0.1542672985543119</c:v>
                </c:pt>
                <c:pt idx="77" formatCode="#,##0.00">
                  <c:v>7.1924223606065514</c:v>
                </c:pt>
                <c:pt idx="78" formatCode="#,##0.00">
                  <c:v>2.7287296471977784</c:v>
                </c:pt>
                <c:pt idx="79" formatCode="#,##0.00">
                  <c:v>4.0369197026903354</c:v>
                </c:pt>
                <c:pt idx="80" formatCode="#,##0.00">
                  <c:v>4.0138040924497638</c:v>
                </c:pt>
                <c:pt idx="81" formatCode="#,##0.00">
                  <c:v>3.7819870042624113</c:v>
                </c:pt>
                <c:pt idx="82" formatCode="#,##0.00">
                  <c:v>0.65226665780123616</c:v>
                </c:pt>
                <c:pt idx="83" formatCode="#,##0.00">
                  <c:v>-0.52667374584538817</c:v>
                </c:pt>
                <c:pt idx="84" formatCode="#,##0.00">
                  <c:v>-1.1690072787606354</c:v>
                </c:pt>
                <c:pt idx="85" formatCode="#,##0.00">
                  <c:v>-1.6071445196118557</c:v>
                </c:pt>
                <c:pt idx="86" formatCode="#,##0.00">
                  <c:v>-0.28439773135789626</c:v>
                </c:pt>
                <c:pt idx="87" formatCode="#,##0.00">
                  <c:v>0.39812972381650941</c:v>
                </c:pt>
                <c:pt idx="88" formatCode="#,##0.00">
                  <c:v>1.3594258575023812</c:v>
                </c:pt>
                <c:pt idx="89" formatCode="#,##0.00">
                  <c:v>1.54863635140933</c:v>
                </c:pt>
                <c:pt idx="90" formatCode="#,##0.00">
                  <c:v>1.6347204259625725</c:v>
                </c:pt>
                <c:pt idx="91" formatCode="#,##0.00">
                  <c:v>1.6390330610188619</c:v>
                </c:pt>
                <c:pt idx="92" formatCode="#,##0.00">
                  <c:v>2.0849964800973577</c:v>
                </c:pt>
                <c:pt idx="93" formatCode="#,##0.00">
                  <c:v>1.8390021699265122</c:v>
                </c:pt>
                <c:pt idx="94" formatCode="#,##0.00">
                  <c:v>1.9903467255254201</c:v>
                </c:pt>
                <c:pt idx="95" formatCode="#,##0.00">
                  <c:v>1.8108247615320672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4-472F-A3EA-68E2CFA423D9}"/>
            </c:ext>
          </c:extLst>
        </c:ser>
        <c:ser>
          <c:idx val="2"/>
          <c:order val="2"/>
          <c:tx>
            <c:strRef>
              <c:f>[EVA_To_Expenditure.xlsm]Wyniki!$AR$31</c:f>
              <c:strCache>
                <c:ptCount val="1"/>
                <c:pt idx="0">
                  <c:v>Public Cons. 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[EVA_To_Expenditure.xlsm]Wyniki!$AR$35:$AR$130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 formatCode="#,##0.00">
                  <c:v>0.46813314135183737</c:v>
                </c:pt>
                <c:pt idx="5" formatCode="#,##0.00">
                  <c:v>0.2582257433046285</c:v>
                </c:pt>
                <c:pt idx="6" formatCode="#,##0.00">
                  <c:v>0.81528567540714525</c:v>
                </c:pt>
                <c:pt idx="7" formatCode="#,##0.00">
                  <c:v>1.2541936560680209</c:v>
                </c:pt>
                <c:pt idx="8" formatCode="#,##0.00">
                  <c:v>0.75299266131150433</c:v>
                </c:pt>
                <c:pt idx="9" formatCode="#,##0.00">
                  <c:v>1.041570927249273</c:v>
                </c:pt>
                <c:pt idx="10" formatCode="#,##0.00">
                  <c:v>0.71791744795607026</c:v>
                </c:pt>
                <c:pt idx="11" formatCode="#,##0.00">
                  <c:v>0.51133257166508594</c:v>
                </c:pt>
                <c:pt idx="12" formatCode="#,##0.00">
                  <c:v>0.28006665102059863</c:v>
                </c:pt>
                <c:pt idx="13" formatCode="#,##0.00">
                  <c:v>0.77987308057856042</c:v>
                </c:pt>
                <c:pt idx="14" formatCode="#,##0.00">
                  <c:v>0.64761483018188848</c:v>
                </c:pt>
                <c:pt idx="15" formatCode="#,##0.00">
                  <c:v>1.1356501464383331</c:v>
                </c:pt>
                <c:pt idx="16" formatCode="#,##0.00">
                  <c:v>2.0057576546432903</c:v>
                </c:pt>
                <c:pt idx="17" formatCode="#,##0.00">
                  <c:v>1.3556932114598788</c:v>
                </c:pt>
                <c:pt idx="18" formatCode="#,##0.00">
                  <c:v>1.0186815499327759</c:v>
                </c:pt>
                <c:pt idx="19" formatCode="#,##0.00">
                  <c:v>0.16560161701894011</c:v>
                </c:pt>
                <c:pt idx="20" formatCode="#,##0.00">
                  <c:v>0.72970762578713777</c:v>
                </c:pt>
                <c:pt idx="21" formatCode="#,##0.00">
                  <c:v>0.59441436028909034</c:v>
                </c:pt>
                <c:pt idx="22" formatCode="#,##0.00">
                  <c:v>0.43433245902710299</c:v>
                </c:pt>
                <c:pt idx="23" formatCode="#,##0.00">
                  <c:v>1.0354219146895487</c:v>
                </c:pt>
                <c:pt idx="24" formatCode="#,##0.00">
                  <c:v>0.48390449584362144</c:v>
                </c:pt>
                <c:pt idx="25" formatCode="#,##0.00">
                  <c:v>0.56287987044918053</c:v>
                </c:pt>
                <c:pt idx="26" formatCode="#,##0.00">
                  <c:v>0.84732863238080858</c:v>
                </c:pt>
                <c:pt idx="27" formatCode="#,##0.00">
                  <c:v>1.3524902144921851</c:v>
                </c:pt>
                <c:pt idx="28" formatCode="#,##0.00">
                  <c:v>1.5522215465885096</c:v>
                </c:pt>
                <c:pt idx="29" formatCode="#,##0.00">
                  <c:v>0.55646202833608926</c:v>
                </c:pt>
                <c:pt idx="30" formatCode="#,##0.00">
                  <c:v>0.1819705076801067</c:v>
                </c:pt>
                <c:pt idx="31" formatCode="#,##0.00">
                  <c:v>0.5351810838327058</c:v>
                </c:pt>
                <c:pt idx="32" formatCode="#,##0.00">
                  <c:v>-8.0438428925686725E-3</c:v>
                </c:pt>
                <c:pt idx="33" formatCode="#,##0.00">
                  <c:v>0.68639297927069154</c:v>
                </c:pt>
                <c:pt idx="34" formatCode="#,##0.00">
                  <c:v>1.5271378645174498</c:v>
                </c:pt>
                <c:pt idx="35" formatCode="#,##0.00">
                  <c:v>0.90021109876278937</c:v>
                </c:pt>
                <c:pt idx="36" formatCode="#,##0.00">
                  <c:v>0.20696020402783114</c:v>
                </c:pt>
                <c:pt idx="37" formatCode="#,##0.00">
                  <c:v>-0.26142492684607649</c:v>
                </c:pt>
                <c:pt idx="38" formatCode="#,##0.00">
                  <c:v>-1.1593256767763822</c:v>
                </c:pt>
                <c:pt idx="39" formatCode="#,##0.00">
                  <c:v>-0.3589505705903458</c:v>
                </c:pt>
                <c:pt idx="40" formatCode="#,##0.00">
                  <c:v>-0.27307985268397805</c:v>
                </c:pt>
                <c:pt idx="41" formatCode="#,##0.00">
                  <c:v>-0.15355117929440631</c:v>
                </c:pt>
                <c:pt idx="42" formatCode="#,##0.00">
                  <c:v>0.11698689119285617</c:v>
                </c:pt>
                <c:pt idx="43" formatCode="#,##0.00">
                  <c:v>-4.7642867812007383E-2</c:v>
                </c:pt>
                <c:pt idx="44" formatCode="#,##0.00">
                  <c:v>0.37595634001847711</c:v>
                </c:pt>
                <c:pt idx="45" formatCode="#,##0.00">
                  <c:v>0.3339397966480751</c:v>
                </c:pt>
                <c:pt idx="46" formatCode="#,##0.00">
                  <c:v>0.52927863550880894</c:v>
                </c:pt>
                <c:pt idx="47" formatCode="#,##0.00">
                  <c:v>0.47238416057079941</c:v>
                </c:pt>
                <c:pt idx="48" formatCode="#,##0.00">
                  <c:v>-0.71255338507595911</c:v>
                </c:pt>
                <c:pt idx="49" formatCode="#,##0.00">
                  <c:v>0.95172153809393367</c:v>
                </c:pt>
                <c:pt idx="50" formatCode="#,##0.00">
                  <c:v>0.93099187204621858</c:v>
                </c:pt>
                <c:pt idx="51" formatCode="#,##0.00">
                  <c:v>1.2582920622688225</c:v>
                </c:pt>
                <c:pt idx="52" formatCode="#,##0.00">
                  <c:v>0.26891710159807486</c:v>
                </c:pt>
                <c:pt idx="53" formatCode="#,##0.00">
                  <c:v>5.1339567235857567E-3</c:v>
                </c:pt>
                <c:pt idx="54" formatCode="#,##0.00">
                  <c:v>7.0415374878830105E-3</c:v>
                </c:pt>
                <c:pt idx="55" formatCode="#,##0.00">
                  <c:v>1.3668395781677742</c:v>
                </c:pt>
                <c:pt idx="56" formatCode="#,##0.00">
                  <c:v>0.65787362320727494</c:v>
                </c:pt>
                <c:pt idx="57" formatCode="#,##0.00">
                  <c:v>0.67429439015135728</c:v>
                </c:pt>
                <c:pt idx="58" formatCode="#,##0.00">
                  <c:v>0.61967763902551487</c:v>
                </c:pt>
                <c:pt idx="59" formatCode="#,##0.00">
                  <c:v>-9.8101081952768315E-2</c:v>
                </c:pt>
                <c:pt idx="60" formatCode="#,##0.00">
                  <c:v>0.25902688993013029</c:v>
                </c:pt>
                <c:pt idx="61" formatCode="#,##0.00">
                  <c:v>0.3966292669897914</c:v>
                </c:pt>
                <c:pt idx="62" formatCode="#,##0.00">
                  <c:v>0.4812753150864168</c:v>
                </c:pt>
                <c:pt idx="63" formatCode="#,##0.00">
                  <c:v>0.77785790783744968</c:v>
                </c:pt>
                <c:pt idx="64" formatCode="#,##0.00">
                  <c:v>0.69563473178838231</c:v>
                </c:pt>
                <c:pt idx="65" formatCode="#,##0.00">
                  <c:v>0.74634785940136261</c:v>
                </c:pt>
                <c:pt idx="66" formatCode="#,##0.00">
                  <c:v>0.88139209275621389</c:v>
                </c:pt>
                <c:pt idx="67" formatCode="#,##0.00">
                  <c:v>0.89352621238320595</c:v>
                </c:pt>
                <c:pt idx="68" formatCode="#,##0.00">
                  <c:v>1.4886488510438682</c:v>
                </c:pt>
                <c:pt idx="69" formatCode="#,##0.00">
                  <c:v>0.97696729324924103</c:v>
                </c:pt>
                <c:pt idx="70" formatCode="#,##0.00">
                  <c:v>1.2157300692711879</c:v>
                </c:pt>
                <c:pt idx="71" formatCode="#,##0.00">
                  <c:v>0.90957535282056334</c:v>
                </c:pt>
                <c:pt idx="72" formatCode="#,##0.00">
                  <c:v>0.73024559222491869</c:v>
                </c:pt>
                <c:pt idx="73" formatCode="#,##0.00">
                  <c:v>0.81849663793574057</c:v>
                </c:pt>
                <c:pt idx="74" formatCode="#,##0.00">
                  <c:v>0.67140554359644411</c:v>
                </c:pt>
                <c:pt idx="75" formatCode="#,##0.00">
                  <c:v>1.5442867171289467</c:v>
                </c:pt>
                <c:pt idx="76" formatCode="#,##0.00">
                  <c:v>0.67789835220056582</c:v>
                </c:pt>
                <c:pt idx="77" formatCode="#,##0.00">
                  <c:v>1.1799405774491865</c:v>
                </c:pt>
                <c:pt idx="78" formatCode="#,##0.00">
                  <c:v>0.82707999477578831</c:v>
                </c:pt>
                <c:pt idx="79" formatCode="#,##0.00">
                  <c:v>1.1930669190717755</c:v>
                </c:pt>
                <c:pt idx="80" formatCode="#,##0.00">
                  <c:v>0.17726593343415817</c:v>
                </c:pt>
                <c:pt idx="81" formatCode="#,##0.00">
                  <c:v>0.23762822972708841</c:v>
                </c:pt>
                <c:pt idx="82" formatCode="#,##0.00">
                  <c:v>5.854596715405911E-2</c:v>
                </c:pt>
                <c:pt idx="83" formatCode="#,##0.00">
                  <c:v>-1.8137403557656002</c:v>
                </c:pt>
                <c:pt idx="84" formatCode="#,##0.00">
                  <c:v>-8.2684166486409735E-2</c:v>
                </c:pt>
                <c:pt idx="85" formatCode="#,##0.00">
                  <c:v>0.46029284753381317</c:v>
                </c:pt>
                <c:pt idx="86" formatCode="#,##0.00">
                  <c:v>0.59083660320689868</c:v>
                </c:pt>
                <c:pt idx="87" formatCode="#,##0.00">
                  <c:v>0.60271684861345398</c:v>
                </c:pt>
                <c:pt idx="88" formatCode="#,##0.00">
                  <c:v>0.40927158697303234</c:v>
                </c:pt>
                <c:pt idx="89" formatCode="#,##0.00">
                  <c:v>0.46347081859078837</c:v>
                </c:pt>
                <c:pt idx="90" formatCode="#,##0.00">
                  <c:v>0.39854988996202256</c:v>
                </c:pt>
                <c:pt idx="91" formatCode="#,##0.00">
                  <c:v>0.47632148521531031</c:v>
                </c:pt>
                <c:pt idx="92" formatCode="#,##0.00">
                  <c:v>0.25108535740534593</c:v>
                </c:pt>
                <c:pt idx="93" formatCode="#,##0.00">
                  <c:v>0.28938665746156478</c:v>
                </c:pt>
                <c:pt idx="94" formatCode="#,##0.00">
                  <c:v>0.32295193464383076</c:v>
                </c:pt>
                <c:pt idx="95" formatCode="#,##0.00">
                  <c:v>0.37856661831491356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F4-472F-A3EA-68E2CFA423D9}"/>
            </c:ext>
          </c:extLst>
        </c:ser>
        <c:ser>
          <c:idx val="3"/>
          <c:order val="3"/>
          <c:tx>
            <c:strRef>
              <c:f>[EVA_To_Expenditure.xlsm]Wyniki!$AS$31</c:f>
              <c:strCache>
                <c:ptCount val="1"/>
                <c:pt idx="0">
                  <c:v>Investments</c:v>
                </c:pt>
              </c:strCache>
            </c:strRef>
          </c:tx>
          <c:spPr>
            <a:solidFill>
              <a:srgbClr val="0011FF"/>
            </a:solidFill>
            <a:ln w="9525" cap="flat" cmpd="sng" algn="ctr">
              <a:solidFill>
                <a:srgbClr val="0011FF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[EVA_To_Expenditure.xlsm]Wyniki!$AS$35:$AS$130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 formatCode="#,##0.00">
                  <c:v>-0.28530741091450657</c:v>
                </c:pt>
                <c:pt idx="5" formatCode="#,##0.00">
                  <c:v>0.13111769172590934</c:v>
                </c:pt>
                <c:pt idx="6" formatCode="#,##0.00">
                  <c:v>0.48792683891555894</c:v>
                </c:pt>
                <c:pt idx="7" formatCode="#,##0.00">
                  <c:v>0.49239705367041647</c:v>
                </c:pt>
                <c:pt idx="8" formatCode="#,##0.00">
                  <c:v>0.66313818253498891</c:v>
                </c:pt>
                <c:pt idx="9" formatCode="#,##0.00">
                  <c:v>0.90251964417338093</c:v>
                </c:pt>
                <c:pt idx="10" formatCode="#,##0.00">
                  <c:v>1.0713411235627952</c:v>
                </c:pt>
                <c:pt idx="11" formatCode="#,##0.00">
                  <c:v>2.0591806044320964</c:v>
                </c:pt>
                <c:pt idx="12" formatCode="#,##0.00">
                  <c:v>-0.56229608888720295</c:v>
                </c:pt>
                <c:pt idx="13" formatCode="#,##0.00">
                  <c:v>1.2325131806191902</c:v>
                </c:pt>
                <c:pt idx="14" formatCode="#,##0.00">
                  <c:v>1.749281119696626</c:v>
                </c:pt>
                <c:pt idx="15" formatCode="#,##0.00">
                  <c:v>3.353134184212069</c:v>
                </c:pt>
                <c:pt idx="16" formatCode="#,##0.00">
                  <c:v>1.0781447264972148</c:v>
                </c:pt>
                <c:pt idx="17" formatCode="#,##0.00">
                  <c:v>2.5406994850914253</c:v>
                </c:pt>
                <c:pt idx="18" formatCode="#,##0.00">
                  <c:v>3.1424881696155604</c:v>
                </c:pt>
                <c:pt idx="19" formatCode="#,##0.00">
                  <c:v>4.5514939706217898</c:v>
                </c:pt>
                <c:pt idx="20" formatCode="#,##0.00">
                  <c:v>3.1998717774027718</c:v>
                </c:pt>
                <c:pt idx="21" formatCode="#,##0.00">
                  <c:v>3.8618251995901489</c:v>
                </c:pt>
                <c:pt idx="22" formatCode="#,##0.00">
                  <c:v>3.7103486794028955</c:v>
                </c:pt>
                <c:pt idx="23" formatCode="#,##0.00">
                  <c:v>4.6078905173613984</c:v>
                </c:pt>
                <c:pt idx="24" formatCode="#,##0.00">
                  <c:v>2.0372486972084225</c:v>
                </c:pt>
                <c:pt idx="25" formatCode="#,##0.00">
                  <c:v>2.9300683882497407</c:v>
                </c:pt>
                <c:pt idx="26" formatCode="#,##0.00">
                  <c:v>1.1662974726484576</c:v>
                </c:pt>
                <c:pt idx="27" formatCode="#,##0.00">
                  <c:v>1.8029453122447561</c:v>
                </c:pt>
                <c:pt idx="28" formatCode="#,##0.00">
                  <c:v>-0.28365302588261704</c:v>
                </c:pt>
                <c:pt idx="29" formatCode="#,##0.00">
                  <c:v>-1.1774566321078153</c:v>
                </c:pt>
                <c:pt idx="30" formatCode="#,##0.00">
                  <c:v>-0.77761260752680994</c:v>
                </c:pt>
                <c:pt idx="31" formatCode="#,##0.00">
                  <c:v>-0.25303062782788516</c:v>
                </c:pt>
                <c:pt idx="32" formatCode="#,##0.00">
                  <c:v>-1.3224135514848163</c:v>
                </c:pt>
                <c:pt idx="33" formatCode="#,##0.00">
                  <c:v>0.33422735663489239</c:v>
                </c:pt>
                <c:pt idx="34" formatCode="#,##0.00">
                  <c:v>0.26077184658999047</c:v>
                </c:pt>
                <c:pt idx="35" formatCode="#,##0.00">
                  <c:v>1.0249537895203353</c:v>
                </c:pt>
                <c:pt idx="36" formatCode="#,##0.00">
                  <c:v>0.87456341023180495</c:v>
                </c:pt>
                <c:pt idx="37" formatCode="#,##0.00">
                  <c:v>1.6905945704977388</c:v>
                </c:pt>
                <c:pt idx="38" formatCode="#,##0.00">
                  <c:v>2.2574956135190809</c:v>
                </c:pt>
                <c:pt idx="39" formatCode="#,##0.00">
                  <c:v>3.3361730597901142</c:v>
                </c:pt>
                <c:pt idx="40" formatCode="#,##0.00">
                  <c:v>0.77857469299071902</c:v>
                </c:pt>
                <c:pt idx="41" formatCode="#,##0.00">
                  <c:v>3.6488442007123825E-2</c:v>
                </c:pt>
                <c:pt idx="42" formatCode="#,##0.00">
                  <c:v>-0.53900681845742937</c:v>
                </c:pt>
                <c:pt idx="43" formatCode="#,##0.00">
                  <c:v>-1.6610246557157349</c:v>
                </c:pt>
                <c:pt idx="44" formatCode="#,##0.00">
                  <c:v>-0.11287110477125058</c:v>
                </c:pt>
                <c:pt idx="45" formatCode="#,##0.00">
                  <c:v>-0.43142392940418656</c:v>
                </c:pt>
                <c:pt idx="46" formatCode="#,##0.00">
                  <c:v>0.2246231102786285</c:v>
                </c:pt>
                <c:pt idx="47" formatCode="#,##0.00">
                  <c:v>0.44335046626152519</c:v>
                </c:pt>
                <c:pt idx="48" formatCode="#,##0.00">
                  <c:v>2.1715866960829744</c:v>
                </c:pt>
                <c:pt idx="49" formatCode="#,##0.00">
                  <c:v>1.8876628070684141</c:v>
                </c:pt>
                <c:pt idx="50" formatCode="#,##0.00">
                  <c:v>2.002627707954987</c:v>
                </c:pt>
                <c:pt idx="51" formatCode="#,##0.00">
                  <c:v>2.738987774291664</c:v>
                </c:pt>
                <c:pt idx="52" formatCode="#,##0.00">
                  <c:v>1.9630386658650474</c:v>
                </c:pt>
                <c:pt idx="53" formatCode="#,##0.00">
                  <c:v>1.3920866908311422</c:v>
                </c:pt>
                <c:pt idx="54" formatCode="#,##0.00">
                  <c:v>0.91841961279019657</c:v>
                </c:pt>
                <c:pt idx="55" formatCode="#,##0.00">
                  <c:v>1.3576462108896956</c:v>
                </c:pt>
                <c:pt idx="56" formatCode="#,##0.00">
                  <c:v>-0.87939411854512217</c:v>
                </c:pt>
                <c:pt idx="57" formatCode="#,##0.00">
                  <c:v>-0.74015350645150146</c:v>
                </c:pt>
                <c:pt idx="58" formatCode="#,##0.00">
                  <c:v>-1.345959953167472</c:v>
                </c:pt>
                <c:pt idx="59" formatCode="#,##0.00">
                  <c:v>-2.9652184529268286</c:v>
                </c:pt>
                <c:pt idx="60" formatCode="#,##0.00">
                  <c:v>3.4838019640671277E-3</c:v>
                </c:pt>
                <c:pt idx="61" formatCode="#,##0.00">
                  <c:v>-0.1318936633634718</c:v>
                </c:pt>
                <c:pt idx="62" formatCode="#,##0.00">
                  <c:v>0.41584893702599779</c:v>
                </c:pt>
                <c:pt idx="63" formatCode="#,##0.00">
                  <c:v>0.82600380786561167</c:v>
                </c:pt>
                <c:pt idx="64" formatCode="#,##0.00">
                  <c:v>1.6747706783066461</c:v>
                </c:pt>
                <c:pt idx="65" formatCode="#,##0.00">
                  <c:v>1.5046493266227197</c:v>
                </c:pt>
                <c:pt idx="66" formatCode="#,##0.00">
                  <c:v>2.5583919188829007</c:v>
                </c:pt>
                <c:pt idx="67" formatCode="#,##0.00">
                  <c:v>2.9871532341962768</c:v>
                </c:pt>
                <c:pt idx="68" formatCode="#,##0.00">
                  <c:v>1.3622230088604925</c:v>
                </c:pt>
                <c:pt idx="69" formatCode="#,##0.00">
                  <c:v>1.2433700953160982</c:v>
                </c:pt>
                <c:pt idx="70" formatCode="#,##0.00">
                  <c:v>0.68304410146111538</c:v>
                </c:pt>
                <c:pt idx="71" formatCode="#,##0.00">
                  <c:v>1.3711065545187311</c:v>
                </c:pt>
                <c:pt idx="72" formatCode="#,##0.00">
                  <c:v>1.3794883786581384</c:v>
                </c:pt>
                <c:pt idx="73" formatCode="#,##0.00">
                  <c:v>-0.36167893363227299</c:v>
                </c:pt>
                <c:pt idx="74" formatCode="#,##0.00">
                  <c:v>-7.5038332381415704E-2</c:v>
                </c:pt>
                <c:pt idx="75" formatCode="#,##0.00">
                  <c:v>-2.3168585927698233</c:v>
                </c:pt>
                <c:pt idx="76" formatCode="#,##0.00">
                  <c:v>-0.70912615022551384</c:v>
                </c:pt>
                <c:pt idx="77" formatCode="#,##0.00">
                  <c:v>0.17976741670106014</c:v>
                </c:pt>
                <c:pt idx="78" formatCode="#,##0.00">
                  <c:v>0.5637819275445789</c:v>
                </c:pt>
                <c:pt idx="79" formatCode="#,##0.00">
                  <c:v>0.73573096402038507</c:v>
                </c:pt>
                <c:pt idx="80" formatCode="#,##0.00">
                  <c:v>0.6914461374237022</c:v>
                </c:pt>
                <c:pt idx="81" formatCode="#,##0.00">
                  <c:v>1.0802838420617629</c:v>
                </c:pt>
                <c:pt idx="82" formatCode="#,##0.00">
                  <c:v>0.41882461790511399</c:v>
                </c:pt>
                <c:pt idx="83" formatCode="#,##0.00">
                  <c:v>1.1583842191651055</c:v>
                </c:pt>
                <c:pt idx="84" formatCode="#,##0.00">
                  <c:v>0.68327275618339867</c:v>
                </c:pt>
                <c:pt idx="85" formatCode="#,##0.00">
                  <c:v>1.2286199605060997</c:v>
                </c:pt>
                <c:pt idx="86" formatCode="#,##0.00">
                  <c:v>0.84685248217185849</c:v>
                </c:pt>
                <c:pt idx="87" formatCode="#,##0.00">
                  <c:v>0.94804311608551395</c:v>
                </c:pt>
                <c:pt idx="88" formatCode="#,##0.00">
                  <c:v>0.65532771601213446</c:v>
                </c:pt>
                <c:pt idx="89" formatCode="#,##0.00">
                  <c:v>0.48369351907243485</c:v>
                </c:pt>
                <c:pt idx="90" formatCode="#,##0.00">
                  <c:v>-2.79640313391396E-3</c:v>
                </c:pt>
                <c:pt idx="91" formatCode="#,##0.00">
                  <c:v>-0.11521818422908249</c:v>
                </c:pt>
                <c:pt idx="92" formatCode="#,##0.00">
                  <c:v>0.18653628094989436</c:v>
                </c:pt>
                <c:pt idx="93" formatCode="#,##0.00">
                  <c:v>0.76319916719755543</c:v>
                </c:pt>
                <c:pt idx="94" formatCode="#,##0.00">
                  <c:v>0.87844875237776576</c:v>
                </c:pt>
                <c:pt idx="95" formatCode="#,##0.00">
                  <c:v>1.5175033727176828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F4-472F-A3EA-68E2CFA423D9}"/>
            </c:ext>
          </c:extLst>
        </c:ser>
        <c:ser>
          <c:idx val="4"/>
          <c:order val="4"/>
          <c:tx>
            <c:strRef>
              <c:f>[EVA_To_Expenditure.xlsm]Wyniki!$AT$31</c:f>
              <c:strCache>
                <c:ptCount val="1"/>
                <c:pt idx="0">
                  <c:v>Inventories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[EVA_To_Expenditure.xlsm]Wyniki!$AT$35:$AT$130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 formatCode="#,##0.00">
                  <c:v>2.0119304906041773</c:v>
                </c:pt>
                <c:pt idx="5" formatCode="#,##0.00">
                  <c:v>0.29139138855718549</c:v>
                </c:pt>
                <c:pt idx="6" formatCode="#,##0.00">
                  <c:v>6.4554776033842742E-4</c:v>
                </c:pt>
                <c:pt idx="7" formatCode="#,##0.00">
                  <c:v>0.46068165615057666</c:v>
                </c:pt>
                <c:pt idx="8" formatCode="#,##0.00">
                  <c:v>2.2906334866419176</c:v>
                </c:pt>
                <c:pt idx="9" formatCode="#,##0.00">
                  <c:v>2.8164334345251247</c:v>
                </c:pt>
                <c:pt idx="10" formatCode="#,##0.00">
                  <c:v>1.211912402414645</c:v>
                </c:pt>
                <c:pt idx="11" formatCode="#,##0.00">
                  <c:v>0.76149424147428491</c:v>
                </c:pt>
                <c:pt idx="12" formatCode="#,##0.00">
                  <c:v>9.9350672687614328E-2</c:v>
                </c:pt>
                <c:pt idx="13" formatCode="#,##0.00">
                  <c:v>-2.6852833995697942</c:v>
                </c:pt>
                <c:pt idx="14" formatCode="#,##0.00">
                  <c:v>-0.9621478852464449</c:v>
                </c:pt>
                <c:pt idx="15" formatCode="#,##0.00">
                  <c:v>-0.36416026946337343</c:v>
                </c:pt>
                <c:pt idx="16" formatCode="#,##0.00">
                  <c:v>-0.20511828244641883</c:v>
                </c:pt>
                <c:pt idx="17" formatCode="#,##0.00">
                  <c:v>-0.71623262392554476</c:v>
                </c:pt>
                <c:pt idx="18" formatCode="#,##0.00">
                  <c:v>-0.18409015936104467</c:v>
                </c:pt>
                <c:pt idx="19" formatCode="#,##0.00">
                  <c:v>2.090877649167961</c:v>
                </c:pt>
                <c:pt idx="20" formatCode="#,##0.00">
                  <c:v>1.2349564215918276</c:v>
                </c:pt>
                <c:pt idx="21" formatCode="#,##0.00">
                  <c:v>2.4831866080748117</c:v>
                </c:pt>
                <c:pt idx="22" formatCode="#,##0.00">
                  <c:v>1.7630428151071804</c:v>
                </c:pt>
                <c:pt idx="23" formatCode="#,##0.00">
                  <c:v>1.0238833846380242</c:v>
                </c:pt>
                <c:pt idx="24" formatCode="#,##0.00">
                  <c:v>3.9916165703276718E-2</c:v>
                </c:pt>
                <c:pt idx="25" formatCode="#,##0.00">
                  <c:v>-1.4448455336053652</c:v>
                </c:pt>
                <c:pt idx="26" formatCode="#,##0.00">
                  <c:v>-0.48182417571310587</c:v>
                </c:pt>
                <c:pt idx="27" formatCode="#,##0.00">
                  <c:v>-2.9640553979614932</c:v>
                </c:pt>
                <c:pt idx="28" formatCode="#,##0.00">
                  <c:v>-4.6101202206090752</c:v>
                </c:pt>
                <c:pt idx="29" formatCode="#,##0.00">
                  <c:v>-2.8444947878957727</c:v>
                </c:pt>
                <c:pt idx="30" formatCode="#,##0.00">
                  <c:v>-2.3718493685987498</c:v>
                </c:pt>
                <c:pt idx="31" formatCode="#,##0.00">
                  <c:v>-0.46101233031289723</c:v>
                </c:pt>
                <c:pt idx="32" formatCode="#,##0.00">
                  <c:v>2.5508678017702366</c:v>
                </c:pt>
                <c:pt idx="33" formatCode="#,##0.00">
                  <c:v>2.5890713572401363</c:v>
                </c:pt>
                <c:pt idx="34" formatCode="#,##0.00">
                  <c:v>1.8485008720048746</c:v>
                </c:pt>
                <c:pt idx="35" formatCode="#,##0.00">
                  <c:v>2.0053205344703402</c:v>
                </c:pt>
                <c:pt idx="36" formatCode="#,##0.00">
                  <c:v>1.1144568983880374</c:v>
                </c:pt>
                <c:pt idx="37" formatCode="#,##0.00">
                  <c:v>1.3575740689704392</c:v>
                </c:pt>
                <c:pt idx="38" formatCode="#,##0.00">
                  <c:v>1.0697509855651699</c:v>
                </c:pt>
                <c:pt idx="39" formatCode="#,##0.00">
                  <c:v>0.22177315609979242</c:v>
                </c:pt>
                <c:pt idx="40" formatCode="#,##0.00">
                  <c:v>0.40617377917860065</c:v>
                </c:pt>
                <c:pt idx="41" formatCode="#,##0.00">
                  <c:v>-0.95661323308751545</c:v>
                </c:pt>
                <c:pt idx="42" formatCode="#,##0.00">
                  <c:v>-1.0277169707741218</c:v>
                </c:pt>
                <c:pt idx="43" formatCode="#,##0.00">
                  <c:v>-0.40276219653657153</c:v>
                </c:pt>
                <c:pt idx="44" formatCode="#,##0.00">
                  <c:v>-1.9326693384483979</c:v>
                </c:pt>
                <c:pt idx="45" formatCode="#,##0.00">
                  <c:v>-1.5854350552137522</c:v>
                </c:pt>
                <c:pt idx="46" formatCode="#,##0.00">
                  <c:v>-1.3432174664112289</c:v>
                </c:pt>
                <c:pt idx="47" formatCode="#,##0.00">
                  <c:v>0.63568726236575146</c:v>
                </c:pt>
                <c:pt idx="48" formatCode="#,##0.00">
                  <c:v>0.90089206525256893</c:v>
                </c:pt>
                <c:pt idx="49" formatCode="#,##0.00">
                  <c:v>1.0253476391554428</c:v>
                </c:pt>
                <c:pt idx="50" formatCode="#,##0.00">
                  <c:v>1.5446817722939326</c:v>
                </c:pt>
                <c:pt idx="51" formatCode="#,##0.00">
                  <c:v>-0.83775679087360899</c:v>
                </c:pt>
                <c:pt idx="52" formatCode="#,##0.00">
                  <c:v>-1.2713351460917455</c:v>
                </c:pt>
                <c:pt idx="53" formatCode="#,##0.00">
                  <c:v>-8.7018125662982282E-2</c:v>
                </c:pt>
                <c:pt idx="54" formatCode="#,##0.00">
                  <c:v>0.20679306283710375</c:v>
                </c:pt>
                <c:pt idx="55" formatCode="#,##0.00">
                  <c:v>0.1461960623684373</c:v>
                </c:pt>
                <c:pt idx="56" formatCode="#,##0.00">
                  <c:v>1.7180100655642554</c:v>
                </c:pt>
                <c:pt idx="57" formatCode="#,##0.00">
                  <c:v>-0.23430756717753942</c:v>
                </c:pt>
                <c:pt idx="58" formatCode="#,##0.00">
                  <c:v>0.73635934472109654</c:v>
                </c:pt>
                <c:pt idx="59" formatCode="#,##0.00">
                  <c:v>2.421804049414114</c:v>
                </c:pt>
                <c:pt idx="60" formatCode="#,##0.00">
                  <c:v>0.80761030331049266</c:v>
                </c:pt>
                <c:pt idx="61" formatCode="#,##0.00">
                  <c:v>1.826619477562156</c:v>
                </c:pt>
                <c:pt idx="62" formatCode="#,##0.00">
                  <c:v>0.15595484574267982</c:v>
                </c:pt>
                <c:pt idx="63" formatCode="#,##0.00">
                  <c:v>0.59352888761630584</c:v>
                </c:pt>
                <c:pt idx="64" formatCode="#,##0.00">
                  <c:v>1.5942484069354759</c:v>
                </c:pt>
                <c:pt idx="65" formatCode="#,##0.00">
                  <c:v>0.26844803562764064</c:v>
                </c:pt>
                <c:pt idx="66" formatCode="#,##0.00">
                  <c:v>0.67167143739621693</c:v>
                </c:pt>
                <c:pt idx="67" formatCode="#,##0.00">
                  <c:v>-0.218967189634931</c:v>
                </c:pt>
                <c:pt idx="68" formatCode="#,##0.00">
                  <c:v>-1.4121487876374061</c:v>
                </c:pt>
                <c:pt idx="69" formatCode="#,##0.00">
                  <c:v>0.45753629803914375</c:v>
                </c:pt>
                <c:pt idx="70" formatCode="#,##0.00">
                  <c:v>-0.56375853663618258</c:v>
                </c:pt>
                <c:pt idx="71" formatCode="#,##0.00">
                  <c:v>-2.5392309101386408</c:v>
                </c:pt>
                <c:pt idx="72" formatCode="#,##0.00">
                  <c:v>-0.46012470262470995</c:v>
                </c:pt>
                <c:pt idx="73" formatCode="#,##0.00">
                  <c:v>-2.5332269999414603</c:v>
                </c:pt>
                <c:pt idx="74" formatCode="#,##0.00">
                  <c:v>-2.5608056567387942</c:v>
                </c:pt>
                <c:pt idx="75" formatCode="#,##0.00">
                  <c:v>0.86761281836895376</c:v>
                </c:pt>
                <c:pt idx="76" formatCode="#,##0.00">
                  <c:v>-0.28314368609015816</c:v>
                </c:pt>
                <c:pt idx="77" formatCode="#,##0.00">
                  <c:v>3.2347122647677775</c:v>
                </c:pt>
                <c:pt idx="78" formatCode="#,##0.00">
                  <c:v>4.868051992470086</c:v>
                </c:pt>
                <c:pt idx="79" formatCode="#,##0.00">
                  <c:v>5.5097927634099655</c:v>
                </c:pt>
                <c:pt idx="80" formatCode="#,##0.00">
                  <c:v>5.2712964477120723</c:v>
                </c:pt>
                <c:pt idx="81" formatCode="#,##0.00">
                  <c:v>1.6281677570319477</c:v>
                </c:pt>
                <c:pt idx="82" formatCode="#,##0.00">
                  <c:v>1.9422341088337363</c:v>
                </c:pt>
                <c:pt idx="83" formatCode="#,##0.00">
                  <c:v>1.7133711656277248</c:v>
                </c:pt>
                <c:pt idx="84" formatCode="#,##0.00">
                  <c:v>-4.5564471455765023</c:v>
                </c:pt>
                <c:pt idx="85" formatCode="#,##0.00">
                  <c:v>-4.1115798614169279</c:v>
                </c:pt>
                <c:pt idx="86" formatCode="#,##0.00">
                  <c:v>-1.6791339998011248</c:v>
                </c:pt>
                <c:pt idx="87" formatCode="#,##0.00">
                  <c:v>-0.88585094514061069</c:v>
                </c:pt>
                <c:pt idx="88" formatCode="#,##0.00">
                  <c:v>-1.2067913742206984</c:v>
                </c:pt>
                <c:pt idx="89" formatCode="#,##0.00">
                  <c:v>-5.9785138942897831E-2</c:v>
                </c:pt>
                <c:pt idx="90" formatCode="#,##0.00">
                  <c:v>0.32501068778924891</c:v>
                </c:pt>
                <c:pt idx="91" formatCode="#,##0.00">
                  <c:v>0.41915899346101071</c:v>
                </c:pt>
                <c:pt idx="92" formatCode="#,##0.00">
                  <c:v>-0.25758345461261856</c:v>
                </c:pt>
                <c:pt idx="93" formatCode="#,##0.00">
                  <c:v>0.17329711914275014</c:v>
                </c:pt>
                <c:pt idx="94" formatCode="#,##0.00">
                  <c:v>1.2554415886865913</c:v>
                </c:pt>
                <c:pt idx="95" formatCode="#,##0.00">
                  <c:v>-0.46665639395553438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F4-472F-A3EA-68E2CFA423D9}"/>
            </c:ext>
          </c:extLst>
        </c:ser>
        <c:ser>
          <c:idx val="5"/>
          <c:order val="5"/>
          <c:tx>
            <c:strRef>
              <c:f>[EVA_To_Expenditure.xlsm]Wyniki!$AU$31</c:f>
              <c:strCache>
                <c:ptCount val="1"/>
                <c:pt idx="0">
                  <c:v>Net export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[EVA_To_Expenditure.xlsm]Wyniki!$AU$35:$AU$130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 formatCode="#,##0.00">
                  <c:v>-0.22715355114877989</c:v>
                </c:pt>
                <c:pt idx="5" formatCode="#,##0.00">
                  <c:v>1.4661324577991612</c:v>
                </c:pt>
                <c:pt idx="6" formatCode="#,##0.00">
                  <c:v>1.6447111602893827</c:v>
                </c:pt>
                <c:pt idx="7" formatCode="#,##0.00">
                  <c:v>1.3002228097811948</c:v>
                </c:pt>
                <c:pt idx="8" formatCode="#,##0.00">
                  <c:v>-0.5526146039952109</c:v>
                </c:pt>
                <c:pt idx="9" formatCode="#,##0.00">
                  <c:v>-2.5913062727753746</c:v>
                </c:pt>
                <c:pt idx="10" formatCode="#,##0.00">
                  <c:v>-1.514759089013364</c:v>
                </c:pt>
                <c:pt idx="11" formatCode="#,##0.00">
                  <c:v>-1.3437026722426202</c:v>
                </c:pt>
                <c:pt idx="12" formatCode="#,##0.00">
                  <c:v>0.99216516907026242</c:v>
                </c:pt>
                <c:pt idx="13" formatCode="#,##0.00">
                  <c:v>2.7804457782603347</c:v>
                </c:pt>
                <c:pt idx="14" formatCode="#,##0.00">
                  <c:v>1.3899253721551919</c:v>
                </c:pt>
                <c:pt idx="15" formatCode="#,##0.00">
                  <c:v>-0.50694358955419272</c:v>
                </c:pt>
                <c:pt idx="16" formatCode="#,##0.00">
                  <c:v>-0.34196093265548377</c:v>
                </c:pt>
                <c:pt idx="17" formatCode="#,##0.00">
                  <c:v>0.34180210137099376</c:v>
                </c:pt>
                <c:pt idx="18" formatCode="#,##0.00">
                  <c:v>-0.94670276965499056</c:v>
                </c:pt>
                <c:pt idx="19" formatCode="#,##0.00">
                  <c:v>-3.1035329832806027</c:v>
                </c:pt>
                <c:pt idx="20" formatCode="#,##0.00">
                  <c:v>-2.3682180450329531</c:v>
                </c:pt>
                <c:pt idx="21" formatCode="#,##0.00">
                  <c:v>-3.397637221765617</c:v>
                </c:pt>
                <c:pt idx="22" formatCode="#,##0.00">
                  <c:v>-2.5152109096370676</c:v>
                </c:pt>
                <c:pt idx="23" formatCode="#,##0.00">
                  <c:v>-1.986695800879033</c:v>
                </c:pt>
                <c:pt idx="24" formatCode="#,##0.00">
                  <c:v>-1.4734934808137261</c:v>
                </c:pt>
                <c:pt idx="25" formatCode="#,##0.00">
                  <c:v>-1.1436380968448852</c:v>
                </c:pt>
                <c:pt idx="26" formatCode="#,##0.00">
                  <c:v>-1.5828315549553356</c:v>
                </c:pt>
                <c:pt idx="27" formatCode="#,##0.00">
                  <c:v>-1.0104302947582204</c:v>
                </c:pt>
                <c:pt idx="28" formatCode="#,##0.00">
                  <c:v>2.4090311965670477</c:v>
                </c:pt>
                <c:pt idx="29" formatCode="#,##0.00">
                  <c:v>4.1513346449546518</c:v>
                </c:pt>
                <c:pt idx="30" formatCode="#,##0.00">
                  <c:v>3.6542317048784185</c:v>
                </c:pt>
                <c:pt idx="31" formatCode="#,##0.00">
                  <c:v>2.5059504008609386</c:v>
                </c:pt>
                <c:pt idx="32" formatCode="#,##0.00">
                  <c:v>5.1038833397381023E-2</c:v>
                </c:pt>
                <c:pt idx="33" formatCode="#,##0.00">
                  <c:v>-1.3291914661824809</c:v>
                </c:pt>
                <c:pt idx="34" formatCode="#,##0.00">
                  <c:v>-0.7431524865701169</c:v>
                </c:pt>
                <c:pt idx="35" formatCode="#,##0.00">
                  <c:v>-0.80612079401114478</c:v>
                </c:pt>
                <c:pt idx="36" formatCode="#,##0.00">
                  <c:v>0.51303407909705001</c:v>
                </c:pt>
                <c:pt idx="37" formatCode="#,##0.00">
                  <c:v>0.16512347252232384</c:v>
                </c:pt>
                <c:pt idx="38" formatCode="#,##0.00">
                  <c:v>1.2570065621585291</c:v>
                </c:pt>
                <c:pt idx="39" formatCode="#,##0.00">
                  <c:v>1.6031330556766821</c:v>
                </c:pt>
                <c:pt idx="40" formatCode="#,##0.00">
                  <c:v>1.0805304683357535</c:v>
                </c:pt>
                <c:pt idx="41" formatCode="#,##0.00">
                  <c:v>2.7122790258072405</c:v>
                </c:pt>
                <c:pt idx="42" formatCode="#,##0.00">
                  <c:v>2.2252951600557576</c:v>
                </c:pt>
                <c:pt idx="43" formatCode="#,##0.00">
                  <c:v>1.9500059020808491</c:v>
                </c:pt>
                <c:pt idx="44" formatCode="#,##0.00">
                  <c:v>1.5715177104748821</c:v>
                </c:pt>
                <c:pt idx="45" formatCode="#,##0.00">
                  <c:v>2.178410520494217</c:v>
                </c:pt>
                <c:pt idx="46" formatCode="#,##0.00">
                  <c:v>1.3566334900934782</c:v>
                </c:pt>
                <c:pt idx="47" formatCode="#,##0.00">
                  <c:v>0.7423368747678043</c:v>
                </c:pt>
                <c:pt idx="48" formatCode="#,##0.00">
                  <c:v>-0.9438607596118449</c:v>
                </c:pt>
                <c:pt idx="49" formatCode="#,##0.00">
                  <c:v>-2.2297553202291254</c:v>
                </c:pt>
                <c:pt idx="50" formatCode="#,##0.00">
                  <c:v>-2.122301096603314</c:v>
                </c:pt>
                <c:pt idx="51" formatCode="#,##0.00">
                  <c:v>-1.3266709005649933</c:v>
                </c:pt>
                <c:pt idx="52" formatCode="#,##0.00">
                  <c:v>0.74960331445244188</c:v>
                </c:pt>
                <c:pt idx="53" formatCode="#,##0.00">
                  <c:v>4.5811530181783855E-2</c:v>
                </c:pt>
                <c:pt idx="54" formatCode="#,##0.00">
                  <c:v>0.55378214249093549</c:v>
                </c:pt>
                <c:pt idx="55" formatCode="#,##0.00">
                  <c:v>0.59945014732486124</c:v>
                </c:pt>
                <c:pt idx="56" formatCode="#,##0.00">
                  <c:v>2.83236750357867E-2</c:v>
                </c:pt>
                <c:pt idx="57" formatCode="#,##0.00">
                  <c:v>1.9231779739495147</c:v>
                </c:pt>
                <c:pt idx="58" formatCode="#,##0.00">
                  <c:v>0.16580141768437962</c:v>
                </c:pt>
                <c:pt idx="59" formatCode="#,##0.00">
                  <c:v>0.90164965840475952</c:v>
                </c:pt>
                <c:pt idx="60" formatCode="#,##0.00">
                  <c:v>0.32873748150208026</c:v>
                </c:pt>
                <c:pt idx="61" formatCode="#,##0.00">
                  <c:v>-1.2551426919911077</c:v>
                </c:pt>
                <c:pt idx="62" formatCode="#,##0.00">
                  <c:v>1.0155210631373155</c:v>
                </c:pt>
                <c:pt idx="63" formatCode="#,##0.00">
                  <c:v>-0.50312262695791254</c:v>
                </c:pt>
                <c:pt idx="64" formatCode="#,##0.00">
                  <c:v>-1.0926825224991732</c:v>
                </c:pt>
                <c:pt idx="65" formatCode="#,##0.00">
                  <c:v>0.83250453818782821</c:v>
                </c:pt>
                <c:pt idx="66" formatCode="#,##0.00">
                  <c:v>-0.52264353962838417</c:v>
                </c:pt>
                <c:pt idx="67" formatCode="#,##0.00">
                  <c:v>-1.7007562753128092E-2</c:v>
                </c:pt>
                <c:pt idx="68" formatCode="#,##0.00">
                  <c:v>1.7333514552885871</c:v>
                </c:pt>
                <c:pt idx="69" formatCode="#,##0.00">
                  <c:v>0.41777837351133496</c:v>
                </c:pt>
                <c:pt idx="70" formatCode="#,##0.00">
                  <c:v>0.63326276154844718</c:v>
                </c:pt>
                <c:pt idx="71" formatCode="#,##0.00">
                  <c:v>1.9394013268535055</c:v>
                </c:pt>
                <c:pt idx="72" formatCode="#,##0.00">
                  <c:v>0.65159842695906245</c:v>
                </c:pt>
                <c:pt idx="73" formatCode="#,##0.00">
                  <c:v>0.64074757632608303</c:v>
                </c:pt>
                <c:pt idx="74" formatCode="#,##0.00">
                  <c:v>1.1080605015134473</c:v>
                </c:pt>
                <c:pt idx="75" formatCode="#,##0.00">
                  <c:v>0.19898702320377071</c:v>
                </c:pt>
                <c:pt idx="76" formatCode="#,##0.00">
                  <c:v>0.72094874868435221</c:v>
                </c:pt>
                <c:pt idx="77" formatCode="#,##0.00">
                  <c:v>0.49076524021282708</c:v>
                </c:pt>
                <c:pt idx="78" formatCode="#,##0.00">
                  <c:v>-2.3386601221436605</c:v>
                </c:pt>
                <c:pt idx="79" formatCode="#,##0.00">
                  <c:v>-2.8410213242667059</c:v>
                </c:pt>
                <c:pt idx="80" formatCode="#,##0.00">
                  <c:v>-1.3291969525775551</c:v>
                </c:pt>
                <c:pt idx="81" formatCode="#,##0.00">
                  <c:v>-0.59550838464766409</c:v>
                </c:pt>
                <c:pt idx="82" formatCode="#,##0.00">
                  <c:v>0.87683706636756753</c:v>
                </c:pt>
                <c:pt idx="83" formatCode="#,##0.00">
                  <c:v>1.7929470378500021</c:v>
                </c:pt>
                <c:pt idx="84" formatCode="#,##0.00">
                  <c:v>4.7861304906029449</c:v>
                </c:pt>
                <c:pt idx="85" formatCode="#,##0.00">
                  <c:v>3.3815814720633535</c:v>
                </c:pt>
                <c:pt idx="86" formatCode="#,##0.00">
                  <c:v>0.92584264578026965</c:v>
                </c:pt>
                <c:pt idx="87" formatCode="#,##0.00">
                  <c:v>-6.3038743374866701E-2</c:v>
                </c:pt>
                <c:pt idx="88" formatCode="#,##0.00">
                  <c:v>0.28276621373315036</c:v>
                </c:pt>
                <c:pt idx="89" formatCode="#,##0.00">
                  <c:v>6.3984449870344351E-2</c:v>
                </c:pt>
                <c:pt idx="90" formatCode="#,##0.00">
                  <c:v>-0.35548460057992992</c:v>
                </c:pt>
                <c:pt idx="91" formatCode="#,##0.00">
                  <c:v>-0.41929535546610008</c:v>
                </c:pt>
                <c:pt idx="92" formatCode="#,##0.00">
                  <c:v>3.4965336160017735E-2</c:v>
                </c:pt>
                <c:pt idx="93" formatCode="#,##0.00">
                  <c:v>3.5114886271611745E-2</c:v>
                </c:pt>
                <c:pt idx="94" formatCode="#,##0.00">
                  <c:v>-0.44718900123360772</c:v>
                </c:pt>
                <c:pt idx="95" formatCode="#,##0.00">
                  <c:v>0.25976164139087121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F4-472F-A3EA-68E2CFA42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95111520"/>
        <c:axId val="795111848"/>
      </c:barChart>
      <c:lineChart>
        <c:grouping val="standard"/>
        <c:varyColors val="0"/>
        <c:ser>
          <c:idx val="0"/>
          <c:order val="0"/>
          <c:tx>
            <c:strRef>
              <c:f>[EVA_To_Expenditure.xlsm]Wyniki!$AP$31</c:f>
              <c:strCache>
                <c:ptCount val="1"/>
                <c:pt idx="0">
                  <c:v>GDP</c:v>
                </c:pt>
              </c:strCache>
            </c:strRef>
          </c:tx>
          <c:spPr>
            <a:ln w="28575" cap="rnd" cmpd="sng" algn="ctr">
              <a:solidFill>
                <a:srgbClr val="D2263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[EVA_To_Expenditure.xlsm]Wyniki!$AP$35:$AP$130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 formatCode="#,##0.00">
                  <c:v>1.6825783860578269</c:v>
                </c:pt>
                <c:pt idx="5" formatCode="#,##0.00">
                  <c:v>3.543778574598619</c:v>
                </c:pt>
                <c:pt idx="6" formatCode="#,##0.00">
                  <c:v>4</c:v>
                </c:pt>
                <c:pt idx="7" formatCode="#,##0.00">
                  <c:v>4.5999999999999943</c:v>
                </c:pt>
                <c:pt idx="8" formatCode="#,##0.00">
                  <c:v>6.9000000000000057</c:v>
                </c:pt>
                <c:pt idx="9" formatCode="#,##0.00">
                  <c:v>5.5</c:v>
                </c:pt>
                <c:pt idx="10" formatCode="#,##0.00">
                  <c:v>4.4000000000000057</c:v>
                </c:pt>
                <c:pt idx="11" formatCode="#,##0.00">
                  <c:v>3.4000000000000057</c:v>
                </c:pt>
                <c:pt idx="12" formatCode="#,##0.00">
                  <c:v>2.0999999999999943</c:v>
                </c:pt>
                <c:pt idx="13" formatCode="#,##0.00">
                  <c:v>2.7000000000000028</c:v>
                </c:pt>
                <c:pt idx="14" formatCode="#,##0.00">
                  <c:v>4.2000000000000028</c:v>
                </c:pt>
                <c:pt idx="15" formatCode="#,##0.00">
                  <c:v>4.7000000000000028</c:v>
                </c:pt>
                <c:pt idx="16" formatCode="#,##0.00">
                  <c:v>5.5999999999999943</c:v>
                </c:pt>
                <c:pt idx="17" formatCode="#,##0.00">
                  <c:v>6.2999999999999972</c:v>
                </c:pt>
                <c:pt idx="18" formatCode="#,##0.00">
                  <c:v>6.4000000000000057</c:v>
                </c:pt>
                <c:pt idx="19" formatCode="#,##0.00">
                  <c:v>6.2000000000000028</c:v>
                </c:pt>
                <c:pt idx="20" formatCode="#,##0.00">
                  <c:v>7.626667699429035</c:v>
                </c:pt>
                <c:pt idx="21" formatCode="#,##0.00">
                  <c:v>7.0999999999999943</c:v>
                </c:pt>
                <c:pt idx="22" formatCode="#,##0.00">
                  <c:v>6.7142272954571922</c:v>
                </c:pt>
                <c:pt idx="23" formatCode="#,##0.00">
                  <c:v>6.7999999999999972</c:v>
                </c:pt>
                <c:pt idx="24" formatCode="#,##0.00">
                  <c:v>5.7000000000000028</c:v>
                </c:pt>
                <c:pt idx="25" formatCode="#,##0.00">
                  <c:v>5.0999999999999943</c:v>
                </c:pt>
                <c:pt idx="26" formatCode="#,##0.00">
                  <c:v>4</c:v>
                </c:pt>
                <c:pt idx="27" formatCode="#,##0.00">
                  <c:v>2.4000000000000057</c:v>
                </c:pt>
                <c:pt idx="28" formatCode="#,##0.00">
                  <c:v>1.7000000000000028</c:v>
                </c:pt>
                <c:pt idx="29" formatCode="#,##0.00">
                  <c:v>2.2000000000000028</c:v>
                </c:pt>
                <c:pt idx="30" formatCode="#,##0.00">
                  <c:v>2.9000000000000057</c:v>
                </c:pt>
                <c:pt idx="31" formatCode="#,##0.00">
                  <c:v>4.2000000000000028</c:v>
                </c:pt>
                <c:pt idx="32" formatCode="#,##0.00">
                  <c:v>1.7999999999999972</c:v>
                </c:pt>
                <c:pt idx="33" formatCode="#,##0.00">
                  <c:v>3.4000000000000057</c:v>
                </c:pt>
                <c:pt idx="34" formatCode="#,##0.00">
                  <c:v>3.9000000000000057</c:v>
                </c:pt>
                <c:pt idx="35" formatCode="#,##0.00">
                  <c:v>4.4000000000000057</c:v>
                </c:pt>
                <c:pt idx="36" formatCode="#,##0.00">
                  <c:v>4.7999999999999972</c:v>
                </c:pt>
                <c:pt idx="37" formatCode="#,##0.00">
                  <c:v>4.7000000000000028</c:v>
                </c:pt>
                <c:pt idx="38" formatCode="#,##0.00">
                  <c:v>5</c:v>
                </c:pt>
                <c:pt idx="39" formatCode="#,##0.00">
                  <c:v>5.5999999999999943</c:v>
                </c:pt>
                <c:pt idx="40" formatCode="#,##0.00">
                  <c:v>3.4000000000000057</c:v>
                </c:pt>
                <c:pt idx="41" formatCode="#,##0.00">
                  <c:v>2.2000000000000028</c:v>
                </c:pt>
                <c:pt idx="42" formatCode="#,##0.00">
                  <c:v>0.90000000000000568</c:v>
                </c:pt>
                <c:pt idx="43" formatCode="#,##0.00">
                  <c:v>9.9999999999994316E-2</c:v>
                </c:pt>
                <c:pt idx="44" formatCode="#,##0.00">
                  <c:v>-0.29999999999999716</c:v>
                </c:pt>
                <c:pt idx="45" formatCode="#,##0.00">
                  <c:v>0</c:v>
                </c:pt>
                <c:pt idx="46" formatCode="#,##0.00">
                  <c:v>1.2000000000000028</c:v>
                </c:pt>
                <c:pt idx="47" formatCode="#,##0.00">
                  <c:v>2.4000000000000057</c:v>
                </c:pt>
                <c:pt idx="48" formatCode="#,##0.00">
                  <c:v>3.7000000000000028</c:v>
                </c:pt>
                <c:pt idx="49" formatCode="#,##0.00">
                  <c:v>3.9000000000000057</c:v>
                </c:pt>
                <c:pt idx="50" formatCode="#,##0.00">
                  <c:v>4.0999999999999943</c:v>
                </c:pt>
                <c:pt idx="51" formatCode="#,##0.00">
                  <c:v>3.7000000000000028</c:v>
                </c:pt>
                <c:pt idx="52" formatCode="#,##0.00">
                  <c:v>4.2563482589617507</c:v>
                </c:pt>
                <c:pt idx="53" formatCode="#,##0.00">
                  <c:v>3.7639372790541472</c:v>
                </c:pt>
                <c:pt idx="54" formatCode="#,##0.00">
                  <c:v>4.1249665784234537</c:v>
                </c:pt>
                <c:pt idx="55" formatCode="#,##0.00">
                  <c:v>5.2525352802310152</c:v>
                </c:pt>
                <c:pt idx="56" formatCode="#,##0.00">
                  <c:v>3.2689350762739906</c:v>
                </c:pt>
                <c:pt idx="57" formatCode="#,##0.00">
                  <c:v>3.3617410232132556</c:v>
                </c:pt>
                <c:pt idx="58" formatCode="#,##0.00">
                  <c:v>2.5595384599345579</c:v>
                </c:pt>
                <c:pt idx="59" formatCode="#,##0.00">
                  <c:v>2.6943190459756323</c:v>
                </c:pt>
                <c:pt idx="60" formatCode="#,##0.00">
                  <c:v>5.1414094273573028</c:v>
                </c:pt>
                <c:pt idx="61" formatCode="#,##0.00">
                  <c:v>4.5435394869965506</c:v>
                </c:pt>
                <c:pt idx="62" formatCode="#,##0.00">
                  <c:v>5.715733194408898</c:v>
                </c:pt>
                <c:pt idx="63" formatCode="#,##0.00">
                  <c:v>5.1520594865279037</c:v>
                </c:pt>
                <c:pt idx="64" formatCode="#,##0.00">
                  <c:v>5.851860232161826</c:v>
                </c:pt>
                <c:pt idx="65" formatCode="#,##0.00">
                  <c:v>6.1478919961362806</c:v>
                </c:pt>
                <c:pt idx="66" formatCode="#,##0.00">
                  <c:v>6.0579699653570174</c:v>
                </c:pt>
                <c:pt idx="67" formatCode="#,##0.00">
                  <c:v>5.7482506688247383</c:v>
                </c:pt>
                <c:pt idx="68" formatCode="#,##0.00">
                  <c:v>5.2105748727133516</c:v>
                </c:pt>
                <c:pt idx="69" formatCode="#,##0.00">
                  <c:v>5.1923206638035992</c:v>
                </c:pt>
                <c:pt idx="70" formatCode="#,##0.00">
                  <c:v>4.2473305716200116</c:v>
                </c:pt>
                <c:pt idx="71" formatCode="#,##0.00">
                  <c:v>3.3639262240930492</c:v>
                </c:pt>
                <c:pt idx="72" formatCode="#,##0.00">
                  <c:v>2.6849784461836066</c:v>
                </c:pt>
                <c:pt idx="73" formatCode="#,##0.00">
                  <c:v>-7.8492542800361065</c:v>
                </c:pt>
                <c:pt idx="74" formatCode="#,##0.00">
                  <c:v>-1.0256981065794264</c:v>
                </c:pt>
                <c:pt idx="75" formatCode="#,##0.00">
                  <c:v>-1.7506654880602497</c:v>
                </c:pt>
                <c:pt idx="76" formatCode="#,##0.00">
                  <c:v>0.25230996601493416</c:v>
                </c:pt>
                <c:pt idx="77" formatCode="#,##0.00">
                  <c:v>12.277607859737401</c:v>
                </c:pt>
                <c:pt idx="78" formatCode="#,##0.00">
                  <c:v>6.6489834398445709</c:v>
                </c:pt>
                <c:pt idx="79" formatCode="#,##0.00">
                  <c:v>8.634489024925756</c:v>
                </c:pt>
                <c:pt idx="80" formatCode="#,##0.00">
                  <c:v>8.8246156584421414</c:v>
                </c:pt>
                <c:pt idx="81" formatCode="#,##0.00">
                  <c:v>6.132558448435546</c:v>
                </c:pt>
                <c:pt idx="82" formatCode="#,##0.00">
                  <c:v>3.9487084180617131</c:v>
                </c:pt>
                <c:pt idx="83" formatCode="#,##0.00">
                  <c:v>2.3242883210318439</c:v>
                </c:pt>
                <c:pt idx="84" formatCode="#,##0.00">
                  <c:v>-0.33873534403720384</c:v>
                </c:pt>
                <c:pt idx="85" formatCode="#,##0.00">
                  <c:v>-0.64823010092551669</c:v>
                </c:pt>
                <c:pt idx="86" formatCode="#,##0.00">
                  <c:v>0.40000000000000568</c:v>
                </c:pt>
                <c:pt idx="87" formatCode="#,##0.00">
                  <c:v>1</c:v>
                </c:pt>
                <c:pt idx="88" formatCode="#,##0.00">
                  <c:v>1.5</c:v>
                </c:pt>
                <c:pt idx="89" formatCode="#,##0.00">
                  <c:v>2.5</c:v>
                </c:pt>
                <c:pt idx="90" formatCode="#,##0.00">
                  <c:v>2</c:v>
                </c:pt>
                <c:pt idx="91" formatCode="#,##0.00">
                  <c:v>2</c:v>
                </c:pt>
                <c:pt idx="92" formatCode="#,##0.00">
                  <c:v>2.2999999999999972</c:v>
                </c:pt>
                <c:pt idx="93" formatCode="#,##0.00">
                  <c:v>3.0999999999999943</c:v>
                </c:pt>
                <c:pt idx="94" formatCode="#,##0.00">
                  <c:v>4</c:v>
                </c:pt>
                <c:pt idx="95" formatCode="#,##0.00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F4-472F-A3EA-68E2CFA423D9}"/>
            </c:ext>
          </c:extLst>
        </c:ser>
        <c:ser>
          <c:idx val="6"/>
          <c:order val="6"/>
          <c:tx>
            <c:strRef>
              <c:f>[EVA_To_Expenditure.xlsm]Wyniki!$AV$34</c:f>
              <c:strCache>
                <c:ptCount val="1"/>
                <c:pt idx="0">
                  <c:v>Linia Prognozy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[EVA_To_Expenditure.xlsm]Wyniki!$AO$35:$AO$130</c:f>
              <c:numCache>
                <c:formatCode>d\-mmm\-yy</c:formatCode>
                <c:ptCount val="96"/>
                <c:pt idx="0">
                  <c:v>37257</c:v>
                </c:pt>
                <c:pt idx="1">
                  <c:v>37347</c:v>
                </c:pt>
                <c:pt idx="2">
                  <c:v>37438</c:v>
                </c:pt>
                <c:pt idx="3">
                  <c:v>37530</c:v>
                </c:pt>
                <c:pt idx="4">
                  <c:v>37622</c:v>
                </c:pt>
                <c:pt idx="5">
                  <c:v>37712</c:v>
                </c:pt>
                <c:pt idx="6">
                  <c:v>37803</c:v>
                </c:pt>
                <c:pt idx="7">
                  <c:v>37895</c:v>
                </c:pt>
                <c:pt idx="8">
                  <c:v>37987</c:v>
                </c:pt>
                <c:pt idx="9">
                  <c:v>38078</c:v>
                </c:pt>
                <c:pt idx="10">
                  <c:v>38169</c:v>
                </c:pt>
                <c:pt idx="11">
                  <c:v>38261</c:v>
                </c:pt>
                <c:pt idx="12">
                  <c:v>38353</c:v>
                </c:pt>
                <c:pt idx="13">
                  <c:v>38443</c:v>
                </c:pt>
                <c:pt idx="14">
                  <c:v>38534</c:v>
                </c:pt>
                <c:pt idx="15">
                  <c:v>38626</c:v>
                </c:pt>
                <c:pt idx="16">
                  <c:v>38718</c:v>
                </c:pt>
                <c:pt idx="17">
                  <c:v>38808</c:v>
                </c:pt>
                <c:pt idx="18">
                  <c:v>38899</c:v>
                </c:pt>
                <c:pt idx="19">
                  <c:v>38991</c:v>
                </c:pt>
                <c:pt idx="20">
                  <c:v>39083</c:v>
                </c:pt>
                <c:pt idx="21">
                  <c:v>39173</c:v>
                </c:pt>
                <c:pt idx="22">
                  <c:v>39264</c:v>
                </c:pt>
                <c:pt idx="23">
                  <c:v>39356</c:v>
                </c:pt>
                <c:pt idx="24">
                  <c:v>39448</c:v>
                </c:pt>
                <c:pt idx="25">
                  <c:v>39539</c:v>
                </c:pt>
                <c:pt idx="26">
                  <c:v>39630</c:v>
                </c:pt>
                <c:pt idx="27">
                  <c:v>39722</c:v>
                </c:pt>
                <c:pt idx="28">
                  <c:v>39814</c:v>
                </c:pt>
                <c:pt idx="29">
                  <c:v>39904</c:v>
                </c:pt>
                <c:pt idx="30">
                  <c:v>39995</c:v>
                </c:pt>
                <c:pt idx="31">
                  <c:v>40087</c:v>
                </c:pt>
                <c:pt idx="32">
                  <c:v>40179</c:v>
                </c:pt>
                <c:pt idx="33">
                  <c:v>40269</c:v>
                </c:pt>
                <c:pt idx="34">
                  <c:v>40360</c:v>
                </c:pt>
                <c:pt idx="35">
                  <c:v>40452</c:v>
                </c:pt>
                <c:pt idx="36">
                  <c:v>40544</c:v>
                </c:pt>
                <c:pt idx="37">
                  <c:v>40634</c:v>
                </c:pt>
                <c:pt idx="38">
                  <c:v>40725</c:v>
                </c:pt>
                <c:pt idx="39">
                  <c:v>40817</c:v>
                </c:pt>
                <c:pt idx="40">
                  <c:v>40909</c:v>
                </c:pt>
                <c:pt idx="41">
                  <c:v>41000</c:v>
                </c:pt>
                <c:pt idx="42">
                  <c:v>41091</c:v>
                </c:pt>
                <c:pt idx="43">
                  <c:v>41183</c:v>
                </c:pt>
                <c:pt idx="44">
                  <c:v>41275</c:v>
                </c:pt>
                <c:pt idx="45">
                  <c:v>41365</c:v>
                </c:pt>
                <c:pt idx="46">
                  <c:v>41456</c:v>
                </c:pt>
                <c:pt idx="47">
                  <c:v>41548</c:v>
                </c:pt>
                <c:pt idx="48">
                  <c:v>41640</c:v>
                </c:pt>
                <c:pt idx="49">
                  <c:v>41730</c:v>
                </c:pt>
                <c:pt idx="50">
                  <c:v>41821</c:v>
                </c:pt>
                <c:pt idx="51">
                  <c:v>41913</c:v>
                </c:pt>
                <c:pt idx="52">
                  <c:v>42005</c:v>
                </c:pt>
                <c:pt idx="53">
                  <c:v>42095</c:v>
                </c:pt>
                <c:pt idx="54">
                  <c:v>42186</c:v>
                </c:pt>
                <c:pt idx="55">
                  <c:v>42278</c:v>
                </c:pt>
                <c:pt idx="56">
                  <c:v>42370</c:v>
                </c:pt>
                <c:pt idx="57">
                  <c:v>42461</c:v>
                </c:pt>
                <c:pt idx="58">
                  <c:v>42552</c:v>
                </c:pt>
                <c:pt idx="59">
                  <c:v>42644</c:v>
                </c:pt>
                <c:pt idx="60">
                  <c:v>42736</c:v>
                </c:pt>
                <c:pt idx="61">
                  <c:v>42826</c:v>
                </c:pt>
                <c:pt idx="62">
                  <c:v>42917</c:v>
                </c:pt>
                <c:pt idx="63">
                  <c:v>43009</c:v>
                </c:pt>
                <c:pt idx="64">
                  <c:v>43101</c:v>
                </c:pt>
                <c:pt idx="65">
                  <c:v>43191</c:v>
                </c:pt>
                <c:pt idx="66">
                  <c:v>43282</c:v>
                </c:pt>
                <c:pt idx="67">
                  <c:v>43374</c:v>
                </c:pt>
                <c:pt idx="68">
                  <c:v>43466</c:v>
                </c:pt>
                <c:pt idx="69">
                  <c:v>43556</c:v>
                </c:pt>
                <c:pt idx="70">
                  <c:v>43647</c:v>
                </c:pt>
                <c:pt idx="71">
                  <c:v>43739</c:v>
                </c:pt>
                <c:pt idx="72">
                  <c:v>43831</c:v>
                </c:pt>
                <c:pt idx="73">
                  <c:v>43922</c:v>
                </c:pt>
                <c:pt idx="74">
                  <c:v>44013</c:v>
                </c:pt>
                <c:pt idx="75">
                  <c:v>44105</c:v>
                </c:pt>
                <c:pt idx="76">
                  <c:v>44197</c:v>
                </c:pt>
                <c:pt idx="77">
                  <c:v>44287</c:v>
                </c:pt>
                <c:pt idx="78">
                  <c:v>44378</c:v>
                </c:pt>
                <c:pt idx="79">
                  <c:v>44470</c:v>
                </c:pt>
                <c:pt idx="80">
                  <c:v>44562</c:v>
                </c:pt>
                <c:pt idx="81">
                  <c:v>44652</c:v>
                </c:pt>
                <c:pt idx="82">
                  <c:v>44743</c:v>
                </c:pt>
                <c:pt idx="83">
                  <c:v>44835</c:v>
                </c:pt>
                <c:pt idx="84">
                  <c:v>44927</c:v>
                </c:pt>
                <c:pt idx="85">
                  <c:v>45017</c:v>
                </c:pt>
                <c:pt idx="86">
                  <c:v>45108</c:v>
                </c:pt>
                <c:pt idx="87">
                  <c:v>45200</c:v>
                </c:pt>
                <c:pt idx="88">
                  <c:v>45292</c:v>
                </c:pt>
                <c:pt idx="89">
                  <c:v>45383</c:v>
                </c:pt>
                <c:pt idx="90">
                  <c:v>45474</c:v>
                </c:pt>
                <c:pt idx="91">
                  <c:v>45566</c:v>
                </c:pt>
                <c:pt idx="92">
                  <c:v>45658</c:v>
                </c:pt>
                <c:pt idx="93">
                  <c:v>45748</c:v>
                </c:pt>
                <c:pt idx="94">
                  <c:v>45839</c:v>
                </c:pt>
                <c:pt idx="95">
                  <c:v>45931</c:v>
                </c:pt>
              </c:numCache>
            </c:numRef>
          </c:cat>
          <c:val>
            <c:numRef>
              <c:f>[EVA_To_Expenditure.xlsm]Wyniki!$AV$35:$AV$130</c:f>
              <c:numCache>
                <c:formatCode>General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-10000</c:v>
                </c:pt>
                <c:pt idx="86">
                  <c:v>10000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F4-472F-A3EA-68E2CFA42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111520"/>
        <c:axId val="795111848"/>
      </c:lineChart>
      <c:dateAx>
        <c:axId val="795111520"/>
        <c:scaling>
          <c:orientation val="minMax"/>
          <c:min val="43831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111848"/>
        <c:crosses val="autoZero"/>
        <c:auto val="1"/>
        <c:lblOffset val="100"/>
        <c:baseTimeUnit val="months"/>
        <c:majorUnit val="1"/>
        <c:majorTimeUnit val="years"/>
      </c:dateAx>
      <c:valAx>
        <c:axId val="795111848"/>
        <c:scaling>
          <c:orientation val="minMax"/>
          <c:max val="15"/>
          <c:min val="-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11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ayout>
        <c:manualLayout>
          <c:xMode val="edge"/>
          <c:yMode val="edge"/>
          <c:x val="0"/>
          <c:y val="0.86114421555832976"/>
          <c:w val="1"/>
          <c:h val="0.13885558778158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1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8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2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29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1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88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7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3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4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DC80-CACE-414E-B7B7-E4053CA9D84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B2A487-B47E-442F-B72B-2CFF9FDFC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0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JLCcQPgye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economy-finance.ec.europa.eu/publications/global-trade-fragmentation-eu-perspective_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discover/viz-of-the-day" TargetMode="External"/><Relationship Id="rId2" Type="http://schemas.openxmlformats.org/officeDocument/2006/relationships/hyperlink" Target="https://app.flourish.stud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Vpddez7DLA" TargetMode="External"/><Relationship Id="rId2" Type="http://schemas.openxmlformats.org/officeDocument/2006/relationships/hyperlink" Target="https://www.youtube.com/watch?v=0OvL0eBS-G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rybacki@alk.edu.pl" TargetMode="External"/><Relationship Id="rId2" Type="http://schemas.openxmlformats.org/officeDocument/2006/relationships/hyperlink" Target="mailto:jakub.rybacki@uw.edu.p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kubrybacki/PsychUW_data/settings/delete" TargetMode="External"/><Relationship Id="rId4" Type="http://schemas.openxmlformats.org/officeDocument/2006/relationships/hyperlink" Target="https://cal.com/jakub.rybac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students" TargetMode="External"/><Relationship Id="rId2" Type="http://schemas.openxmlformats.org/officeDocument/2006/relationships/hyperlink" Target="https://app.datacamp.com/learn/cour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redentials/certifications/azure-fundamentals/?practice-assessment-type=certification" TargetMode="External"/><Relationship Id="rId2" Type="http://schemas.openxmlformats.org/officeDocument/2006/relationships/hyperlink" Target="https://azure.microsoft.com/pl-pl/free/stud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raining/digital/aws-cloud-quest/" TargetMode="External"/><Relationship Id="rId2" Type="http://schemas.openxmlformats.org/officeDocument/2006/relationships/hyperlink" Target="https://www.cloudskillsboost.google/users/sign_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education/awseducat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7F9E-EF02-7687-62A8-75983FCA0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danych Wtórnych &amp; Big Data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1713C-5606-94F1-FC65-E9DFBA5A3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Zajęcia organizacyjne</a:t>
            </a:r>
          </a:p>
          <a:p>
            <a:r>
              <a:rPr lang="pl-PL" dirty="0" err="1"/>
              <a:t>Guidelines</a:t>
            </a:r>
            <a:r>
              <a:rPr lang="pl-PL" dirty="0"/>
              <a:t> - raporty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12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A554-B3AF-58F0-3550-61511800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zepsuć: żargon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97560-A208-D1C7-B845-50C50414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31" y="1546942"/>
            <a:ext cx="7710673" cy="48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4487-F009-49D2-FDC3-A907E0F5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0F00-7F88-2B5F-00DB-D330A7D1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zepsuć: zamiłowanie analityka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4045-4BCE-3B69-65EF-A69A9755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24837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1800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marL="0" indent="0" algn="ctr">
              <a:buNone/>
            </a:pPr>
            <a:endParaRPr lang="pl-PL" dirty="0">
              <a:solidFill>
                <a:srgbClr val="000000"/>
              </a:solidFill>
              <a:latin typeface="F31"/>
            </a:endParaRPr>
          </a:p>
          <a:p>
            <a:pPr marL="0" indent="0" algn="ctr">
              <a:buNone/>
            </a:pPr>
            <a:endParaRPr lang="pl-PL" sz="1800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marL="0" indent="0" algn="ctr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31"/>
              </a:rPr>
              <a:t>Drobny firm na chwilę przerwy –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31"/>
                <a:hlinkClick r:id="rId2"/>
              </a:rPr>
              <a:t>LINK</a:t>
            </a:r>
            <a:endParaRPr lang="pl-PL" sz="1800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algn="l"/>
            <a:endParaRPr lang="pl-PL" dirty="0">
              <a:solidFill>
                <a:srgbClr val="000000"/>
              </a:solidFill>
              <a:latin typeface="F31"/>
            </a:endParaRPr>
          </a:p>
        </p:txBody>
      </p:sp>
    </p:spTree>
    <p:extLst>
      <p:ext uri="{BB962C8B-B14F-4D97-AF65-F5344CB8AC3E}">
        <p14:creationId xmlns:p14="http://schemas.microsoft.com/office/powerpoint/2010/main" val="16438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2B2-E26A-E6C4-1F75-AF3D7533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7ABF-5E44-F97B-7B74-45295165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6111" cy="3880773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F31"/>
              </a:rPr>
              <a:t>Paragrafy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31"/>
              </a:rPr>
              <a:t>:</a:t>
            </a:r>
          </a:p>
          <a:p>
            <a:pPr lvl="1"/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Objętość – najlepiej 5-7 linijek tekstu. </a:t>
            </a:r>
            <a:endParaRPr lang="pl-PL" dirty="0">
              <a:solidFill>
                <a:srgbClr val="000000"/>
              </a:solidFill>
              <a:latin typeface="F31"/>
            </a:endParaRPr>
          </a:p>
          <a:p>
            <a:pPr lvl="1"/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Podkreślamy główne myśli – duży cytat / liczba pomaga w odbiorze. </a:t>
            </a:r>
          </a:p>
          <a:p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Zasada: 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F31"/>
              </a:rPr>
              <a:t>Pierwsza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F31"/>
              </a:rPr>
              <a:t> 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F31"/>
              </a:rPr>
              <a:t>linijka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F31"/>
              </a:rPr>
              <a:t> 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F31"/>
              </a:rPr>
              <a:t>zdradza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 przesłanie z całego paragrafu. </a:t>
            </a:r>
          </a:p>
          <a:p>
            <a:pPr lvl="1"/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Warto ją pogrubić. </a:t>
            </a:r>
          </a:p>
          <a:p>
            <a:pPr lvl="1"/>
            <a:r>
              <a:rPr lang="pl-PL" sz="1800" b="0" i="0" u="none" strike="noStrike" baseline="0" dirty="0">
                <a:solidFill>
                  <a:srgbClr val="000000"/>
                </a:solidFill>
                <a:latin typeface="F31"/>
              </a:rPr>
              <a:t>Ważne – pilnujemy związku logicznego między paragrafami.</a:t>
            </a:r>
            <a:endParaRPr lang="pl-PL" sz="1800" dirty="0">
              <a:solidFill>
                <a:srgbClr val="000000"/>
              </a:solidFill>
              <a:latin typeface="F31"/>
            </a:endParaRPr>
          </a:p>
          <a:p>
            <a:pPr lvl="1"/>
            <a:r>
              <a:rPr lang="pl-PL" sz="1800" b="0" i="0" u="none" strike="noStrike" baseline="0" dirty="0">
                <a:solidFill>
                  <a:srgbClr val="000000"/>
                </a:solidFill>
                <a:latin typeface="F31"/>
              </a:rPr>
              <a:t>Ciekawa mnemotechnika – raport 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Komisji Europejskiej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AE62B-270B-F53B-2306-0A217155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992" y="1260356"/>
            <a:ext cx="6374674" cy="47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1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9EB2-8F45-B7E4-C8FB-33D5160D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Hint</a:t>
            </a:r>
            <a:r>
              <a:rPr lang="pl-PL" dirty="0"/>
              <a:t> do magisterki – wydłużanie bez wydłużania (limit znaków)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BFD0F-4051-A839-5286-3C179AAB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97062"/>
            <a:ext cx="7858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4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7557-A021-A2C1-051F-A8649F45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D2AE-0A85-A16E-AFB9-BE371F8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Hint</a:t>
            </a:r>
            <a:r>
              <a:rPr lang="pl-PL" dirty="0"/>
              <a:t> do magisterki – wydłużanie bez wydłużania (limit stron)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B25204-5FC4-DF84-378B-AB893A532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834550"/>
              </p:ext>
            </p:extLst>
          </p:nvPr>
        </p:nvGraphicFramePr>
        <p:xfrm>
          <a:off x="884533" y="1773084"/>
          <a:ext cx="8770744" cy="508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48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029BD-29AE-A8AF-B968-41275742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0C78D-20C1-15B7-485F-FA29E837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Formatowanie wykresów – na co zwrócić uwagę?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0AF87-E78A-A3D1-ADF3-07A51CFCF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By Jakub Rybacki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80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DE4F6-CA27-35AE-0A65-D26AC997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5D74-BC8C-B837-011D-9B51D0B1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zepsuć: Niewidoczne relacje?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B5F00-C62C-A001-3EED-7C65CD87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1" y="1471149"/>
            <a:ext cx="6862791" cy="50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127A-EAF6-A6CC-51F0-D4034D87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B0C6-3FF2-DDEB-11B6-6E14359B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zepsuć: Natłok?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E8B51-1363-EBB7-7A3A-40AB41D1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0252"/>
            <a:ext cx="9008774" cy="46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7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1F14-1A51-DB86-2881-D32E159A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Wnioski: Mniej znaczy więcej!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F594B-A5D4-361D-F8CD-974A977A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628" y="2160588"/>
            <a:ext cx="6140781" cy="3881437"/>
          </a:xfrm>
        </p:spPr>
      </p:pic>
    </p:spTree>
    <p:extLst>
      <p:ext uri="{BB962C8B-B14F-4D97-AF65-F5344CB8AC3E}">
        <p14:creationId xmlns:p14="http://schemas.microsoft.com/office/powerpoint/2010/main" val="55938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F8C4-AD23-EA10-7DEE-84BEEBCB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Dodajmy do tego interaktywność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3D81-65DF-E4D6-566A-C7E36462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31"/>
              </a:rPr>
              <a:t>Kilka ciekawych miejsc: </a:t>
            </a:r>
            <a:endParaRPr lang="pl-PL" dirty="0">
              <a:hlinkClick r:id="rId2"/>
            </a:endParaRPr>
          </a:p>
          <a:p>
            <a:r>
              <a:rPr lang="pl-PL" dirty="0" err="1">
                <a:hlinkClick r:id="rId2"/>
              </a:rPr>
              <a:t>Flourish</a:t>
            </a:r>
            <a:endParaRPr lang="pl-PL" dirty="0"/>
          </a:p>
          <a:p>
            <a:r>
              <a:rPr lang="pl-PL" dirty="0">
                <a:hlinkClick r:id="rId3"/>
              </a:rPr>
              <a:t>Tableau </a:t>
            </a:r>
            <a:r>
              <a:rPr lang="pl-PL" dirty="0" err="1">
                <a:hlinkClick r:id="rId3"/>
              </a:rPr>
              <a:t>Viz</a:t>
            </a:r>
            <a:r>
              <a:rPr lang="pl-PL" dirty="0">
                <a:hlinkClick r:id="rId3"/>
              </a:rPr>
              <a:t> of the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8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A5F5E-5D88-1A4A-1324-7EE1AA2F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organizacyjne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7736F-823D-C229-1646-569D9267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7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80A5-AA97-EBB4-CFEE-E92A4239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Pamiętajcie: Komunikacja jest ważna!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A19B-210A-B6BE-FCFA-E6EC1AE2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 ładnym formatowaniem można ukryć braki merytoryczne,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Czasami bywa jednak trudno: </a:t>
            </a:r>
          </a:p>
          <a:p>
            <a:pPr marL="0" indent="0" algn="ctr">
              <a:buNone/>
            </a:pPr>
            <a:r>
              <a:rPr lang="pl-PL" dirty="0">
                <a:hlinkClick r:id="rId2"/>
              </a:rPr>
              <a:t>Link 1</a:t>
            </a:r>
            <a:endParaRPr lang="pl-PL" dirty="0"/>
          </a:p>
          <a:p>
            <a:pPr marL="0" indent="0" algn="ctr">
              <a:buNone/>
            </a:pPr>
            <a:r>
              <a:rPr lang="pl-PL" dirty="0">
                <a:hlinkClick r:id="rId3"/>
              </a:rPr>
              <a:t>Link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1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FEA23-4495-AE74-3A4C-8505D8860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249E4-5B96-0B96-8593-56AB8F03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Word – umiejętności </a:t>
            </a:r>
            <a:r>
              <a:rPr lang="pl-PL" dirty="0" err="1"/>
              <a:t>tech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51F67-49EC-5B91-E513-69C45A7AC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Formatowanie stylów.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3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3489-6800-5022-DCB1-CB415A8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organizacyjne: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F96A-3AE1-5F9A-652E-B2F334E6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F31"/>
              </a:rPr>
              <a:t>Kontakt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31"/>
              </a:rPr>
              <a:t>: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F31"/>
                <a:hlinkClick r:id="rId2"/>
              </a:rPr>
              <a:t>jakub.rybacki@uw.edu.pl</a:t>
            </a:r>
            <a:endParaRPr lang="pl-PL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31"/>
                <a:hlinkClick r:id="rId3"/>
              </a:rPr>
              <a:t>jrybacki@alk.edu.pl</a:t>
            </a:r>
            <a:r>
              <a:rPr lang="pl-PL" dirty="0">
                <a:solidFill>
                  <a:srgbClr val="000000"/>
                </a:solidFill>
                <a:latin typeface="F31"/>
              </a:rPr>
              <a:t> 	</a:t>
            </a:r>
            <a:endParaRPr lang="en-GB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algn="l"/>
            <a:endParaRPr lang="pl-PL" sz="1800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algn="l"/>
            <a:r>
              <a:rPr lang="pl-PL" dirty="0">
                <a:solidFill>
                  <a:srgbClr val="000000"/>
                </a:solidFill>
                <a:latin typeface="F31"/>
              </a:rPr>
              <a:t>Dyżur – umówienie spotkania: </a:t>
            </a:r>
            <a:r>
              <a:rPr lang="pl-PL" dirty="0">
                <a:solidFill>
                  <a:srgbClr val="000000"/>
                </a:solidFill>
                <a:latin typeface="F31"/>
                <a:hlinkClick r:id="rId4"/>
              </a:rPr>
              <a:t>Cal.com</a:t>
            </a:r>
            <a:endParaRPr lang="pl-PL" dirty="0">
              <a:solidFill>
                <a:srgbClr val="000000"/>
              </a:solidFill>
              <a:latin typeface="F31"/>
            </a:endParaRPr>
          </a:p>
          <a:p>
            <a:pPr lvl="1"/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Uwaga: link do </a:t>
            </a:r>
            <a:r>
              <a:rPr lang="pl-PL" b="0" i="0" u="none" strike="noStrike" baseline="0" dirty="0" err="1">
                <a:solidFill>
                  <a:srgbClr val="000000"/>
                </a:solidFill>
                <a:latin typeface="F31"/>
              </a:rPr>
              <a:t>Teams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F31"/>
              </a:rPr>
              <a:t> pojawia się jedynie w tekście zaproszenia, niestety system nie integruje tego automatycznie</a:t>
            </a:r>
          </a:p>
          <a:p>
            <a:pPr algn="l"/>
            <a:endParaRPr lang="pl-PL" sz="1800" b="0" i="0" u="none" strike="noStrike" baseline="0" dirty="0">
              <a:solidFill>
                <a:srgbClr val="000000"/>
              </a:solidFill>
              <a:latin typeface="F31"/>
            </a:endParaRPr>
          </a:p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F31"/>
              </a:rPr>
              <a:t>Repozytorium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31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31"/>
              </a:rPr>
              <a:t>dla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31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31"/>
              </a:rPr>
              <a:t>materia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31"/>
              </a:rPr>
              <a:t>ł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31"/>
              </a:rPr>
              <a:t>ów</a:t>
            </a:r>
            <a:r>
              <a:rPr lang="en-GB" dirty="0">
                <a:solidFill>
                  <a:srgbClr val="000000"/>
                </a:solidFill>
                <a:latin typeface="F31"/>
              </a:rPr>
              <a:t>: </a:t>
            </a:r>
            <a:r>
              <a:rPr lang="pl-PL" dirty="0">
                <a:solidFill>
                  <a:srgbClr val="000000"/>
                </a:solidFill>
                <a:latin typeface="F31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31"/>
                <a:hlinkClick r:id="rId5"/>
              </a:rPr>
              <a:t>Github</a:t>
            </a:r>
            <a:endParaRPr lang="pl-PL" dirty="0">
              <a:solidFill>
                <a:srgbClr val="000000"/>
              </a:solidFill>
              <a:latin typeface="F31"/>
            </a:endParaRPr>
          </a:p>
          <a:p>
            <a:pPr algn="l"/>
            <a:endParaRPr lang="pl-PL" dirty="0">
              <a:solidFill>
                <a:srgbClr val="000000"/>
              </a:solidFill>
              <a:latin typeface="F31"/>
            </a:endParaRPr>
          </a:p>
          <a:p>
            <a:pPr algn="l"/>
            <a:endParaRPr lang="en-GB" dirty="0">
              <a:solidFill>
                <a:srgbClr val="000000"/>
              </a:solidFill>
              <a:latin typeface="F31"/>
            </a:endParaRPr>
          </a:p>
        </p:txBody>
      </p:sp>
    </p:spTree>
    <p:extLst>
      <p:ext uri="{BB962C8B-B14F-4D97-AF65-F5344CB8AC3E}">
        <p14:creationId xmlns:p14="http://schemas.microsoft.com/office/powerpoint/2010/main" val="5570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D243-5BFC-9432-5C9F-CE214770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danych wtórnych - treść kursu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EFCC-3FDF-E314-1B3A-497BC0AB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Początek - kilka pożytecznych narzędzi Excel w analizie danych: </a:t>
            </a:r>
          </a:p>
          <a:p>
            <a:pPr lvl="1"/>
            <a:r>
              <a:rPr lang="pl-PL" dirty="0"/>
              <a:t>Skróty klawiszowe – </a:t>
            </a:r>
            <a:r>
              <a:rPr lang="pl-PL" dirty="0" err="1"/>
              <a:t>kombo</a:t>
            </a:r>
            <a:r>
              <a:rPr lang="pl-PL" dirty="0"/>
              <a:t> formuł VLOOKUP</a:t>
            </a:r>
          </a:p>
          <a:p>
            <a:pPr lvl="1"/>
            <a:r>
              <a:rPr lang="pl-PL" dirty="0" err="1"/>
              <a:t>Pivot</a:t>
            </a:r>
            <a:endParaRPr lang="pl-PL" dirty="0"/>
          </a:p>
          <a:p>
            <a:pPr lvl="1"/>
            <a:r>
              <a:rPr lang="pl-PL" dirty="0"/>
              <a:t>Power Query, </a:t>
            </a:r>
            <a:r>
              <a:rPr lang="pl-PL" dirty="0" err="1"/>
              <a:t>Add-ins</a:t>
            </a:r>
            <a:endParaRPr lang="pl-PL" dirty="0"/>
          </a:p>
          <a:p>
            <a:pPr lvl="1"/>
            <a:r>
              <a:rPr lang="pl-PL" dirty="0"/>
              <a:t>Wsparcie ze strony – </a:t>
            </a:r>
            <a:r>
              <a:rPr lang="pl-PL" dirty="0" err="1">
                <a:hlinkClick r:id="rId2"/>
              </a:rPr>
              <a:t>DataCamp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Późniejszy etap – tworzenie </a:t>
            </a:r>
            <a:r>
              <a:rPr lang="pl-PL" dirty="0" err="1"/>
              <a:t>dashboardów</a:t>
            </a:r>
            <a:r>
              <a:rPr lang="pl-PL" dirty="0"/>
              <a:t> – Tableau</a:t>
            </a:r>
          </a:p>
          <a:p>
            <a:pPr lvl="1"/>
            <a:r>
              <a:rPr lang="pl-PL" dirty="0"/>
              <a:t>Budowanie prostszych wizualizacji, mapy.</a:t>
            </a:r>
          </a:p>
          <a:p>
            <a:pPr lvl="1"/>
            <a:r>
              <a:rPr lang="pl-PL" dirty="0"/>
              <a:t>Zastosowania prognostyczne</a:t>
            </a:r>
          </a:p>
          <a:p>
            <a:pPr lvl="1"/>
            <a:r>
              <a:rPr lang="pl-PL" dirty="0"/>
              <a:t>Software dostępny bezpłatnie dla studentów – </a:t>
            </a:r>
            <a:r>
              <a:rPr lang="pl-PL" dirty="0">
                <a:hlinkClick r:id="rId3"/>
              </a:rPr>
              <a:t>TUTAJ. 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90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F372-A049-18C8-5D11-E03775A0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4685-0037-BB8E-B150-D87F6DA2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Big data - treść kursu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D0A4-D5FE-D210-0E3B-9DAD40E5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Wprowadzenie do platformy MS </a:t>
            </a:r>
            <a:r>
              <a:rPr lang="pl-PL" dirty="0" err="1"/>
              <a:t>Azure</a:t>
            </a:r>
            <a:r>
              <a:rPr lang="pl-PL" dirty="0"/>
              <a:t> – login dla studentów </a:t>
            </a:r>
            <a:r>
              <a:rPr lang="pl-PL" dirty="0">
                <a:hlinkClick r:id="rId2"/>
              </a:rPr>
              <a:t>Tutaj</a:t>
            </a:r>
            <a:endParaRPr lang="pl-PL" dirty="0"/>
          </a:p>
          <a:p>
            <a:pPr lvl="1"/>
            <a:r>
              <a:rPr lang="pl-PL" dirty="0"/>
              <a:t>Podstawowe zagadnienia – Storage / </a:t>
            </a:r>
            <a:r>
              <a:rPr lang="pl-PL" dirty="0" err="1"/>
              <a:t>Compute</a:t>
            </a:r>
            <a:endParaRPr lang="pl-PL" dirty="0"/>
          </a:p>
          <a:p>
            <a:pPr lvl="1"/>
            <a:r>
              <a:rPr lang="pl-PL" dirty="0"/>
              <a:t>Bazy danych – podstawy SQL</a:t>
            </a:r>
          </a:p>
          <a:p>
            <a:pPr lvl="1"/>
            <a:r>
              <a:rPr lang="pl-PL" dirty="0"/>
              <a:t>Wprowadzenie – jak działają usługi ML I AI</a:t>
            </a:r>
          </a:p>
          <a:p>
            <a:pPr lvl="1"/>
            <a:endParaRPr lang="pl-PL" dirty="0"/>
          </a:p>
          <a:p>
            <a:r>
              <a:rPr lang="pl-PL" dirty="0"/>
              <a:t>Kurs będzie zbieżny z zagadnieniami wprowadzającego egzaminu MS AZ-900</a:t>
            </a:r>
          </a:p>
          <a:p>
            <a:pPr lvl="1"/>
            <a:r>
              <a:rPr lang="pl-PL" dirty="0"/>
              <a:t>Trening przygotowawczy można znaleźć </a:t>
            </a:r>
            <a:r>
              <a:rPr lang="pl-PL" dirty="0">
                <a:hlinkClick r:id="rId3"/>
              </a:rPr>
              <a:t>tutaj</a:t>
            </a:r>
            <a:endParaRPr lang="pl-PL" dirty="0"/>
          </a:p>
          <a:p>
            <a:pPr lvl="1"/>
            <a:r>
              <a:rPr lang="pl-PL" dirty="0"/>
              <a:t>Po przerobieniu kursu </a:t>
            </a:r>
            <a:r>
              <a:rPr lang="pl-PL" dirty="0" err="1"/>
              <a:t>DataCamp</a:t>
            </a:r>
            <a:r>
              <a:rPr lang="pl-PL" dirty="0"/>
              <a:t> dostępna 50% zniżka.</a:t>
            </a:r>
          </a:p>
        </p:txBody>
      </p:sp>
    </p:spTree>
    <p:extLst>
      <p:ext uri="{BB962C8B-B14F-4D97-AF65-F5344CB8AC3E}">
        <p14:creationId xmlns:p14="http://schemas.microsoft.com/office/powerpoint/2010/main" val="14934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E0A72-C779-0402-DE9B-D04411CE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5D5C-F22C-5E7B-07A7-5557976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Big data - </a:t>
            </a:r>
            <a:r>
              <a:rPr lang="pl-PL" dirty="0" err="1"/>
              <a:t>supplement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3F41-031F-ED8A-485F-A349CFC5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Zapraszam też do zapoznania się z portalem szkoleniowym </a:t>
            </a:r>
            <a:r>
              <a:rPr lang="pl-PL" dirty="0">
                <a:hlinkClick r:id="rId2"/>
              </a:rPr>
              <a:t>Google</a:t>
            </a:r>
            <a:r>
              <a:rPr lang="pl-PL" dirty="0"/>
              <a:t>. W ramach współpracy ze mną otrzymacie dostęp do: </a:t>
            </a:r>
          </a:p>
          <a:p>
            <a:pPr lvl="1"/>
            <a:r>
              <a:rPr lang="pl-PL" dirty="0"/>
              <a:t>Kursu z certyfikatem Data Analytics – uwaga jest trochę długi. </a:t>
            </a:r>
          </a:p>
          <a:p>
            <a:pPr lvl="1"/>
            <a:r>
              <a:rPr lang="pl-PL" dirty="0"/>
              <a:t>Bardziej zaawansowanych laboratoriów.</a:t>
            </a:r>
          </a:p>
          <a:p>
            <a:pPr lvl="1"/>
            <a:endParaRPr lang="pl-PL" dirty="0"/>
          </a:p>
          <a:p>
            <a:r>
              <a:rPr lang="pl-PL" dirty="0"/>
              <a:t>Warto zwrócić tez uwagę na:</a:t>
            </a:r>
          </a:p>
          <a:p>
            <a:pPr lvl="1"/>
            <a:r>
              <a:rPr lang="pl-PL" dirty="0">
                <a:hlinkClick r:id="rId3"/>
              </a:rPr>
              <a:t>AWS </a:t>
            </a:r>
            <a:r>
              <a:rPr lang="pl-PL" dirty="0" err="1">
                <a:hlinkClick r:id="rId3"/>
              </a:rPr>
              <a:t>Cloud</a:t>
            </a:r>
            <a:r>
              <a:rPr lang="pl-PL" dirty="0">
                <a:hlinkClick r:id="rId3"/>
              </a:rPr>
              <a:t> Quest</a:t>
            </a:r>
            <a:r>
              <a:rPr lang="pl-PL" dirty="0"/>
              <a:t> – laboratoria Amazon w formie RPG.</a:t>
            </a:r>
          </a:p>
          <a:p>
            <a:pPr lvl="1"/>
            <a:r>
              <a:rPr lang="pl-PL" dirty="0">
                <a:hlinkClick r:id="rId4"/>
              </a:rPr>
              <a:t>AWS </a:t>
            </a:r>
            <a:r>
              <a:rPr lang="pl-PL" dirty="0" err="1">
                <a:hlinkClick r:id="rId4"/>
              </a:rPr>
              <a:t>Educate</a:t>
            </a:r>
            <a:r>
              <a:rPr lang="pl-PL" dirty="0"/>
              <a:t> - zniżki na certyfikaty AWS i oferty pracy dla absolwentów. </a:t>
            </a:r>
          </a:p>
        </p:txBody>
      </p:sp>
    </p:spTree>
    <p:extLst>
      <p:ext uri="{BB962C8B-B14F-4D97-AF65-F5344CB8AC3E}">
        <p14:creationId xmlns:p14="http://schemas.microsoft.com/office/powerpoint/2010/main" val="77109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D8BC-1BD2-7F5C-FC3D-96CC8EF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Warunki zaliczenia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871E-54BD-8781-B8A2-AE44E61E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Ścieżka podstawowa :</a:t>
            </a:r>
          </a:p>
          <a:p>
            <a:pPr lvl="1"/>
            <a:r>
              <a:rPr lang="pl-PL" dirty="0"/>
              <a:t>4-5 stronnicowy raport + prezentacja np. w Power Point.</a:t>
            </a:r>
          </a:p>
          <a:p>
            <a:pPr lvl="1"/>
            <a:r>
              <a:rPr lang="pl-PL" dirty="0"/>
              <a:t>Tworzony w 3-4 osobowych grupach</a:t>
            </a:r>
          </a:p>
          <a:p>
            <a:endParaRPr lang="pl-PL" dirty="0"/>
          </a:p>
          <a:p>
            <a:r>
              <a:rPr lang="pl-PL" dirty="0"/>
              <a:t>Ścieżka alternatywna – e-learning</a:t>
            </a:r>
          </a:p>
          <a:p>
            <a:pPr lvl="1"/>
            <a:r>
              <a:rPr lang="pl-PL" dirty="0"/>
              <a:t>Analiza danych wtórnych – wyznaczone kursy XLS + Tableau</a:t>
            </a:r>
          </a:p>
          <a:p>
            <a:pPr lvl="1"/>
            <a:r>
              <a:rPr lang="pl-PL" dirty="0"/>
              <a:t>Big – Data – Certyfikat Google lub </a:t>
            </a:r>
            <a:r>
              <a:rPr lang="pl-PL" dirty="0" err="1"/>
              <a:t>badge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err="1"/>
              <a:t>Practitioner</a:t>
            </a:r>
            <a:r>
              <a:rPr lang="pl-PL" dirty="0"/>
              <a:t> 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AB935-8564-D853-69E1-7E0CB5C2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Tekst raportu – na co zwrócić uwagę?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35FE-8D99-9F68-B2B4-D1BA3B830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By Jakub Rybacki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9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3DEFA-9633-C64A-4A5F-344092AC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zepsuć: ściana tekstu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9FC01-BC7E-EABE-84E1-42C50E18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51" y="1467850"/>
            <a:ext cx="5595647" cy="52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477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F31</vt:lpstr>
      <vt:lpstr>Trebuchet MS</vt:lpstr>
      <vt:lpstr>Wingdings 3</vt:lpstr>
      <vt:lpstr>Facet</vt:lpstr>
      <vt:lpstr>Analiza danych Wtórnych &amp; Big Data</vt:lpstr>
      <vt:lpstr>Informacje organizacyjne</vt:lpstr>
      <vt:lpstr>Dane organizacyjne:</vt:lpstr>
      <vt:lpstr>Analiza danych wtórnych - treść kursu</vt:lpstr>
      <vt:lpstr>Big data - treść kursu</vt:lpstr>
      <vt:lpstr>Big data - supplement</vt:lpstr>
      <vt:lpstr>Warunki zaliczenia</vt:lpstr>
      <vt:lpstr>Tekst raportu – na co zwrócić uwagę?</vt:lpstr>
      <vt:lpstr>Jak zepsuć: ściana tekstu</vt:lpstr>
      <vt:lpstr>Jak zepsuć: żargon</vt:lpstr>
      <vt:lpstr>Jak zepsuć: zamiłowanie analityka</vt:lpstr>
      <vt:lpstr>Wnioski:</vt:lpstr>
      <vt:lpstr>Hint do magisterki – wydłużanie bez wydłużania (limit znaków)</vt:lpstr>
      <vt:lpstr>Hint do magisterki – wydłużanie bez wydłużania (limit stron)</vt:lpstr>
      <vt:lpstr>Formatowanie wykresów – na co zwrócić uwagę?</vt:lpstr>
      <vt:lpstr>Jak zepsuć: Niewidoczne relacje?</vt:lpstr>
      <vt:lpstr>Jak zepsuć: Natłok?</vt:lpstr>
      <vt:lpstr>Wnioski: Mniej znaczy więcej!</vt:lpstr>
      <vt:lpstr>Dodajmy do tego interaktywność</vt:lpstr>
      <vt:lpstr>Pamiętajcie: Komunikacja jest ważna!</vt:lpstr>
      <vt:lpstr>Word – umiejętności tech.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Rybacki</dc:creator>
  <cp:lastModifiedBy>Jakub Rybacki</cp:lastModifiedBy>
  <cp:revision>1</cp:revision>
  <dcterms:created xsi:type="dcterms:W3CDTF">2025-02-18T17:16:18Z</dcterms:created>
  <dcterms:modified xsi:type="dcterms:W3CDTF">2025-02-18T18:37:14Z</dcterms:modified>
</cp:coreProperties>
</file>