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300" r:id="rId3"/>
    <p:sldId id="257" r:id="rId4"/>
    <p:sldId id="259" r:id="rId5"/>
    <p:sldId id="262" r:id="rId6"/>
    <p:sldId id="299" r:id="rId7"/>
    <p:sldId id="298" r:id="rId8"/>
    <p:sldId id="301" r:id="rId9"/>
    <p:sldId id="297" r:id="rId10"/>
    <p:sldId id="263" r:id="rId11"/>
    <p:sldId id="302" r:id="rId12"/>
    <p:sldId id="306" r:id="rId13"/>
    <p:sldId id="303" r:id="rId14"/>
    <p:sldId id="305" r:id="rId15"/>
    <p:sldId id="304" r:id="rId16"/>
    <p:sldId id="273" r:id="rId17"/>
    <p:sldId id="278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-18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vod" id="{2F58ABEE-3347-48ED-9BA9-8C860E132D3F}">
          <p14:sldIdLst>
            <p14:sldId id="256"/>
          </p14:sldIdLst>
        </p14:section>
        <p14:section name="Možnosti programu" id="{B589C1C0-EEE8-4B85-93E7-73BD5680105F}">
          <p14:sldIdLst>
            <p14:sldId id="300"/>
            <p14:sldId id="257"/>
          </p14:sldIdLst>
        </p14:section>
        <p14:section name="Funkčnosť programu" id="{F6C401D4-83A6-4C7E-87F4-0E1ED5A83702}">
          <p14:sldIdLst>
            <p14:sldId id="259"/>
            <p14:sldId id="262"/>
            <p14:sldId id="299"/>
            <p14:sldId id="298"/>
            <p14:sldId id="301"/>
            <p14:sldId id="297"/>
            <p14:sldId id="263"/>
            <p14:sldId id="302"/>
            <p14:sldId id="306"/>
          </p14:sldIdLst>
        </p14:section>
        <p14:section name="Ako sme si pomohli" id="{31EC16D4-965A-4F21-8BE4-59401FFDCBF0}">
          <p14:sldIdLst>
            <p14:sldId id="303"/>
            <p14:sldId id="305"/>
          </p14:sldIdLst>
        </p14:section>
        <p14:section name="Rozdelenie úloh" id="{2A4673EA-9B24-486D-986E-667DD9199FAD}">
          <p14:sldIdLst>
            <p14:sldId id="304"/>
            <p14:sldId id="273"/>
          </p14:sldIdLst>
        </p14:section>
        <p14:section name="Záver" id="{F79E0E7B-1EA9-4C06-A207-CFD2B3687CB4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2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17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288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08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89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412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12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95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74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Minesweeper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700" y="1807943"/>
            <a:ext cx="5942944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tx1">
                    <a:lumMod val="75000"/>
                  </a:schemeClr>
                </a:solidFill>
              </a:rPr>
              <a:t>Ukladanie mien úspešných hráčov</a:t>
            </a:r>
          </a:p>
          <a:p>
            <a:pPr marL="0" indent="0">
              <a:buNone/>
            </a:pPr>
            <a:r>
              <a:rPr lang="sk-SK" dirty="0">
                <a:solidFill>
                  <a:schemeClr val="tx2">
                    <a:lumMod val="50000"/>
                  </a:schemeClr>
                </a:solidFill>
              </a:rPr>
              <a:t> Ukladajú sa iba časy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1">
                    <a:lumMod val="50000"/>
                  </a:schemeClr>
                </a:solidFill>
              </a:rPr>
              <a:t>Nefunguje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827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7200" dirty="0">
                <a:solidFill>
                  <a:schemeClr val="accent2"/>
                </a:solidFill>
              </a:rPr>
              <a:t>3.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lt1"/>
                </a:solidFill>
              </a:rPr>
              <a:t>Náročnosť projektu    Návrh dizajnu</a:t>
            </a:r>
            <a:endParaRPr lang="sk-SK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0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C0A073-D609-D584-DE4C-16D2AD2B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195736" cy="857400"/>
          </a:xfrm>
        </p:spPr>
        <p:txBody>
          <a:bodyPr/>
          <a:lstStyle/>
          <a:p>
            <a:r>
              <a:rPr lang="sk-SK" sz="3200" dirty="0">
                <a:solidFill>
                  <a:schemeClr val="accent1">
                    <a:lumMod val="50000"/>
                  </a:schemeClr>
                </a:solidFill>
              </a:rPr>
              <a:t>Náročnosť projektu / Návrh dizajnu</a:t>
            </a:r>
            <a:endParaRPr lang="sk-SK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17E61BE-1BBD-A0AB-F6FC-7A9720B8F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25" y="1528450"/>
            <a:ext cx="3136800" cy="3397399"/>
          </a:xfrm>
        </p:spPr>
        <p:txBody>
          <a:bodyPr/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b="1" dirty="0">
                <a:solidFill>
                  <a:schemeClr val="tx1">
                    <a:lumMod val="75000"/>
                  </a:schemeClr>
                </a:solidFill>
              </a:rPr>
              <a:t>Náročnosť projektu</a:t>
            </a:r>
          </a:p>
          <a:p>
            <a:pPr marL="342900" indent="-342900"/>
            <a:r>
              <a:rPr lang="sk-SK" sz="1800" dirty="0">
                <a:solidFill>
                  <a:schemeClr val="tx2">
                    <a:lumMod val="50000"/>
                  </a:schemeClr>
                </a:solidFill>
              </a:rPr>
              <a:t>Naprogramovanie logiky hry od základov</a:t>
            </a:r>
          </a:p>
          <a:p>
            <a:pPr marL="342900" indent="-342900"/>
            <a:r>
              <a:rPr lang="sk-SK" sz="1800" dirty="0">
                <a:solidFill>
                  <a:schemeClr val="tx2">
                    <a:lumMod val="50000"/>
                  </a:schemeClr>
                </a:solidFill>
              </a:rPr>
              <a:t>Ukladanie časov vyhratej hry</a:t>
            </a:r>
          </a:p>
          <a:p>
            <a:pPr marL="342900" indent="-342900"/>
            <a:r>
              <a:rPr lang="sk-SK" sz="1800" dirty="0">
                <a:solidFill>
                  <a:schemeClr val="tx2">
                    <a:lumMod val="50000"/>
                  </a:schemeClr>
                </a:solidFill>
              </a:rPr>
              <a:t>Automatické odkrývanie prázdnych políčok</a:t>
            </a:r>
          </a:p>
          <a:p>
            <a:pPr marL="342900" indent="-342900"/>
            <a:endParaRPr lang="sk-SK" sz="18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/>
            <a:endParaRPr lang="sk-SK" b="1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3EDDFDC-D7B2-BC4E-99DE-FE602AB9EE5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19456" y="1528450"/>
            <a:ext cx="3136800" cy="3397400"/>
          </a:xfrm>
        </p:spPr>
        <p:txBody>
          <a:bodyPr/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b="1" dirty="0">
                <a:solidFill>
                  <a:schemeClr val="tx1">
                    <a:lumMod val="75000"/>
                  </a:schemeClr>
                </a:solidFill>
              </a:rPr>
              <a:t>Návrh dizajnu</a:t>
            </a:r>
          </a:p>
          <a:p>
            <a:r>
              <a:rPr lang="sk-SK" dirty="0"/>
              <a:t>Menu – Jozef Pavlík</a:t>
            </a:r>
          </a:p>
          <a:p>
            <a:r>
              <a:rPr lang="sk-SK" dirty="0">
                <a:solidFill>
                  <a:schemeClr val="tx2">
                    <a:lumMod val="50000"/>
                  </a:schemeClr>
                </a:solidFill>
              </a:rPr>
              <a:t>Hracia</a:t>
            </a:r>
            <a:r>
              <a:rPr lang="sk-SK" dirty="0"/>
              <a:t> plocha – Jozef Pavlík / Michal Kollarčik</a:t>
            </a:r>
          </a:p>
          <a:p>
            <a:r>
              <a:rPr lang="sk-SK" dirty="0"/>
              <a:t>Help – Jozef Pavlík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DEA2BCC-9523-E004-0F93-7781D8820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654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7200" dirty="0">
                <a:solidFill>
                  <a:schemeClr val="accent2"/>
                </a:solidFill>
              </a:rPr>
              <a:t>4.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lt1"/>
                </a:solidFill>
              </a:rPr>
              <a:t>Ako sme si pomohli</a:t>
            </a:r>
            <a:endParaRPr lang="sk-SK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31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933747" y="1301518"/>
            <a:ext cx="7546828" cy="3395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sk-SK" dirty="0">
                <a:solidFill>
                  <a:schemeClr val="tx1">
                    <a:lumMod val="75000"/>
                  </a:schemeClr>
                </a:solidFill>
              </a:rPr>
              <a:t>Program sme spravili od koreňov , väčšinu sme programovali / navrhovali sami</a:t>
            </a:r>
          </a:p>
          <a:p>
            <a:pPr marL="342900" indent="-342900"/>
            <a:r>
              <a:rPr lang="sk-SK" dirty="0">
                <a:solidFill>
                  <a:schemeClr val="tx1">
                    <a:lumMod val="75000"/>
                  </a:schemeClr>
                </a:solidFill>
              </a:rPr>
              <a:t>Pomohli sme hľadaním metód na vyriešenie niektorých našich problémov</a:t>
            </a:r>
          </a:p>
          <a:p>
            <a:pPr marL="342900" indent="-342900"/>
            <a:endParaRPr lang="sk-SK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1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7200" dirty="0">
                <a:solidFill>
                  <a:schemeClr val="accent2"/>
                </a:solidFill>
              </a:rPr>
              <a:t>5.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lt1"/>
                </a:solidFill>
              </a:rPr>
              <a:t>Rozdelenie úloh</a:t>
            </a:r>
            <a:endParaRPr lang="sk-SK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74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1">
                    <a:lumMod val="50000"/>
                  </a:schemeClr>
                </a:solidFill>
              </a:rPr>
              <a:t>Rozdelenie úloh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893700" y="2801642"/>
            <a:ext cx="2491200" cy="1983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b="1" dirty="0"/>
              <a:t>Jakub Šepeľa</a:t>
            </a:r>
          </a:p>
          <a:p>
            <a:pPr marL="285750" indent="-285750"/>
            <a:r>
              <a:rPr lang="sk-SK" dirty="0"/>
              <a:t>Vytvorenie logiky hry</a:t>
            </a:r>
          </a:p>
          <a:p>
            <a:pPr marL="285750" indent="-285750"/>
            <a:r>
              <a:rPr lang="sk-SK" dirty="0"/>
              <a:t>Počítanie mín / vlajok</a:t>
            </a:r>
            <a:endParaRPr dirty="0"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2"/>
          </p:nvPr>
        </p:nvSpPr>
        <p:spPr>
          <a:xfrm>
            <a:off x="3512560" y="2801642"/>
            <a:ext cx="2491200" cy="1983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b="1" dirty="0"/>
              <a:t>Jozef Pavlík</a:t>
            </a:r>
            <a:endParaRPr b="1" dirty="0"/>
          </a:p>
          <a:p>
            <a:pPr marL="171450" indent="-171450"/>
            <a:r>
              <a:rPr lang="sk-SK" dirty="0"/>
              <a:t>Vytvorenie základného dizajnu</a:t>
            </a:r>
          </a:p>
          <a:p>
            <a:pPr marL="171450" indent="-171450"/>
            <a:r>
              <a:rPr lang="sk-SK" dirty="0"/>
              <a:t>Ukladanie posledných výherných časov</a:t>
            </a:r>
          </a:p>
          <a:p>
            <a:pPr marL="171450" indent="-171450"/>
            <a:r>
              <a:rPr lang="sk-SK" dirty="0"/>
              <a:t>Scoreboard</a:t>
            </a:r>
          </a:p>
          <a:p>
            <a:pPr marL="171450" indent="-171450"/>
            <a:r>
              <a:rPr lang="sk-SK" dirty="0"/>
              <a:t>Vytvorenie Help scény</a:t>
            </a:r>
          </a:p>
          <a:p>
            <a:pPr marL="171450" indent="-171450"/>
            <a:endParaRPr sz="1200" dirty="0"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3"/>
          </p:nvPr>
        </p:nvSpPr>
        <p:spPr>
          <a:xfrm>
            <a:off x="6110700" y="2801642"/>
            <a:ext cx="2491200" cy="2062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b="1" dirty="0"/>
              <a:t>Michal Kollarčik</a:t>
            </a:r>
            <a:endParaRPr b="1" dirty="0"/>
          </a:p>
          <a:p>
            <a:pPr marL="171450" indent="-171450"/>
            <a:r>
              <a:rPr lang="sk-SK" dirty="0"/>
              <a:t>Detekcia výhry / prehry (po prehre sa odkryjú všetky políčka)</a:t>
            </a:r>
          </a:p>
          <a:p>
            <a:pPr marL="171450" indent="-171450"/>
            <a:r>
              <a:rPr lang="sk-SK" dirty="0"/>
              <a:t>Generovanie hracej plochy</a:t>
            </a:r>
          </a:p>
          <a:p>
            <a:pPr marL="171450" indent="-171450"/>
            <a:r>
              <a:rPr lang="sk-SK" dirty="0"/>
              <a:t>Pridávanie vlajok na políčka</a:t>
            </a:r>
          </a:p>
          <a:p>
            <a:pPr marL="171450" indent="-171450"/>
            <a:endParaRPr dirty="0"/>
          </a:p>
        </p:txBody>
      </p:sp>
      <p:sp>
        <p:nvSpPr>
          <p:cNvPr id="264" name="Google Shape;264;p29"/>
          <p:cNvSpPr/>
          <p:nvPr/>
        </p:nvSpPr>
        <p:spPr>
          <a:xfrm>
            <a:off x="977742" y="2282342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568607" y="2282342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6171514" y="2282342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9"/>
          <p:cNvGrpSpPr/>
          <p:nvPr/>
        </p:nvGrpSpPr>
        <p:grpSpPr>
          <a:xfrm>
            <a:off x="1109724" y="1533800"/>
            <a:ext cx="304237" cy="277965"/>
            <a:chOff x="570875" y="4322250"/>
            <a:chExt cx="443300" cy="443325"/>
          </a:xfrm>
        </p:grpSpPr>
        <p:sp>
          <p:nvSpPr>
            <p:cNvPr id="284" name="Google Shape;284;p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113D36D-1270-8CD9-55F6-2F1287CA22E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93700" y="1184692"/>
            <a:ext cx="6028594" cy="857400"/>
          </a:xfrm>
        </p:spPr>
        <p:txBody>
          <a:bodyPr/>
          <a:lstStyle/>
          <a:p>
            <a:r>
              <a:rPr lang="sk-SK" sz="1600" dirty="0">
                <a:solidFill>
                  <a:schemeClr val="tx2">
                    <a:lumMod val="25000"/>
                  </a:schemeClr>
                </a:solidFill>
              </a:rPr>
              <a:t>Na projekte sme pracovali všetci, ale primárne sme pracovali na svojich úlohách</a:t>
            </a:r>
          </a:p>
        </p:txBody>
      </p:sp>
      <p:grpSp>
        <p:nvGrpSpPr>
          <p:cNvPr id="43" name="Google Shape;793;p47">
            <a:extLst>
              <a:ext uri="{FF2B5EF4-FFF2-40B4-BE49-F238E27FC236}">
                <a16:creationId xmlns:a16="http://schemas.microsoft.com/office/drawing/2014/main" id="{CA1ED4FA-A87B-AC96-66E4-1FEA778AF77E}"/>
              </a:ext>
            </a:extLst>
          </p:cNvPr>
          <p:cNvGrpSpPr/>
          <p:nvPr/>
        </p:nvGrpSpPr>
        <p:grpSpPr>
          <a:xfrm>
            <a:off x="1154123" y="2370892"/>
            <a:ext cx="215437" cy="351204"/>
            <a:chOff x="6730350" y="2315900"/>
            <a:chExt cx="257700" cy="420100"/>
          </a:xfrm>
        </p:grpSpPr>
        <p:sp>
          <p:nvSpPr>
            <p:cNvPr id="44" name="Google Shape;794;p47">
              <a:extLst>
                <a:ext uri="{FF2B5EF4-FFF2-40B4-BE49-F238E27FC236}">
                  <a16:creationId xmlns:a16="http://schemas.microsoft.com/office/drawing/2014/main" id="{BFD4F5B4-F686-5C51-0E97-0D97044CB514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5;p47">
              <a:extLst>
                <a:ext uri="{FF2B5EF4-FFF2-40B4-BE49-F238E27FC236}">
                  <a16:creationId xmlns:a16="http://schemas.microsoft.com/office/drawing/2014/main" id="{64C8CB10-191F-C484-C1D0-A9AD9B41C91D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6;p47">
              <a:extLst>
                <a:ext uri="{FF2B5EF4-FFF2-40B4-BE49-F238E27FC236}">
                  <a16:creationId xmlns:a16="http://schemas.microsoft.com/office/drawing/2014/main" id="{A41A6CE4-0EE0-7FB2-2BB0-9B9B58796494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97;p47">
              <a:extLst>
                <a:ext uri="{FF2B5EF4-FFF2-40B4-BE49-F238E27FC236}">
                  <a16:creationId xmlns:a16="http://schemas.microsoft.com/office/drawing/2014/main" id="{E28A172B-16FA-A51B-8F70-2763CA51DB51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98;p47">
              <a:extLst>
                <a:ext uri="{FF2B5EF4-FFF2-40B4-BE49-F238E27FC236}">
                  <a16:creationId xmlns:a16="http://schemas.microsoft.com/office/drawing/2014/main" id="{CC6DC885-5B30-F888-D417-8C4FE9334DF9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667;p47">
            <a:extLst>
              <a:ext uri="{FF2B5EF4-FFF2-40B4-BE49-F238E27FC236}">
                <a16:creationId xmlns:a16="http://schemas.microsoft.com/office/drawing/2014/main" id="{10254E96-066D-4A59-8CE4-17CA971CB285}"/>
              </a:ext>
            </a:extLst>
          </p:cNvPr>
          <p:cNvGrpSpPr/>
          <p:nvPr/>
        </p:nvGrpSpPr>
        <p:grpSpPr>
          <a:xfrm>
            <a:off x="3675057" y="2397174"/>
            <a:ext cx="355300" cy="312413"/>
            <a:chOff x="1928175" y="312600"/>
            <a:chExt cx="425000" cy="373700"/>
          </a:xfrm>
        </p:grpSpPr>
        <p:sp>
          <p:nvSpPr>
            <p:cNvPr id="50" name="Google Shape;668;p47">
              <a:extLst>
                <a:ext uri="{FF2B5EF4-FFF2-40B4-BE49-F238E27FC236}">
                  <a16:creationId xmlns:a16="http://schemas.microsoft.com/office/drawing/2014/main" id="{62D6740E-B3CC-50B5-CD9F-656B407BE12D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69;p47">
              <a:extLst>
                <a:ext uri="{FF2B5EF4-FFF2-40B4-BE49-F238E27FC236}">
                  <a16:creationId xmlns:a16="http://schemas.microsoft.com/office/drawing/2014/main" id="{50A8DA13-E7F3-181D-16EB-9C741E7CEE59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811;p47">
            <a:extLst>
              <a:ext uri="{FF2B5EF4-FFF2-40B4-BE49-F238E27FC236}">
                <a16:creationId xmlns:a16="http://schemas.microsoft.com/office/drawing/2014/main" id="{CA90BEB1-27BA-6F23-3370-667CD4D611E0}"/>
              </a:ext>
            </a:extLst>
          </p:cNvPr>
          <p:cNvGrpSpPr/>
          <p:nvPr/>
        </p:nvGrpSpPr>
        <p:grpSpPr>
          <a:xfrm>
            <a:off x="6241723" y="2397174"/>
            <a:ext cx="427781" cy="316489"/>
            <a:chOff x="5255200" y="3006475"/>
            <a:chExt cx="511700" cy="378575"/>
          </a:xfrm>
        </p:grpSpPr>
        <p:sp>
          <p:nvSpPr>
            <p:cNvPr id="53" name="Google Shape;812;p47">
              <a:extLst>
                <a:ext uri="{FF2B5EF4-FFF2-40B4-BE49-F238E27FC236}">
                  <a16:creationId xmlns:a16="http://schemas.microsoft.com/office/drawing/2014/main" id="{6660DD42-1588-5B06-69C9-771F1A71B72B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3;p47">
              <a:extLst>
                <a:ext uri="{FF2B5EF4-FFF2-40B4-BE49-F238E27FC236}">
                  <a16:creationId xmlns:a16="http://schemas.microsoft.com/office/drawing/2014/main" id="{D1910635-63AF-8A57-43D2-7A969E0D0237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716000" y="763536"/>
            <a:ext cx="5561100" cy="1808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b="1" dirty="0">
                <a:solidFill>
                  <a:schemeClr val="bg1">
                    <a:lumMod val="95000"/>
                  </a:schemeClr>
                </a:solidFill>
              </a:rPr>
              <a:t>Ďakujeme za pozornosť</a:t>
            </a:r>
            <a:endParaRPr sz="6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716000" y="3023527"/>
            <a:ext cx="5561100" cy="1673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800" b="1" dirty="0">
                <a:solidFill>
                  <a:schemeClr val="lt1"/>
                </a:solidFill>
              </a:rPr>
              <a:t>Minesweeper Team</a:t>
            </a:r>
          </a:p>
          <a:p>
            <a:pPr marL="285750" indent="-285750">
              <a:buSzPct val="80000"/>
            </a:pPr>
            <a:r>
              <a:rPr lang="sk-SK" sz="1600" b="1" dirty="0">
                <a:solidFill>
                  <a:schemeClr val="lt1"/>
                </a:solidFill>
              </a:rPr>
              <a:t>Michal Kollarčik</a:t>
            </a:r>
          </a:p>
          <a:p>
            <a:pPr marL="285750" indent="-285750">
              <a:buSzPct val="80000"/>
            </a:pPr>
            <a:r>
              <a:rPr lang="sk-SK" sz="1600" b="1" dirty="0">
                <a:solidFill>
                  <a:schemeClr val="lt1"/>
                </a:solidFill>
              </a:rPr>
              <a:t>Jozef Pavlík</a:t>
            </a:r>
          </a:p>
          <a:p>
            <a:pPr marL="285750" indent="-285750">
              <a:buSzPct val="80000"/>
            </a:pPr>
            <a:r>
              <a:rPr lang="sk-SK" sz="1600" b="1" dirty="0">
                <a:solidFill>
                  <a:schemeClr val="lt1"/>
                </a:solidFill>
              </a:rPr>
              <a:t>Jakub Šepeľa</a:t>
            </a: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7200" dirty="0">
                <a:solidFill>
                  <a:schemeClr val="accent2"/>
                </a:solidFill>
              </a:rPr>
              <a:t>1.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lt1"/>
                </a:solidFill>
              </a:rPr>
              <a:t>Možnosti programu</a:t>
            </a:r>
            <a:endParaRPr lang="sk-SK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80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1">
                    <a:lumMod val="50000"/>
                  </a:schemeClr>
                </a:solidFill>
              </a:rPr>
              <a:t>Možnosti programu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699" y="1523400"/>
            <a:ext cx="5460379" cy="3185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2">
                    <a:lumMod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Vybrať si obťažnosť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2">
                    <a:lumMod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Hrať hru so zvolenou obťažnosťou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2">
                    <a:lumMod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Porovnávať svoje najlepšie časy s ostatnými najlepšími časmi ( lokálne 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2">
                    <a:lumMod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Získať pomoc / návod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7200" dirty="0">
                <a:solidFill>
                  <a:schemeClr val="accent2"/>
                </a:solidFill>
              </a:rPr>
              <a:t>2.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lt1"/>
                </a:solidFill>
              </a:rPr>
              <a:t>Funkčnosť programu</a:t>
            </a:r>
            <a:endParaRPr lang="sk-SK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522225" y="1399800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3471418" y="1916358"/>
            <a:ext cx="477961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>
                <a:solidFill>
                  <a:schemeClr val="lt1"/>
                </a:solidFill>
              </a:rPr>
              <a:t>Čo </a:t>
            </a:r>
            <a:r>
              <a:rPr lang="sk-SK" sz="6600" b="1" dirty="0">
                <a:solidFill>
                  <a:schemeClr val="lt1"/>
                </a:solidFill>
              </a:rPr>
              <a:t>Funguje</a:t>
            </a:r>
            <a:endParaRPr sz="6600" b="1" dirty="0"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" name="Google Shape;872;p47">
            <a:extLst>
              <a:ext uri="{FF2B5EF4-FFF2-40B4-BE49-F238E27FC236}">
                <a16:creationId xmlns:a16="http://schemas.microsoft.com/office/drawing/2014/main" id="{69C9ADB2-F432-72A1-E274-7506D010BB9D}"/>
              </a:ext>
            </a:extLst>
          </p:cNvPr>
          <p:cNvSpPr/>
          <p:nvPr/>
        </p:nvSpPr>
        <p:spPr>
          <a:xfrm>
            <a:off x="1247983" y="2067341"/>
            <a:ext cx="1032184" cy="100881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1">
                    <a:lumMod val="50000"/>
                  </a:schemeClr>
                </a:solidFill>
              </a:rPr>
              <a:t>Funguje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28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600" b="1" dirty="0">
                <a:solidFill>
                  <a:schemeClr val="tx1">
                    <a:lumMod val="75000"/>
                  </a:schemeClr>
                </a:solidFill>
              </a:rPr>
              <a:t>Hra</a:t>
            </a:r>
            <a:endParaRPr sz="16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600" dirty="0">
                <a:solidFill>
                  <a:schemeClr val="tx2">
                    <a:lumMod val="50000"/>
                  </a:schemeClr>
                </a:solidFill>
              </a:rPr>
              <a:t>Hra je plne funkčná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199"/>
            <a:ext cx="2371200" cy="2857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600" b="1" dirty="0">
                <a:solidFill>
                  <a:schemeClr val="tx1">
                    <a:lumMod val="75000"/>
                  </a:schemeClr>
                </a:solidFill>
              </a:rPr>
              <a:t>Výber obťažnosti</a:t>
            </a:r>
            <a:endParaRPr sz="16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600" dirty="0"/>
              <a:t>Pri spúšťaní hry si hráč vyberá obťažnosť, na ktorej chce hrať</a:t>
            </a:r>
            <a:endParaRPr sz="1600"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2857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600" b="1" dirty="0">
                <a:solidFill>
                  <a:schemeClr val="tx1">
                    <a:lumMod val="75000"/>
                  </a:schemeClr>
                </a:solidFill>
              </a:rPr>
              <a:t>Ukladanie najlepších / posledných časov</a:t>
            </a:r>
            <a:endParaRPr sz="16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600" dirty="0"/>
              <a:t>V hracej obrazovke sa zobrazujú posledné top 10 časov v danej obťažnosti a na druhej strane sa zobrazujú posledné výherné časy 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" name="Google Shape;346;p33">
            <a:extLst>
              <a:ext uri="{FF2B5EF4-FFF2-40B4-BE49-F238E27FC236}">
                <a16:creationId xmlns:a16="http://schemas.microsoft.com/office/drawing/2014/main" id="{7AC78FC7-3E35-1E4B-6265-51C3C3735293}"/>
              </a:ext>
            </a:extLst>
          </p:cNvPr>
          <p:cNvGrpSpPr/>
          <p:nvPr/>
        </p:nvGrpSpPr>
        <p:grpSpPr>
          <a:xfrm>
            <a:off x="108310" y="2669714"/>
            <a:ext cx="3465187" cy="2096195"/>
            <a:chOff x="1177450" y="241631"/>
            <a:chExt cx="6173152" cy="3616776"/>
          </a:xfrm>
        </p:grpSpPr>
        <p:sp>
          <p:nvSpPr>
            <p:cNvPr id="8" name="Google Shape;347;p33">
              <a:extLst>
                <a:ext uri="{FF2B5EF4-FFF2-40B4-BE49-F238E27FC236}">
                  <a16:creationId xmlns:a16="http://schemas.microsoft.com/office/drawing/2014/main" id="{063C279B-EFD0-CE7A-076D-F9BBE69FD60F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48;p33">
              <a:extLst>
                <a:ext uri="{FF2B5EF4-FFF2-40B4-BE49-F238E27FC236}">
                  <a16:creationId xmlns:a16="http://schemas.microsoft.com/office/drawing/2014/main" id="{8826243B-6AAA-34CB-3FC8-B1BF91F7CB8B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49;p33">
              <a:extLst>
                <a:ext uri="{FF2B5EF4-FFF2-40B4-BE49-F238E27FC236}">
                  <a16:creationId xmlns:a16="http://schemas.microsoft.com/office/drawing/2014/main" id="{BFB16C02-ED72-6544-F65B-F5DFF64A3CF0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50;p33">
              <a:extLst>
                <a:ext uri="{FF2B5EF4-FFF2-40B4-BE49-F238E27FC236}">
                  <a16:creationId xmlns:a16="http://schemas.microsoft.com/office/drawing/2014/main" id="{7CFABE9B-03F7-F601-34C8-8C62DB87853D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Obrázok 2">
            <a:extLst>
              <a:ext uri="{FF2B5EF4-FFF2-40B4-BE49-F238E27FC236}">
                <a16:creationId xmlns:a16="http://schemas.microsoft.com/office/drawing/2014/main" id="{237BA995-F71C-EB60-54A5-B298E12DA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" t="19" r="269" b="-499"/>
          <a:stretch/>
        </p:blipFill>
        <p:spPr>
          <a:xfrm>
            <a:off x="501085" y="2788444"/>
            <a:ext cx="2686050" cy="17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6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778225" y="1086983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3497243" y="309193"/>
            <a:ext cx="5532032" cy="3129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>
                <a:solidFill>
                  <a:schemeClr val="lt1"/>
                </a:solidFill>
              </a:rPr>
              <a:t>Čo </a:t>
            </a:r>
            <a:r>
              <a:rPr lang="sk-SK" sz="6600" b="1" dirty="0">
                <a:solidFill>
                  <a:schemeClr val="lt1"/>
                </a:solidFill>
              </a:rPr>
              <a:t>Čiastočne funguje</a:t>
            </a:r>
            <a:endParaRPr sz="6600" b="1" dirty="0"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873;p47">
            <a:extLst>
              <a:ext uri="{FF2B5EF4-FFF2-40B4-BE49-F238E27FC236}">
                <a16:creationId xmlns:a16="http://schemas.microsoft.com/office/drawing/2014/main" id="{247E69D1-90E2-01D3-576F-1C941276855D}"/>
              </a:ext>
            </a:extLst>
          </p:cNvPr>
          <p:cNvSpPr/>
          <p:nvPr/>
        </p:nvSpPr>
        <p:spPr>
          <a:xfrm>
            <a:off x="1495528" y="1815232"/>
            <a:ext cx="1049093" cy="887402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52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5942944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tx1">
                    <a:lumMod val="75000"/>
                  </a:schemeClr>
                </a:solidFill>
              </a:rPr>
              <a:t>Help scéna</a:t>
            </a:r>
          </a:p>
          <a:p>
            <a:pPr marL="0" indent="0">
              <a:buNone/>
            </a:pPr>
            <a:r>
              <a:rPr lang="sk-SK" dirty="0">
                <a:solidFill>
                  <a:schemeClr val="tx1">
                    <a:lumMod val="75000"/>
                  </a:schemeClr>
                </a:solidFill>
              </a:rPr>
              <a:t> Pri malých obrazovkách sa niekedy prekrývajú  </a:t>
            </a:r>
            <a:r>
              <a:rPr lang="sk-SK" dirty="0">
                <a:solidFill>
                  <a:schemeClr val="bg1"/>
                </a:solidFill>
              </a:rPr>
              <a:t>.</a:t>
            </a:r>
            <a:r>
              <a:rPr lang="sk-SK" dirty="0">
                <a:solidFill>
                  <a:schemeClr val="tx1">
                    <a:lumMod val="75000"/>
                  </a:schemeClr>
                </a:solidFill>
              </a:rPr>
              <a:t>políčka</a:t>
            </a:r>
          </a:p>
          <a:p>
            <a:pPr marL="800100" lvl="1" indent="-342900"/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1">
                    <a:lumMod val="50000"/>
                  </a:schemeClr>
                </a:solidFill>
              </a:rPr>
              <a:t>Čiastočne funguje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85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778225" y="1086983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3492270" y="1035843"/>
            <a:ext cx="5358836" cy="23950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dirty="0">
                <a:solidFill>
                  <a:schemeClr val="lt1"/>
                </a:solidFill>
              </a:rPr>
              <a:t>Čo </a:t>
            </a:r>
            <a:r>
              <a:rPr lang="sk-SK" sz="6600" b="1" dirty="0">
                <a:solidFill>
                  <a:schemeClr val="lt1"/>
                </a:solidFill>
              </a:rPr>
              <a:t>Nefunguje</a:t>
            </a:r>
            <a:endParaRPr sz="6600" b="1" dirty="0"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874;p47">
            <a:extLst>
              <a:ext uri="{FF2B5EF4-FFF2-40B4-BE49-F238E27FC236}">
                <a16:creationId xmlns:a16="http://schemas.microsoft.com/office/drawing/2014/main" id="{CADE9CCB-8A3F-ED5A-39E0-141E468F81A3}"/>
              </a:ext>
            </a:extLst>
          </p:cNvPr>
          <p:cNvSpPr/>
          <p:nvPr/>
        </p:nvSpPr>
        <p:spPr>
          <a:xfrm>
            <a:off x="1520190" y="1776730"/>
            <a:ext cx="999770" cy="96440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26609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270</Words>
  <Application>Microsoft Office PowerPoint</Application>
  <PresentationFormat>Prezentácia na obrazovke (16:9)</PresentationFormat>
  <Paragraphs>79</Paragraphs>
  <Slides>17</Slides>
  <Notes>16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Calibri</vt:lpstr>
      <vt:lpstr>Lato</vt:lpstr>
      <vt:lpstr>Raleway</vt:lpstr>
      <vt:lpstr>Arial</vt:lpstr>
      <vt:lpstr>Antonio template</vt:lpstr>
      <vt:lpstr>Minesweeper</vt:lpstr>
      <vt:lpstr>1. Možnosti programu</vt:lpstr>
      <vt:lpstr>Možnosti programu</vt:lpstr>
      <vt:lpstr>2. Funkčnosť programu</vt:lpstr>
      <vt:lpstr>Čo Funguje</vt:lpstr>
      <vt:lpstr>Funguje</vt:lpstr>
      <vt:lpstr>Čo Čiastočne funguje</vt:lpstr>
      <vt:lpstr>Čiastočne funguje</vt:lpstr>
      <vt:lpstr>Čo Nefunguje</vt:lpstr>
      <vt:lpstr>Nefunguje</vt:lpstr>
      <vt:lpstr>3. Náročnosť projektu    Návrh dizajnu</vt:lpstr>
      <vt:lpstr>Náročnosť projektu / Návrh dizajnu</vt:lpstr>
      <vt:lpstr>4. Ako sme si pomohli</vt:lpstr>
      <vt:lpstr>Prezentácia programu PowerPoint</vt:lpstr>
      <vt:lpstr>5. Rozdelenie úloh</vt:lpstr>
      <vt:lpstr>Rozdelenie úloh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subject>Minesweeper - prezentácia</dc:subject>
  <dc:creator>Jozef Pavlík</dc:creator>
  <cp:lastModifiedBy>Jozef Pavlík</cp:lastModifiedBy>
  <cp:revision>14</cp:revision>
  <dcterms:modified xsi:type="dcterms:W3CDTF">2022-05-07T08:00:14Z</dcterms:modified>
</cp:coreProperties>
</file>