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72" r:id="rId1"/>
  </p:sldMasterIdLst>
  <p:sldIdLst>
    <p:sldId id="275" r:id="rId2"/>
    <p:sldId id="277" r:id="rId3"/>
    <p:sldId id="278" r:id="rId4"/>
    <p:sldId id="279" r:id="rId5"/>
    <p:sldId id="280" r:id="rId6"/>
    <p:sldId id="281" r:id="rId7"/>
    <p:sldId id="282" r:id="rId8"/>
    <p:sldId id="283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ACC3-3F8F-4C41-8CE2-D02FAD6133F5}" type="datetimeFigureOut">
              <a:rPr lang="pl-PL" smtClean="0"/>
              <a:t>2015-10-21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D696-E139-41BC-BE8A-36D2A662E7A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979964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ACC3-3F8F-4C41-8CE2-D02FAD6133F5}" type="datetimeFigureOut">
              <a:rPr lang="pl-PL" smtClean="0"/>
              <a:t>2015-10-21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D696-E139-41BC-BE8A-36D2A662E7A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2390468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ACC3-3F8F-4C41-8CE2-D02FAD6133F5}" type="datetimeFigureOut">
              <a:rPr lang="pl-PL" smtClean="0"/>
              <a:t>2015-10-21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D696-E139-41BC-BE8A-36D2A662E7A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673949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ACC3-3F8F-4C41-8CE2-D02FAD6133F5}" type="datetimeFigureOut">
              <a:rPr lang="pl-PL" smtClean="0"/>
              <a:t>2015-10-21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D696-E139-41BC-BE8A-36D2A662E7A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73809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ACC3-3F8F-4C41-8CE2-D02FAD6133F5}" type="datetimeFigureOut">
              <a:rPr lang="pl-PL" smtClean="0"/>
              <a:t>2015-10-21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D696-E139-41BC-BE8A-36D2A662E7A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731729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ACC3-3F8F-4C41-8CE2-D02FAD6133F5}" type="datetimeFigureOut">
              <a:rPr lang="pl-PL" smtClean="0"/>
              <a:t>2015-10-21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D696-E139-41BC-BE8A-36D2A662E7A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9747953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ACC3-3F8F-4C41-8CE2-D02FAD6133F5}" type="datetimeFigureOut">
              <a:rPr lang="pl-PL" smtClean="0"/>
              <a:t>2015-10-21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D696-E139-41BC-BE8A-36D2A662E7A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504839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ACC3-3F8F-4C41-8CE2-D02FAD6133F5}" type="datetimeFigureOut">
              <a:rPr lang="pl-PL" smtClean="0"/>
              <a:t>2015-10-21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D696-E139-41BC-BE8A-36D2A662E7A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871888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ACC3-3F8F-4C41-8CE2-D02FAD6133F5}" type="datetimeFigureOut">
              <a:rPr lang="pl-PL" smtClean="0"/>
              <a:t>2015-10-21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D696-E139-41BC-BE8A-36D2A662E7A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6108248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ACC3-3F8F-4C41-8CE2-D02FAD6133F5}" type="datetimeFigureOut">
              <a:rPr lang="pl-PL" smtClean="0"/>
              <a:t>2015-10-21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D696-E139-41BC-BE8A-36D2A662E7A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13089259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ACC3-3F8F-4C41-8CE2-D02FAD6133F5}" type="datetimeFigureOut">
              <a:rPr lang="pl-PL" smtClean="0"/>
              <a:t>2015-10-21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D696-E139-41BC-BE8A-36D2A662E7A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97883470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9ACC3-3F8F-4C41-8CE2-D02FAD6133F5}" type="datetimeFigureOut">
              <a:rPr lang="pl-PL" smtClean="0"/>
              <a:t>2015-10-21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2D696-E139-41BC-BE8A-36D2A662E7A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292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randomBar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0" y="6388100"/>
            <a:ext cx="9144000" cy="254000"/>
          </a:xfrm>
          <a:prstGeom prst="roundRect">
            <a:avLst/>
          </a:prstGeom>
          <a:solidFill>
            <a:srgbClr val="6C4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47" y="59041"/>
            <a:ext cx="2559653" cy="61216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515100"/>
            <a:ext cx="9144000" cy="342900"/>
          </a:xfrm>
          <a:prstGeom prst="rect">
            <a:avLst/>
          </a:prstGeom>
          <a:solidFill>
            <a:srgbClr val="2F1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ytuł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800" b="0" smtClean="0"/>
              <a:t>SynerGolf</a:t>
            </a:r>
            <a:endParaRPr lang="pl-PL" sz="4800" b="0" dirty="0"/>
          </a:p>
        </p:txBody>
      </p:sp>
      <p:sp>
        <p:nvSpPr>
          <p:cNvPr id="7" name="Podtytuł 2"/>
          <p:cNvSpPr txBox="1">
            <a:spLocks/>
          </p:cNvSpPr>
          <p:nvPr/>
        </p:nvSpPr>
        <p:spPr bwMode="auto">
          <a:xfrm>
            <a:off x="6084168" y="4077072"/>
            <a:ext cx="2841303" cy="1548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>
                <a:solidFill>
                  <a:srgbClr val="FFD3A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pl-PL" sz="1600" dirty="0" smtClean="0"/>
              <a:t>Michał Szlachetka 205684</a:t>
            </a:r>
          </a:p>
          <a:p>
            <a:pPr algn="r"/>
            <a:r>
              <a:rPr lang="pl-PL" sz="1600" dirty="0" smtClean="0"/>
              <a:t>Marcin Trojan 205608</a:t>
            </a:r>
          </a:p>
          <a:p>
            <a:pPr algn="r"/>
            <a:r>
              <a:rPr lang="pl-PL" sz="1600" dirty="0" smtClean="0"/>
              <a:t>Jakub Trzyna 205687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45036180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0" y="6388100"/>
            <a:ext cx="9144000" cy="254000"/>
          </a:xfrm>
          <a:prstGeom prst="roundRect">
            <a:avLst/>
          </a:prstGeom>
          <a:solidFill>
            <a:srgbClr val="6C4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47" y="59041"/>
            <a:ext cx="2559653" cy="61216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515100"/>
            <a:ext cx="9144000" cy="342900"/>
          </a:xfrm>
          <a:prstGeom prst="rect">
            <a:avLst/>
          </a:prstGeom>
          <a:solidFill>
            <a:srgbClr val="2F1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C:\Users\Kuba\Dysk Google\sezon 6\PUM\rob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80728"/>
            <a:ext cx="7264071" cy="484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98590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0" y="6388100"/>
            <a:ext cx="9144000" cy="254000"/>
          </a:xfrm>
          <a:prstGeom prst="roundRect">
            <a:avLst/>
          </a:prstGeom>
          <a:solidFill>
            <a:srgbClr val="6C4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47" y="59041"/>
            <a:ext cx="2559653" cy="61216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515100"/>
            <a:ext cx="9144000" cy="342900"/>
          </a:xfrm>
          <a:prstGeom prst="rect">
            <a:avLst/>
          </a:prstGeom>
          <a:solidFill>
            <a:srgbClr val="2F1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 smtClean="0"/>
              <a:t>Założenia</a:t>
            </a:r>
            <a:endParaRPr lang="pl-PL" dirty="0"/>
          </a:p>
        </p:txBody>
      </p:sp>
      <p:pic>
        <p:nvPicPr>
          <p:cNvPr id="13" name="Picture 6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1903909"/>
            <a:ext cx="2393556" cy="2345201"/>
          </a:xfrm>
          <a:prstGeom prst="rect">
            <a:avLst/>
          </a:prstGeom>
        </p:spPr>
      </p:pic>
      <p:sp>
        <p:nvSpPr>
          <p:cNvPr id="14" name="Prostokąt 13"/>
          <p:cNvSpPr/>
          <p:nvPr/>
        </p:nvSpPr>
        <p:spPr>
          <a:xfrm>
            <a:off x="859026" y="1916832"/>
            <a:ext cx="36724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W skład „</a:t>
            </a:r>
            <a:r>
              <a:rPr lang="pl-PL" dirty="0" err="1"/>
              <a:t>SynerGolfa</a:t>
            </a:r>
            <a:r>
              <a:rPr lang="pl-PL" dirty="0"/>
              <a:t>” wchodzą :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pl-PL" b="1" dirty="0"/>
              <a:t>Dwuczęściowy aluminiowy kij</a:t>
            </a:r>
            <a:r>
              <a:rPr lang="pl-PL" dirty="0"/>
              <a:t> </a:t>
            </a:r>
            <a:endParaRPr lang="pl-PL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pl-PL" b="1" dirty="0" smtClean="0"/>
              <a:t>Otwierana </a:t>
            </a:r>
            <a:r>
              <a:rPr lang="pl-PL" b="1" dirty="0"/>
              <a:t>klapa</a:t>
            </a:r>
            <a:r>
              <a:rPr lang="pl-PL" dirty="0"/>
              <a:t> </a:t>
            </a:r>
            <a:endParaRPr lang="pl-PL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pl-PL" b="1" dirty="0" smtClean="0"/>
              <a:t>Silnik krokowy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pl-PL" b="1" dirty="0" smtClean="0"/>
              <a:t>Silniki </a:t>
            </a:r>
            <a:r>
              <a:rPr lang="pl-PL" b="1" dirty="0"/>
              <a:t>DC </a:t>
            </a:r>
            <a:endParaRPr lang="pl-PL" b="1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pl-PL" b="1" dirty="0" smtClean="0"/>
              <a:t>Koła </a:t>
            </a:r>
            <a:r>
              <a:rPr lang="pl-PL" b="1" dirty="0" err="1"/>
              <a:t>Omni</a:t>
            </a:r>
            <a:r>
              <a:rPr lang="pl-PL" b="1" dirty="0"/>
              <a:t> </a:t>
            </a:r>
            <a:r>
              <a:rPr lang="pl-PL" b="1" dirty="0" err="1" smtClean="0"/>
              <a:t>Wheels</a:t>
            </a:r>
            <a:endParaRPr lang="pl-PL" b="1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pl-PL" b="1" dirty="0" smtClean="0"/>
              <a:t>Obudowa</a:t>
            </a:r>
            <a:endParaRPr lang="pl-PL" dirty="0"/>
          </a:p>
        </p:txBody>
      </p:sp>
      <p:pic>
        <p:nvPicPr>
          <p:cNvPr id="15" name="Picture 45"/>
          <p:cNvPicPr/>
          <p:nvPr/>
        </p:nvPicPr>
        <p:blipFill>
          <a:blip r:embed="rId4"/>
          <a:stretch>
            <a:fillRect/>
          </a:stretch>
        </p:blipFill>
        <p:spPr>
          <a:xfrm>
            <a:off x="864785" y="4277165"/>
            <a:ext cx="2592288" cy="2077911"/>
          </a:xfrm>
          <a:prstGeom prst="rect">
            <a:avLst/>
          </a:prstGeom>
        </p:spPr>
      </p:pic>
      <p:pic>
        <p:nvPicPr>
          <p:cNvPr id="16" name="Picture 46"/>
          <p:cNvPicPr/>
          <p:nvPr/>
        </p:nvPicPr>
        <p:blipFill>
          <a:blip r:embed="rId5"/>
          <a:stretch>
            <a:fillRect/>
          </a:stretch>
        </p:blipFill>
        <p:spPr>
          <a:xfrm>
            <a:off x="3995935" y="4274310"/>
            <a:ext cx="2916263" cy="208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10195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0" y="6388100"/>
            <a:ext cx="9144000" cy="254000"/>
          </a:xfrm>
          <a:prstGeom prst="roundRect">
            <a:avLst/>
          </a:prstGeom>
          <a:solidFill>
            <a:srgbClr val="6C4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47" y="59041"/>
            <a:ext cx="2559653" cy="61216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515100"/>
            <a:ext cx="9144000" cy="342900"/>
          </a:xfrm>
          <a:prstGeom prst="rect">
            <a:avLst/>
          </a:prstGeom>
          <a:solidFill>
            <a:srgbClr val="2F1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 smtClean="0"/>
              <a:t>Mechanika</a:t>
            </a:r>
            <a:endParaRPr lang="pl-PL" dirty="0"/>
          </a:p>
        </p:txBody>
      </p:sp>
      <p:pic>
        <p:nvPicPr>
          <p:cNvPr id="7" name="Picture 3" descr="C:\Users\Kuba\Dysk Google\sezon 6\PUM\l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00808"/>
            <a:ext cx="5511155" cy="413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874949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0" y="6388100"/>
            <a:ext cx="9144000" cy="254000"/>
          </a:xfrm>
          <a:prstGeom prst="roundRect">
            <a:avLst/>
          </a:prstGeom>
          <a:solidFill>
            <a:srgbClr val="6C4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47" y="59041"/>
            <a:ext cx="2559653" cy="61216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515100"/>
            <a:ext cx="9144000" cy="342900"/>
          </a:xfrm>
          <a:prstGeom prst="rect">
            <a:avLst/>
          </a:prstGeom>
          <a:solidFill>
            <a:srgbClr val="2F1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 smtClean="0"/>
              <a:t>Spawanie</a:t>
            </a:r>
            <a:endParaRPr lang="pl-PL" dirty="0"/>
          </a:p>
        </p:txBody>
      </p:sp>
      <p:pic>
        <p:nvPicPr>
          <p:cNvPr id="7" name="Picture 2" descr="C:\Users\Kuba\Dysk Google\sezon 6\PUM\s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67743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0" y="6388100"/>
            <a:ext cx="9144000" cy="254000"/>
          </a:xfrm>
          <a:prstGeom prst="roundRect">
            <a:avLst/>
          </a:prstGeom>
          <a:solidFill>
            <a:srgbClr val="6C4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47" y="59041"/>
            <a:ext cx="2559653" cy="61216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515100"/>
            <a:ext cx="9144000" cy="342900"/>
          </a:xfrm>
          <a:prstGeom prst="rect">
            <a:avLst/>
          </a:prstGeom>
          <a:solidFill>
            <a:srgbClr val="2F1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 smtClean="0"/>
              <a:t>Analiza obrazu</a:t>
            </a:r>
            <a:endParaRPr lang="pl-PL" dirty="0"/>
          </a:p>
        </p:txBody>
      </p:sp>
      <p:pic>
        <p:nvPicPr>
          <p:cNvPr id="7" name="Symbol zastępczy zawartości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794137"/>
            <a:ext cx="2376264" cy="2269637"/>
          </a:xfrm>
          <a:prstGeom prst="rect">
            <a:avLst/>
          </a:prstGeom>
        </p:spPr>
      </p:pic>
      <p:pic>
        <p:nvPicPr>
          <p:cNvPr id="8" name="Obraz 7"/>
          <p:cNvPicPr/>
          <p:nvPr/>
        </p:nvPicPr>
        <p:blipFill>
          <a:blip r:embed="rId4"/>
          <a:stretch>
            <a:fillRect/>
          </a:stretch>
        </p:blipFill>
        <p:spPr>
          <a:xfrm rot="5400000">
            <a:off x="6408378" y="1693308"/>
            <a:ext cx="1716578" cy="2509015"/>
          </a:xfrm>
          <a:prstGeom prst="rect">
            <a:avLst/>
          </a:prstGeom>
        </p:spPr>
      </p:pic>
      <p:pic>
        <p:nvPicPr>
          <p:cNvPr id="9" name="Obraz 8"/>
          <p:cNvPicPr/>
          <p:nvPr/>
        </p:nvPicPr>
        <p:blipFill>
          <a:blip r:embed="rId5"/>
          <a:stretch>
            <a:fillRect/>
          </a:stretch>
        </p:blipFill>
        <p:spPr>
          <a:xfrm rot="5400000">
            <a:off x="3722765" y="1955551"/>
            <a:ext cx="1697850" cy="2015604"/>
          </a:xfrm>
          <a:prstGeom prst="rect">
            <a:avLst/>
          </a:prstGeom>
        </p:spPr>
      </p:pic>
      <p:pic>
        <p:nvPicPr>
          <p:cNvPr id="12" name="Picture 119" descr="C:\Users\Michal\Desktop\STUDIA\projekty\build-golf_kamera-Desktop_Qt_5_3_0_MinGW_32bit-Release\zrzut.jp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077072"/>
            <a:ext cx="5904230" cy="2219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945086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0" y="6388100"/>
            <a:ext cx="9144000" cy="254000"/>
          </a:xfrm>
          <a:prstGeom prst="roundRect">
            <a:avLst/>
          </a:prstGeom>
          <a:solidFill>
            <a:srgbClr val="6C4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47" y="59041"/>
            <a:ext cx="2559653" cy="61216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515100"/>
            <a:ext cx="9144000" cy="342900"/>
          </a:xfrm>
          <a:prstGeom prst="rect">
            <a:avLst/>
          </a:prstGeom>
          <a:solidFill>
            <a:srgbClr val="2F1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 smtClean="0"/>
              <a:t>Elektronika</a:t>
            </a:r>
            <a:endParaRPr lang="pl-PL" dirty="0"/>
          </a:p>
        </p:txBody>
      </p:sp>
      <p:pic>
        <p:nvPicPr>
          <p:cNvPr id="7" name="Symbol zastępczy zawartości 3" descr="C:\Users\Kuba\Dysk Google\sezon 6\PUM\elektronika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4577" y="1600200"/>
            <a:ext cx="5214846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82596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0" y="6388100"/>
            <a:ext cx="9144000" cy="254000"/>
          </a:xfrm>
          <a:prstGeom prst="roundRect">
            <a:avLst/>
          </a:prstGeom>
          <a:solidFill>
            <a:srgbClr val="6C4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47" y="59041"/>
            <a:ext cx="2559653" cy="61216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515100"/>
            <a:ext cx="9144000" cy="342900"/>
          </a:xfrm>
          <a:prstGeom prst="rect">
            <a:avLst/>
          </a:prstGeom>
          <a:solidFill>
            <a:srgbClr val="2F1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 smtClean="0"/>
              <a:t>Rozplanowanie</a:t>
            </a:r>
            <a:endParaRPr lang="pl-PL" dirty="0"/>
          </a:p>
        </p:txBody>
      </p:sp>
      <p:pic>
        <p:nvPicPr>
          <p:cNvPr id="7" name="Obraz 6" descr="C:\Users\Kuba\Dysk Google\synergia\Synergolf\model\GOLF\rendery\calosc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56792"/>
            <a:ext cx="6120680" cy="4608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20332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zentacja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synergolf</Template>
  <TotalTime>912</TotalTime>
  <Words>37</Words>
  <Application>Microsoft Office PowerPoint</Application>
  <PresentationFormat>Pokaz na ekranie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prezentacja</vt:lpstr>
      <vt:lpstr>Prezentacja programu PowerPoint</vt:lpstr>
      <vt:lpstr>Prezentacja programu PowerPoint</vt:lpstr>
      <vt:lpstr>Założenia</vt:lpstr>
      <vt:lpstr>Mechanika</vt:lpstr>
      <vt:lpstr>Spawanie</vt:lpstr>
      <vt:lpstr>Analiza obrazu</vt:lpstr>
      <vt:lpstr>Elektronika</vt:lpstr>
      <vt:lpstr>Rozplanowanie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SynerGolf</dc:title>
  <dc:creator>Kuba</dc:creator>
  <cp:lastModifiedBy>Kuba</cp:lastModifiedBy>
  <cp:revision>15</cp:revision>
  <dcterms:created xsi:type="dcterms:W3CDTF">2015-06-07T17:07:47Z</dcterms:created>
  <dcterms:modified xsi:type="dcterms:W3CDTF">2015-10-20T22:30:42Z</dcterms:modified>
</cp:coreProperties>
</file>