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B5A5E1-13B2-497D-A3E9-F80DF71BF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978760-EABD-4F31-8246-8A03DC06F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045C54-2DE8-402C-8929-D717CA7F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2CE6-6D24-4A00-9487-7CFFA1C033BB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C824BD-97AD-44C3-A325-CEB0B2BD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112C8E-CF5C-45CF-833C-02906B4B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489-480A-4B88-85D8-6EFC41E06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087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0312B8-33DA-4AE4-A28B-442E44C1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432E6ED-6C6B-4915-A596-518FB18E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CEBD88-2671-4218-9554-FC2AC43A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2CE6-6D24-4A00-9487-7CFFA1C033BB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F09474-A6AE-4060-8872-E2B6B684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32A2FF-AC92-4554-B72B-262128BA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489-480A-4B88-85D8-6EFC41E06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74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422180-8A35-4873-AA34-2ECE5CD70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30895A4-CB26-4338-A841-AA0C7B45C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2FC55B-B964-4DA0-9958-A741F432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2CE6-6D24-4A00-9487-7CFFA1C033BB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296322-5787-4C34-8AB3-9CF27A4D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0CD6EE-DDDC-41FA-B36B-AEA9223F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489-480A-4B88-85D8-6EFC41E06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3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E43AF-B596-406A-9FDF-B8E6B991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2F1B10-34FC-408D-865B-27F5E1B4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5ACA3-A35F-465D-9B61-9778C993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2CE6-6D24-4A00-9487-7CFFA1C033BB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5A3408-132A-4B68-834B-821BA858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D530EE-B8AC-4A48-990A-8790C24F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489-480A-4B88-85D8-6EFC41E06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700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E36FED-69B3-44D0-8F07-5A808645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8BEBD4-0712-4D1B-829E-A8EB24F5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98658B-CC08-4960-AA86-3C505D94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2CE6-6D24-4A00-9487-7CFFA1C033BB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68D74C-C484-404C-8B3E-9F795DF6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FD1ACC-9A2D-4EE6-A647-CF8658A1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489-480A-4B88-85D8-6EFC41E06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070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7EDB13-1CA7-422D-8BA1-D8E0C41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A16EEF-BA0C-40E7-9510-D392E68F3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8C2C3AB-0B9C-4D3F-8C42-EAF1962EC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CA014B0-A7AB-4942-BA2E-C5742113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2CE6-6D24-4A00-9487-7CFFA1C033BB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2642DC3-8E0D-4679-BF02-2FD79AAE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09DEFE-6EEC-457C-8F44-C44DBDA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489-480A-4B88-85D8-6EFC41E06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933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2A5AC-E36A-4BEB-AA08-B13BDD7E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3A9C8BD-4550-4D53-93D4-2E2248A40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A22491A-F478-4577-812E-DABD8909F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B7DEC2F-6167-4B55-B968-AE9738860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745AA3A-6A19-4BCC-ADB6-40DD365E3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AA85196-59F9-4E0B-AAFA-AFECC5F4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2CE6-6D24-4A00-9487-7CFFA1C033BB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26AA458-9B0F-4D59-B3D9-1586195E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C125ED1-5F49-408A-8ED4-D3D827ED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489-480A-4B88-85D8-6EFC41E06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247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CD324E-E0D6-4242-98AD-2D4449BA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8FBC3D-D163-453E-AB76-49F1A420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2CE6-6D24-4A00-9487-7CFFA1C033BB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FB61305-2BBD-4FEB-A468-51464D4B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E10CA47-4177-4A6C-9296-1CC72AC5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489-480A-4B88-85D8-6EFC41E06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946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36D94EB-4DD8-460E-B79B-3EC928C0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2CE6-6D24-4A00-9487-7CFFA1C033BB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F35DD87-0DA5-4E7E-BDDC-1A9C0FAD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5A895FD-AC20-4837-84F7-6C682294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489-480A-4B88-85D8-6EFC41E06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79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030BF8-205D-489B-B0D6-51B2D33F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114D05-71C8-4E1D-8048-9F3AD3257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74072F2-46A0-451C-BE65-96EA9BA1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4EE18B7-4D24-4F2B-BE8B-2F38767E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2CE6-6D24-4A00-9487-7CFFA1C033BB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CB3E16-C25B-4276-8A26-85162E12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4593BEC-A060-4E1E-96E9-FB2056AB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489-480A-4B88-85D8-6EFC41E06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092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B30CD8-53B5-4369-9127-8902CC94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0D07C1-1925-468A-9FE0-61B236C97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867C770-334C-4811-B043-15997AD8F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02B45AD-EE29-4FFD-8B66-3FF406DD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2CE6-6D24-4A00-9487-7CFFA1C033BB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448907A-3F45-429A-9F93-C132C435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CC877A-8AA9-43E8-9B2B-457C56B7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C489-480A-4B88-85D8-6EFC41E06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54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FBCF2FA-A301-4AA4-9B80-531D1180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9E0557E-7C56-4CBC-BEF5-638320A3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07ED6B-EAB4-498C-A3F7-63FF7D5A4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2CE6-6D24-4A00-9487-7CFFA1C033BB}" type="datetimeFigureOut">
              <a:rPr lang="pl-PL" smtClean="0"/>
              <a:t>15.06.2021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248D84-BF94-4AF8-94C8-82BDD97E8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AD5A93-8E1D-4899-B896-829A85AB2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C489-480A-4B88-85D8-6EFC41E064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45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Most_(wzorzec_projektowy)" TargetMode="External"/><Relationship Id="rId2" Type="http://schemas.openxmlformats.org/officeDocument/2006/relationships/hyperlink" Target="https://refactoring.guru/pl/design-patterns/brid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C91B5A-E21C-44B4-852F-F6DBE38DD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Wzorzec Projektowy - Most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AF4AF00-CE29-431B-A83B-D12C38B1D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93420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824D2A-981A-4F67-B271-2422DF84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8E3AA9-5F0D-485D-B3AC-68175E2F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Kod może stać się bardziej skomplikowany gdy zastosuje się ten wzorzec w przypadku wysoce zwartej klasy.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414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7A840B-45E5-41BD-AEAB-65C22981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Dziękuje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8C207C-2018-46EF-ADC0-FD0F91B9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Wykonał: Jakub Wesołowski WCY19KY2S1</a:t>
            </a:r>
          </a:p>
          <a:p>
            <a:pPr marL="0" indent="0">
              <a:buNone/>
            </a:pPr>
            <a:r>
              <a:rPr lang="pl-PL" dirty="0"/>
              <a:t>Źródła: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Most / Bridge (</a:t>
            </a:r>
            <a:r>
              <a:rPr lang="pl-PL" dirty="0" err="1">
                <a:hlinkClick r:id="rId2"/>
              </a:rPr>
              <a:t>refactoring.guru</a:t>
            </a:r>
            <a:r>
              <a:rPr lang="pl-PL" dirty="0">
                <a:hlinkClick r:id="rId2"/>
              </a:rPr>
              <a:t>)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Most (wzorzec projektowy) – Wikipedia, wolna encyklopedia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436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A498DE-E9DF-42B1-89C2-974D0507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35E55B-9AD2-4843-8150-6028557B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i="0" dirty="0">
                <a:solidFill>
                  <a:srgbClr val="444444"/>
                </a:solidFill>
                <a:effectLst/>
                <a:latin typeface="PT Sans"/>
              </a:rPr>
              <a:t>Most</a:t>
            </a: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 jest strukturalnym wzorcem projektowym pozwalającym na rozdzielenie dużej klasy lub zestawu spokrewnionych klas na dwie hierarchie — abstrakcję oraz implementację. Nad obiema można wówczas pracować niezależnie.</a:t>
            </a: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689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97D305-B0D0-438D-ACA8-5CDF5C34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Abstrakcja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E79ED3-BCCF-40C4-9FDB-DF141DFC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 (zwana też </a:t>
            </a:r>
            <a:r>
              <a:rPr lang="pl-PL" b="0" i="1" dirty="0">
                <a:solidFill>
                  <a:srgbClr val="444444"/>
                </a:solidFill>
                <a:effectLst/>
                <a:latin typeface="PT Sans"/>
              </a:rPr>
              <a:t>interfejsem</a:t>
            </a: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) stanowi wysokopoziomową warstwę umożliwiającą kontrolę nad czymś. Nie ma ona wykonywać konkretnych prac, ale delegować zadania do warstwy </a:t>
            </a:r>
            <a:r>
              <a:rPr lang="pl-PL" b="0" i="1" dirty="0">
                <a:solidFill>
                  <a:srgbClr val="444444"/>
                </a:solidFill>
                <a:effectLst/>
                <a:latin typeface="PT Sans"/>
              </a:rPr>
              <a:t>implementacyjnej</a:t>
            </a: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 (zwanej też </a:t>
            </a:r>
            <a:r>
              <a:rPr lang="pl-PL" b="0" i="1" dirty="0">
                <a:solidFill>
                  <a:srgbClr val="444444"/>
                </a:solidFill>
                <a:effectLst/>
                <a:latin typeface="PT Sans"/>
              </a:rPr>
              <a:t>platformą</a:t>
            </a: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).</a:t>
            </a:r>
          </a:p>
          <a:p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Mówiąc o prawdziwych aplikacjach, za abstrakcję można uznać graficzny interfejs użytkownika (GUI)</a:t>
            </a:r>
          </a:p>
          <a:p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Obiekt abstrakcyjny steruje wyglądem aplikacji, delegując faktyczne zadania do powiązanego z nim obiektu implementacyjnego. Różne implementacje są wymienne, o ile zachowują zgodność ze wspólnym interfejsem, umożliwiając w ten sposób stworzenie jednolitego graficznego interfejsu użytkownika i pod Windows i pod Linux.</a:t>
            </a:r>
          </a:p>
        </p:txBody>
      </p:sp>
    </p:spTree>
    <p:extLst>
      <p:ext uri="{BB962C8B-B14F-4D97-AF65-F5344CB8AC3E}">
        <p14:creationId xmlns:p14="http://schemas.microsoft.com/office/powerpoint/2010/main" val="324752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2980E8-A16F-4483-B886-53D8C605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A311C0-0182-4D48-A826-1E48945FB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Mówiąc o prawdziwych aplikacjach implementację stanowi znajdujący się poniżej interfejs programowania aplikacji (API). Użytkownik za pomocą interfejsu użytkownika wydaje polecenia niższej warstwie.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659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40AAA3-1951-4470-9DE5-6970F001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581051B-2EFE-4D9C-BCFB-4D3085CE2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59" y="365125"/>
            <a:ext cx="9151482" cy="6373354"/>
          </a:xfrm>
        </p:spPr>
      </p:pic>
    </p:spTree>
    <p:extLst>
      <p:ext uri="{BB962C8B-B14F-4D97-AF65-F5344CB8AC3E}">
        <p14:creationId xmlns:p14="http://schemas.microsoft.com/office/powerpoint/2010/main" val="247145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C0AB66-0E76-49F4-8208-80D22833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545979-EFA4-4938-A234-BEFA65A0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0" dirty="0">
                <a:solidFill>
                  <a:srgbClr val="444444"/>
                </a:solidFill>
                <a:effectLst/>
                <a:latin typeface="PT Sans"/>
              </a:rPr>
              <a:t>Stosuj wzorzec Most gdy chcesz rozdzielić i przeorganizować monolityczną klasę posiadającą wiele wariantów takiej samej funkcjonalności (na przykład, jeśli klasa ma współpracować z wieloma serwerami bazodanowymi).</a:t>
            </a:r>
          </a:p>
          <a:p>
            <a:r>
              <a:rPr lang="pl-PL" i="0" dirty="0">
                <a:solidFill>
                  <a:srgbClr val="444444"/>
                </a:solidFill>
                <a:effectLst/>
                <a:latin typeface="PT Sans"/>
              </a:rPr>
              <a:t>Użyj tego wzorca gdy chcesz rozszerzyć klasę na kilku niezależnych płaszczyznach.</a:t>
            </a:r>
          </a:p>
          <a:p>
            <a:r>
              <a:rPr lang="pl-PL" i="0" dirty="0">
                <a:solidFill>
                  <a:srgbClr val="444444"/>
                </a:solidFill>
                <a:effectLst/>
                <a:latin typeface="PT Sans"/>
              </a:rPr>
              <a:t> Most pozwala spełnić wymóg możliwości wyboru implementacji w trakcie działania programu.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897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DF2823-4457-4EEE-8964-AD2C788B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</a:t>
            </a:r>
            <a:r>
              <a:rPr lang="pl-PL" dirty="0" err="1"/>
              <a:t>zaimplemaentować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000900-DB5D-4557-9850-942921C2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Określ płaszczyzny swoich klas. Takie niezależne koncepcje to na przykład: abstrakcja/platforma, domena/infrastruktura, front-end/</a:t>
            </a:r>
            <a:r>
              <a:rPr lang="pl-PL" b="0" i="0" dirty="0" err="1">
                <a:solidFill>
                  <a:srgbClr val="444444"/>
                </a:solidFill>
                <a:effectLst/>
                <a:latin typeface="PT Sans"/>
              </a:rPr>
              <a:t>back</a:t>
            </a: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-end, interfejs/implementacja.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Określ jakie operacje są klientowi potrzebne i zdefiniuj je w bazowej klasie abstrakcji.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Określ zakres operacji dostępnych na wszystkich platformach. Zadeklaruj te, których abstrakcja potrzebuje w ogólnym interfejsie implementacji.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Stwórz konkretne klasy implementacji dla wszystkich obsługiwanych platform. Upewnij się jednak, aby wszystkie były zgodne z interfejsem implementacji.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497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0B6DDA-A04C-4A8D-AC3E-4734CD62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zaimplementować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5BD1ED-7D99-4103-87EA-EAD7B863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Wewnątrz klasy abstrakcji, dodaj pole odnoszące się do typu implementacji. Abstrakcja będzie delegować większość zadań temu obiektowi implementacji.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Jeśli masz wiele wariantów wysokopoziomowej logiki, stwórz wzbogacone abstrakcje dla każdego z wariantów poprzez rozszerzenie bazowej klasy abstrakcji.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Kod kliencki powinien przekazywać obiekt implementacji konstruktorowi abstrakcji, aby skojarzyć obie hierarchie ze sobą. Po tym, klient może zapomnieć o implementacji i korzystać tylko z obiektu abstrakcji.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443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2D1449-B44D-4C10-A881-6CF4B071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4C84C5-1AAC-41E9-BA6F-38B087CE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Możesz tworzyć niezależne od platformy klasy i aplikacje.</a:t>
            </a:r>
          </a:p>
          <a:p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Kod klienta działa na wyższym poziomie abstrakcji. Nie musi mieć do czynienia ze szczegółami platformy.</a:t>
            </a:r>
          </a:p>
          <a:p>
            <a:r>
              <a:rPr lang="pl-PL" b="0" i="1" dirty="0">
                <a:solidFill>
                  <a:srgbClr val="444444"/>
                </a:solidFill>
                <a:effectLst/>
                <a:latin typeface="PT Sans"/>
              </a:rPr>
              <a:t>Zasada otwarte/zamknięte</a:t>
            </a: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. Możesz wprowadzać nowe abstrakcje i implementacje niezależnie od siebie.</a:t>
            </a:r>
          </a:p>
          <a:p>
            <a:r>
              <a:rPr lang="pl-PL" b="0" i="1" dirty="0">
                <a:solidFill>
                  <a:srgbClr val="444444"/>
                </a:solidFill>
                <a:effectLst/>
                <a:latin typeface="PT Sans"/>
              </a:rPr>
              <a:t>Zasada pojedynczej odpowiedzialności</a:t>
            </a:r>
            <a:r>
              <a:rPr lang="pl-PL" b="0" i="0" dirty="0">
                <a:solidFill>
                  <a:srgbClr val="444444"/>
                </a:solidFill>
                <a:effectLst/>
                <a:latin typeface="PT Sans"/>
              </a:rPr>
              <a:t>. W abstrakcji możesz skupić się na wysokopoziomowej logice, zaś w implementacji na szczegółach platformy.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82146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478</Words>
  <Application>Microsoft Office PowerPoint</Application>
  <PresentationFormat>Panoramiczny</PresentationFormat>
  <Paragraphs>35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PT Sans</vt:lpstr>
      <vt:lpstr>Motyw pakietu Office</vt:lpstr>
      <vt:lpstr>Wzorzec Projektowy - Most</vt:lpstr>
      <vt:lpstr>Cel</vt:lpstr>
      <vt:lpstr>Abstrakcja</vt:lpstr>
      <vt:lpstr>Implementacja</vt:lpstr>
      <vt:lpstr>Prezentacja programu PowerPoint</vt:lpstr>
      <vt:lpstr>Zastosowanie</vt:lpstr>
      <vt:lpstr>Jak zaimplemaentować</vt:lpstr>
      <vt:lpstr>Jak zaimplementować cd.</vt:lpstr>
      <vt:lpstr>Zalety</vt:lpstr>
      <vt:lpstr>Wady</vt:lpstr>
      <vt:lpstr>Dziękuje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Wesołowski Jakub</dc:creator>
  <cp:lastModifiedBy>Wesołowski Jakub</cp:lastModifiedBy>
  <cp:revision>11</cp:revision>
  <dcterms:created xsi:type="dcterms:W3CDTF">2021-06-15T17:22:12Z</dcterms:created>
  <dcterms:modified xsi:type="dcterms:W3CDTF">2021-06-15T22:20:59Z</dcterms:modified>
</cp:coreProperties>
</file>