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p14="http://schemas.microsoft.com/office/powerpoint/2010/main" xmlns:r="http://schemas.openxmlformats.org/officeDocument/2006/relationships" xmlns:a="http://schemas.openxmlformats.org/drawingml/2006/main">
  <p:sldMasterIdLst>
    <p:sldMasterId id="2147483648" r:id="rId5"/>
  </p:sldMasterIdLst>
  <p:sldIdLst>
    <p:sldId id="256" r:id="rId6"/>
    <p:sldId id="263" r:id="rId7"/>
    <p:sldId id="264" r:id="rId8"/>
    <p:sldId id="258" r:id="rId9"/>
    <p:sldId id="257" r:id="rId10"/>
    <p:sldId id="259" r:id="rId11"/>
    <p:sldId id="260" r:id="rId12"/>
  </p:sldIdLst>
  <p:sldSz cx="9144000" cy="6858000"/>
  <p:notesSz cx="6858000" cy="9144000"/>
  <p:defaultTextStyle>
    <a:lvl1pPr marL="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18"/>
        <a:ea typeface="SimSun" pitchFamily="0" charset="0"/>
        <a:cs typeface="Times New Roman" pitchFamily="1" charset="-18"/>
      </a:defRPr>
    </a:lvl1pPr>
    <a:lvl2pPr marL="4572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18"/>
        <a:ea typeface="SimSun" pitchFamily="0" charset="0"/>
        <a:cs typeface="Times New Roman" pitchFamily="1" charset="-18"/>
      </a:defRPr>
    </a:lvl2pPr>
    <a:lvl3pPr marL="9144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18"/>
        <a:ea typeface="SimSun" pitchFamily="0" charset="0"/>
        <a:cs typeface="Times New Roman" pitchFamily="1" charset="-18"/>
      </a:defRPr>
    </a:lvl3pPr>
    <a:lvl4pPr marL="13716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18"/>
        <a:ea typeface="SimSun" pitchFamily="0" charset="0"/>
        <a:cs typeface="Times New Roman" pitchFamily="1" charset="-18"/>
      </a:defRPr>
    </a:lvl4pPr>
    <a:lvl5pPr marL="18288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18"/>
        <a:ea typeface="SimSun" pitchFamily="0" charset="0"/>
        <a:cs typeface="Times New Roman" pitchFamily="1" charset="-18"/>
      </a:defRPr>
    </a:lvl5pPr>
    <a:lvl6pPr marL="22860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18"/>
        <a:ea typeface="SimSun" pitchFamily="0" charset="0"/>
        <a:cs typeface="Times New Roman" pitchFamily="1" charset="-18"/>
      </a:defRPr>
    </a:lvl6pPr>
    <a:lvl7pPr marL="27432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18"/>
        <a:ea typeface="SimSun" pitchFamily="0" charset="0"/>
        <a:cs typeface="Times New Roman" pitchFamily="1" charset="-18"/>
      </a:defRPr>
    </a:lvl7pPr>
    <a:lvl8pPr marL="32004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18"/>
        <a:ea typeface="SimSun" pitchFamily="0" charset="0"/>
        <a:cs typeface="Times New Roman" pitchFamily="1" charset="-18"/>
      </a:defRPr>
    </a:lvl8pPr>
    <a:lvl9pPr marL="36576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18"/>
        <a:ea typeface="SimSun" pitchFamily="0" charset="0"/>
        <a:cs typeface="Times New Roman" pitchFamily="1" charset="-18"/>
      </a:defRPr>
    </a:lvl9pPr>
  </p:defaultTextStyle>
</p:presentation>
</file>

<file path=ppt/presProps.xml><?xml version="1.0" encoding="utf-8"?>
<p:presentationPr xmlns:p="http://schemas.openxmlformats.org/presentationml/2006/main" xmlns:p14="http://schemas.microsoft.com/office/powerpoint/2010/main" xmlns:r="http://schemas.openxmlformats.org/officeDocument/2006/relationships" xmlns:a="http://schemas.openxmlformats.org/drawingml/2006/main">
  <p:showPr showNarration="1">
    <p:penClr>
      <a:srgbClr val="0000FF"/>
    </p:penClr>
  </p:showPr>
  <p:extLst>
    <p:ext uri="smNativeData">
      <pr:smAppRevision xmlns:pr="smNativeData" dt="1678325513" val="982" revOS="4"/>
      <pr:smFileRevision xmlns:pr="smNativeData" dt="1678325513" val="101"/>
      <pr:guideOptions xmlns:pr="smNativeData" dt="1678325513" snapToGrid="1" snapToBorders="1" snapToGuide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p14="http://schemas.microsoft.com/office/powerpoint/2010/main" xmlns:r="http://schemas.openxmlformats.org/officeDocument/2006/relationships" xmlns:a="http://schemas.openxmlformats.org/drawingml/2006/main">
  <p:slideViewPr>
    <p:cSldViewPr snapToObjects="1" showGuides="1">
      <p:cViewPr varScale="1">
        <p:scale>
          <a:sx n="64" d="100"/>
          <a:sy n="64" d="100"/>
        </p:scale>
        <p:origin x="804" y="212"/>
      </p:cViewPr>
      <p:guideLst x="0" y="0">
        <p:guide orient="horz" pos="2160"/>
        <p:guide pos="2880"/>
      </p:guideLst>
    </p:cSldViewPr>
  </p:slideViewPr>
  <p:outlineViewPr>
    <p:cViewPr>
      <p:scale>
        <a:sx n="33" d="100"/>
        <a:sy n="33" d="100"/>
      </p:scale>
      <p:origin x="0" y="0"/>
    </p:cViewPr>
  </p:outlineViewPr>
  <p:sorterViewPr>
    <p:cViewPr>
      <p:scale>
        <a:sx n="17" d="100"/>
        <a:sy n="17" d="100"/>
      </p:scale>
      <p:origin x="0" y="0"/>
    </p:cViewPr>
  </p:sorterViewPr>
  <p:notesViewPr>
    <p:cSldViewPr snapToObjects="1" showGuides="1">
      <p:cViewPr>
        <p:scale>
          <a:sx n="64" d="100"/>
          <a:sy n="64" d="100"/>
        </p:scale>
        <p:origin x="804" y="212"/>
      </p:cViewPr>
    </p:cSldViewPr>
  </p:notesViewPr>
  <p:gridSpacing cx="71755" cy="71755"/>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
  <p:cSld name="Slajd tytułowy">
    <p:spTree>
      <p:nvGrpSpPr>
        <p:cNvPr id="1" name=""/>
        <p:cNvGrpSpPr/>
        <p:nvPr/>
      </p:nvGrpSpPr>
      <p:grpSpPr>
        <a:xfrm>
          <a:off x="0" y="0"/>
          <a:ext cx="0" cy="0"/>
          <a:chOff x="0" y="0"/>
          <a:chExt cx="0" cy="0"/>
        </a:xfrm>
      </p:grpSpPr>
      <p:sp>
        <p:nvSpPr>
          <p:cNvPr id="2" name="TytułSlajdu1"/>
          <p:cNvSpPr>
            <a:spLocks noGrp="1" noChangeArrowheads="1"/>
            <a:extLst>
              <a:ext uri="smNativeData">
                <pr:smNativeData xmlns:pr="smNativeData" val="SMDATA_13_CTcJZB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Gg0AAAg0AAAmFgAAAAAAACYAAAAIAAAAAYAAAAAAAAA="/>
              </a:ext>
            </a:extLst>
          </p:cNvSpPr>
          <p:nvPr>
            <p:ph type="ctrTitle"/>
          </p:nvPr>
        </p:nvSpPr>
        <p:spPr>
          <a:xfrm>
            <a:off x="685800" y="2129790"/>
            <a:ext cx="7772400" cy="1470660"/>
          </a:xfrm>
        </p:spPr>
        <p:txBody>
          <a:bodyPr/>
          <a:lstStyle/>
          <a:p>
            <a:pPr/>
            <a:r>
              <a:t>Kliknij, aby edytować styl wzorca tytułów</a:t>
            </a:r>
          </a:p>
        </p:txBody>
      </p:sp>
      <p:sp>
        <p:nvSpPr>
          <p:cNvPr id="3" name="PodtytułSlajdu1"/>
          <p:cNvSpPr>
            <a:spLocks noGrp="1" noChangeArrowheads="1"/>
            <a:extLst>
              <a:ext uri="smNativeData">
                <pr:smNativeData xmlns:pr="smNativeData" val="SMDATA_13_CTcJZB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wCAAA6BcAANAvAACwIgAAAAAAACYAAAAIAAAAAYAAAAAAAAA="/>
              </a:ext>
            </a:extLst>
          </p:cNvSpPr>
          <p:nvPr>
            <p:ph type="subTitle" idx="1"/>
          </p:nvPr>
        </p:nvSpPr>
        <p:spPr>
          <a:xfrm>
            <a:off x="1371600" y="3886200"/>
            <a:ext cx="64008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a:r>
              <a:t>Kliknij, aby edytować styl wzorca podtytułów</a:t>
            </a:r>
          </a:p>
        </p:txBody>
      </p:sp>
      <p:sp>
        <p:nvSpPr>
          <p:cNvPr id="4" name="ObszarDatyGodziny1"/>
          <p:cNvSpPr>
            <a:spLocks noGrp="1" noChangeArrowheads="1"/>
            <a:extLst>
              <a:ext uri="smNativeData">
                <pr:smNativeData xmlns:pr="smNativeData" val="SMDATA_13_CTcJZB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AAAAACYAAAAIAAAAAAAAAAAAAAA="/>
              </a:ext>
            </a:extLst>
          </p:cNvSpPr>
          <p:nvPr>
            <p:ph type="dt" sz="quarter" idx="10"/>
          </p:nvPr>
        </p:nvSpPr>
        <p:spPr/>
        <p:txBody>
          <a:bodyPr/>
          <a:lstStyle/>
          <a:p>
            <a:pPr/>
            <a:fld id="{7C396B2A-6491-6C9D-DF81-92C825CF29C7}" type="datetime1">
              <a:t/>
            </a:fld>
          </a:p>
        </p:txBody>
      </p:sp>
      <p:sp>
        <p:nvSpPr>
          <p:cNvPr id="5" name="ObszarStopki1"/>
          <p:cNvSpPr>
            <a:spLocks noGrp="1" noChangeArrowheads="1"/>
            <a:extLst>
              <a:ext uri="smNativeData">
                <pr:smNativeData xmlns:pr="smNativeData" val="SMDATA_13_CTcJZB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AAAAACYAAAAIAAAAAAAAAAAAAAA="/>
              </a:ext>
            </a:extLst>
          </p:cNvSpPr>
          <p:nvPr>
            <p:ph type="ftr" sz="quarter" idx="11"/>
          </p:nvPr>
        </p:nvSpPr>
        <p:spPr/>
        <p:txBody>
          <a:bodyPr/>
          <a:lstStyle/>
          <a:p>
            <a:pPr/>
            <a:r>
              <a:t/>
            </a:r>
          </a:p>
        </p:txBody>
      </p:sp>
      <p:sp>
        <p:nvSpPr>
          <p:cNvPr id="6" name="ObszarNumeruSlajdu1"/>
          <p:cNvSpPr>
            <a:spLocks noGrp="1" noChangeArrowheads="1"/>
            <a:extLst>
              <a:ext uri="smNativeData">
                <pr:smNativeData xmlns:pr="smNativeData" val="SMDATA_13_CTcJZB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AAAAACYAAAAIAAAAAAAAAAAAAAA="/>
              </a:ext>
            </a:extLst>
          </p:cNvSpPr>
          <p:nvPr>
            <p:ph type="sldNum" sz="quarter" idx="12"/>
          </p:nvPr>
        </p:nvSpPr>
        <p:spPr/>
        <p:txBody>
          <a:bodyPr/>
          <a:lstStyle/>
          <a:p>
            <a:pPr/>
            <a:fld id="{7C3940BF-F191-6CB6-DF81-07E30ECF2952}" type="slidenum">
              <a:t/>
            </a:fld>
          </a:p>
        </p:txBody>
      </p:sp>
    </p:spTree>
  </p:cSld>
  <p:clrMapOvr>
    <a:masterClrMapping/>
  </p:clrMapOvr>
</p:sldLayout>
</file>

<file path=ppt/slideLayouts/slideLayout10.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cSld name="Tytuł i tekst pionowy">
    <p:spTree>
      <p:nvGrpSpPr>
        <p:cNvPr id="1" name=""/>
        <p:cNvGrpSpPr/>
        <p:nvPr/>
      </p:nvGrpSpPr>
      <p:grpSpPr>
        <a:xfrm>
          <a:off x="0" y="0"/>
          <a:ext cx="0" cy="0"/>
          <a:chOff x="0" y="0"/>
          <a:chExt cx="0" cy="0"/>
        </a:xfrm>
      </p:grpSpPr>
      <p:sp>
        <p:nvSpPr>
          <p:cNvPr id="2" name="TytułSlajdu1"/>
          <p:cNvSpPr>
            <a:spLocks noGrp="1" noChangeArrowheads="1"/>
            <a:extLst>
              <a:ext uri="smNativeData">
                <pr:smNativeData xmlns:pr="smNativeData" val="SMDATA_13_CTcJZB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AEAAHA1AAC4CAAAAAAAACYAAAAIAAAAAAAAAAAAAAA="/>
              </a:ext>
            </a:extLst>
          </p:cNvSpPr>
          <p:nvPr>
            <p:ph type="title"/>
          </p:nvPr>
        </p:nvSpPr>
        <p:spPr/>
        <p:txBody>
          <a:bodyPr/>
          <a:lstStyle/>
          <a:p>
            <a:pPr/>
            <a:r>
              <a:t>Kliknij, aby edytować styl wzorca tytułów</a:t>
            </a:r>
          </a:p>
        </p:txBody>
      </p:sp>
      <p:sp>
        <p:nvSpPr>
          <p:cNvPr id="3" name="TekstSlajdu1"/>
          <p:cNvSpPr>
            <a:spLocks noGrp="1" noChangeArrowheads="1"/>
            <a:extLst>
              <a:ext uri="smNativeData">
                <pr:smNativeData xmlns:pr="smNativeData" val="SMDATA_13_CTcJZBMAAAAlAAAAZAAAAA8BAAAAkAAAAEgAAACQAAAASAAAAAAAAAAA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2AkAAHA1AACwJQAAAAAAACYAAAAIAAAAAgAAAAAAAAA="/>
              </a:ext>
            </a:extLst>
          </p:cNvSpPr>
          <p:nvPr>
            <p:ph idx="1"/>
          </p:nvPr>
        </p:nvSpPr>
        <p:spPr/>
        <p:txBody>
          <a:bodyPr vert="vert" wrap="square" numCol="1" spcCol="215900" anchor="t">
            <a:prstTxWarp prst="textNoShape">
              <a:avLst/>
            </a:prstTxWarp>
          </a:bodyPr>
          <a:lstStyle/>
          <a:p>
            <a:pPr/>
            <a:r>
              <a:t>Kliknij, aby edytować style wzorca tekstów</a:t>
            </a:r>
          </a:p>
          <a:p>
            <a:pPr lvl="1"/>
            <a:r>
              <a:t>Drugi poziom</a:t>
            </a:r>
          </a:p>
          <a:p>
            <a:pPr lvl="2"/>
            <a:r>
              <a:t>Trzeci poziom</a:t>
            </a:r>
          </a:p>
          <a:p>
            <a:pPr lvl="3"/>
            <a:r>
              <a:t>Czwarty poziom</a:t>
            </a:r>
          </a:p>
          <a:p>
            <a:pPr lvl="4"/>
            <a:r>
              <a:t>Piąty poziom</a:t>
            </a:r>
          </a:p>
        </p:txBody>
      </p:sp>
      <p:sp>
        <p:nvSpPr>
          <p:cNvPr id="4" name="ObszarDatyGodziny1"/>
          <p:cNvSpPr>
            <a:spLocks noGrp="1" noChangeArrowheads="1"/>
            <a:extLst>
              <a:ext uri="smNativeData">
                <pr:smNativeData xmlns:pr="smNativeData" val="SMDATA_13_CTcJZB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AAAAACYAAAAIAAAAAAAAAAAAAAA="/>
              </a:ext>
            </a:extLst>
          </p:cNvSpPr>
          <p:nvPr>
            <p:ph type="dt" sz="quarter" idx="10"/>
          </p:nvPr>
        </p:nvSpPr>
        <p:spPr/>
        <p:txBody>
          <a:bodyPr/>
          <a:lstStyle/>
          <a:p>
            <a:pPr/>
            <a:fld id="{7C394743-0D91-6CB1-DF81-FBE409CF29AE}" type="datetime1">
              <a:t/>
            </a:fld>
          </a:p>
        </p:txBody>
      </p:sp>
      <p:sp>
        <p:nvSpPr>
          <p:cNvPr id="5" name="ObszarStopki1"/>
          <p:cNvSpPr>
            <a:spLocks noGrp="1" noChangeArrowheads="1"/>
            <a:extLst>
              <a:ext uri="smNativeData">
                <pr:smNativeData xmlns:pr="smNativeData" val="SMDATA_13_CTcJZB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AAAAACYAAAAIAAAAAAAAAAAAAAA="/>
              </a:ext>
            </a:extLst>
          </p:cNvSpPr>
          <p:nvPr>
            <p:ph type="ftr" sz="quarter" idx="11"/>
          </p:nvPr>
        </p:nvSpPr>
        <p:spPr/>
        <p:txBody>
          <a:bodyPr/>
          <a:lstStyle/>
          <a:p>
            <a:pPr/>
            <a:r>
              <a:t/>
            </a:r>
          </a:p>
        </p:txBody>
      </p:sp>
      <p:sp>
        <p:nvSpPr>
          <p:cNvPr id="6" name="ObszarNumeruSlajdu1"/>
          <p:cNvSpPr>
            <a:spLocks noGrp="1" noChangeArrowheads="1"/>
            <a:extLst>
              <a:ext uri="smNativeData">
                <pr:smNativeData xmlns:pr="smNativeData" val="SMDATA_13_CTcJZB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AAAAACYAAAAIAAAAAAAAAAAAAAA="/>
              </a:ext>
            </a:extLst>
          </p:cNvSpPr>
          <p:nvPr>
            <p:ph type="sldNum" sz="quarter" idx="12"/>
          </p:nvPr>
        </p:nvSpPr>
        <p:spPr/>
        <p:txBody>
          <a:bodyPr/>
          <a:lstStyle/>
          <a:p>
            <a:pPr/>
            <a:fld id="{7C390195-DB91-6CF7-DF81-2DA24FCF2978}" type="slidenum">
              <a:t/>
            </a:fld>
          </a:p>
        </p:txBody>
      </p:sp>
    </p:spTree>
  </p:cSld>
  <p:clrMapOvr>
    <a:masterClrMapping/>
  </p:clrMapOvr>
</p:sldLayout>
</file>

<file path=ppt/slideLayouts/slideLayout11.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cSld name="Tytuł pionowy i tekst">
    <p:spTree>
      <p:nvGrpSpPr>
        <p:cNvPr id="1" name=""/>
        <p:cNvGrpSpPr/>
        <p:nvPr/>
      </p:nvGrpSpPr>
      <p:grpSpPr>
        <a:xfrm>
          <a:off x="0" y="0"/>
          <a:ext cx="0" cy="0"/>
          <a:chOff x="0" y="0"/>
          <a:chExt cx="0" cy="0"/>
        </a:xfrm>
      </p:grpSpPr>
      <p:sp>
        <p:nvSpPr>
          <p:cNvPr id="2" name="TytułSlajdu1"/>
          <p:cNvSpPr>
            <a:spLocks noGrp="1" noChangeArrowheads="1"/>
            <a:extLst>
              <a:ext uri="smNativeData">
                <pr:smNativeData xmlns:pr="smNativeData" val="SMDATA_13_CTcJZBMAAAAlAAAAZAAAAA8BAAAAkAAAAEgAAACQAAAASAAAAAAAAAAC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IKAAAsAEAAHA1AACwJQAAAAAAACYAAAAIAAAAgwAAAAAAAAA="/>
              </a:ext>
            </a:extLst>
          </p:cNvSpPr>
          <p:nvPr>
            <p:ph type="title"/>
          </p:nvPr>
        </p:nvSpPr>
        <p:spPr>
          <a:xfrm>
            <a:off x="6629400" y="274320"/>
            <a:ext cx="2057400" cy="5852160"/>
          </a:xfrm>
        </p:spPr>
        <p:txBody>
          <a:bodyPr vert="vert" wrap="square" numCol="1" spcCol="215900" anchor="b">
            <a:prstTxWarp prst="textNoShape">
              <a:avLst/>
            </a:prstTxWarp>
          </a:bodyPr>
          <a:lstStyle/>
          <a:p>
            <a:pPr/>
            <a:r>
              <a:t>Kliknij, aby edytować styl wzorca tytułów</a:t>
            </a:r>
          </a:p>
        </p:txBody>
      </p:sp>
      <p:sp>
        <p:nvSpPr>
          <p:cNvPr id="3" name="TekstSlajdu1"/>
          <p:cNvSpPr>
            <a:spLocks noGrp="1" noChangeArrowheads="1"/>
            <a:extLst>
              <a:ext uri="smNativeData">
                <pr:smNativeData xmlns:pr="smNativeData" val="SMDATA_13_CTcJZBMAAAAlAAAAZAAAAA8BAAAAkAAAAEgAAACQAAAASAAAAAAAAAAA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AEAANgnAACwJQAAAAAAACYAAAAIAAAAAwAAAAAAAAA="/>
              </a:ext>
            </a:extLst>
          </p:cNvSpPr>
          <p:nvPr>
            <p:ph idx="1"/>
          </p:nvPr>
        </p:nvSpPr>
        <p:spPr>
          <a:xfrm>
            <a:off x="457200" y="274320"/>
            <a:ext cx="6019800" cy="5852160"/>
          </a:xfrm>
        </p:spPr>
        <p:txBody>
          <a:bodyPr vert="vert" wrap="square" numCol="1" spcCol="215900" anchor="t">
            <a:prstTxWarp prst="textNoShape">
              <a:avLst/>
            </a:prstTxWarp>
          </a:bodyPr>
          <a:lstStyle/>
          <a:p>
            <a:pPr/>
            <a:r>
              <a:t>Kliknij, aby edytować style wzorca tekstów</a:t>
            </a:r>
          </a:p>
          <a:p>
            <a:pPr lvl="1"/>
            <a:r>
              <a:t>Drugi poziom</a:t>
            </a:r>
          </a:p>
          <a:p>
            <a:pPr lvl="2"/>
            <a:r>
              <a:t>Trzeci poziom</a:t>
            </a:r>
          </a:p>
          <a:p>
            <a:pPr lvl="3"/>
            <a:r>
              <a:t>Czwarty poziom</a:t>
            </a:r>
          </a:p>
          <a:p>
            <a:pPr lvl="4"/>
            <a:r>
              <a:t>Piąty poziom</a:t>
            </a:r>
          </a:p>
        </p:txBody>
      </p:sp>
      <p:sp>
        <p:nvSpPr>
          <p:cNvPr id="4" name="ObszarDatyGodziny1"/>
          <p:cNvSpPr>
            <a:spLocks noGrp="1" noChangeArrowheads="1"/>
            <a:extLst>
              <a:ext uri="smNativeData">
                <pr:smNativeData xmlns:pr="smNativeData" val="SMDATA_13_CTcJZB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AAAAACYAAAAIAAAAAAAAAAAAAAA="/>
              </a:ext>
            </a:extLst>
          </p:cNvSpPr>
          <p:nvPr>
            <p:ph type="dt" sz="quarter" idx="10"/>
          </p:nvPr>
        </p:nvSpPr>
        <p:spPr/>
        <p:txBody>
          <a:bodyPr/>
          <a:lstStyle/>
          <a:p>
            <a:pPr/>
            <a:fld id="{7C393F25-6B91-6CC9-DF81-9D9C71CF29C8}" type="datetime1">
              <a:t/>
            </a:fld>
          </a:p>
        </p:txBody>
      </p:sp>
      <p:sp>
        <p:nvSpPr>
          <p:cNvPr id="5" name="ObszarStopki1"/>
          <p:cNvSpPr>
            <a:spLocks noGrp="1" noChangeArrowheads="1"/>
            <a:extLst>
              <a:ext uri="smNativeData">
                <pr:smNativeData xmlns:pr="smNativeData" val="SMDATA_13_CTcJZB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AAAAACYAAAAIAAAAAAAAAAAAAAA="/>
              </a:ext>
            </a:extLst>
          </p:cNvSpPr>
          <p:nvPr>
            <p:ph type="ftr" sz="quarter" idx="11"/>
          </p:nvPr>
        </p:nvSpPr>
        <p:spPr/>
        <p:txBody>
          <a:bodyPr/>
          <a:lstStyle/>
          <a:p>
            <a:pPr/>
            <a:r>
              <a:t/>
            </a:r>
          </a:p>
        </p:txBody>
      </p:sp>
      <p:sp>
        <p:nvSpPr>
          <p:cNvPr id="6" name="ObszarNumeruSlajdu1"/>
          <p:cNvSpPr>
            <a:spLocks noGrp="1" noChangeArrowheads="1"/>
            <a:extLst>
              <a:ext uri="smNativeData">
                <pr:smNativeData xmlns:pr="smNativeData" val="SMDATA_13_CTcJZB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AAAAACYAAAAIAAAAAAAAAAAAAAA="/>
              </a:ext>
            </a:extLst>
          </p:cNvSpPr>
          <p:nvPr>
            <p:ph type="sldNum" sz="quarter" idx="12"/>
          </p:nvPr>
        </p:nvSpPr>
        <p:spPr/>
        <p:txBody>
          <a:bodyPr/>
          <a:lstStyle/>
          <a:p>
            <a:pPr/>
            <a:fld id="{7C39377D-3391-6CC1-DF81-C59479CF2990}" type="slidenum">
              <a:t/>
            </a:fld>
          </a:p>
        </p:txBody>
      </p:sp>
    </p:spTree>
  </p:cSld>
  <p:clrMapOvr>
    <a:masterClrMapping/>
  </p:clrMapOvr>
</p:sldLayout>
</file>

<file path=ppt/slideLayouts/slideLayout2.xml><?xml version="1.0" encoding="utf-8"?>
<p:sldLayout xmlns:p="http://schemas.openxmlformats.org/presentationml/2006/main" xmlns:p14="http://schemas.microsoft.com/office/powerpoint/2010/main" xmlns:r="http://schemas.openxmlformats.org/officeDocument/2006/relationships" xmlns:a="http://schemas.openxmlformats.org/drawingml/2006/main" type="tx">
  <p:cSld name="Tytuł i zawartość">
    <p:spTree>
      <p:nvGrpSpPr>
        <p:cNvPr id="1" name=""/>
        <p:cNvGrpSpPr/>
        <p:nvPr/>
      </p:nvGrpSpPr>
      <p:grpSpPr>
        <a:xfrm>
          <a:off x="0" y="0"/>
          <a:ext cx="0" cy="0"/>
          <a:chOff x="0" y="0"/>
          <a:chExt cx="0" cy="0"/>
        </a:xfrm>
      </p:grpSpPr>
      <p:sp>
        <p:nvSpPr>
          <p:cNvPr id="2" name="TytułSlajdu1"/>
          <p:cNvSpPr>
            <a:spLocks noGrp="1" noChangeArrowheads="1"/>
            <a:extLst>
              <a:ext uri="smNativeData">
                <pr:smNativeData xmlns:pr="smNativeData" val="SMDATA_13_CTcJZB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AEAAHA1AAC4CAAAAAAAACYAAAAIAAAAAAAAAAAAAAA="/>
              </a:ext>
            </a:extLst>
          </p:cNvSpPr>
          <p:nvPr>
            <p:ph type="title"/>
          </p:nvPr>
        </p:nvSpPr>
        <p:spPr/>
        <p:txBody>
          <a:bodyPr/>
          <a:lstStyle/>
          <a:p>
            <a:pPr/>
            <a:r>
              <a:t>Kliknij, aby edytować styl wzorca tytułów</a:t>
            </a:r>
          </a:p>
        </p:txBody>
      </p:sp>
      <p:sp>
        <p:nvSpPr>
          <p:cNvPr id="3" name="TekstSlajdu1"/>
          <p:cNvSpPr>
            <a:spLocks noGrp="1" noChangeArrowheads="1"/>
            <a:extLst>
              <a:ext uri="smNativeData">
                <pr:smNativeData xmlns:pr="smNativeData" val="SMDATA_13_CTcJZB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2AkAAHA1AACwJQAAAAAAACYAAAAIAAAAAAAAAAAAAAA="/>
              </a:ext>
            </a:extLst>
          </p:cNvSpPr>
          <p:nvPr>
            <p:ph idx="1"/>
          </p:nvPr>
        </p:nvSpPr>
        <p:spPr/>
        <p:txBody>
          <a:bodyPr/>
          <a:lstStyle/>
          <a:p>
            <a:pPr/>
            <a:r>
              <a:t>Kliknij, aby edytować style wzorca tekstów</a:t>
            </a:r>
          </a:p>
          <a:p>
            <a:pPr lvl="1"/>
            <a:r>
              <a:t>Drugi poziom</a:t>
            </a:r>
          </a:p>
          <a:p>
            <a:pPr lvl="2"/>
            <a:r>
              <a:t>Trzeci poziom</a:t>
            </a:r>
          </a:p>
          <a:p>
            <a:pPr lvl="3"/>
            <a:r>
              <a:t>Czwarty poziom</a:t>
            </a:r>
          </a:p>
          <a:p>
            <a:pPr lvl="4"/>
            <a:r>
              <a:t>Piąty poziom</a:t>
            </a:r>
          </a:p>
        </p:txBody>
      </p:sp>
      <p:sp>
        <p:nvSpPr>
          <p:cNvPr id="4" name="ObszarDatyGodziny1"/>
          <p:cNvSpPr>
            <a:spLocks noGrp="1" noChangeArrowheads="1"/>
            <a:extLst>
              <a:ext uri="smNativeData">
                <pr:smNativeData xmlns:pr="smNativeData" val="SMDATA_13_CTcJZB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AAAAACYAAAAIAAAAAAAAAAAAAAA="/>
              </a:ext>
            </a:extLst>
          </p:cNvSpPr>
          <p:nvPr>
            <p:ph type="dt" sz="quarter" idx="10"/>
          </p:nvPr>
        </p:nvSpPr>
        <p:spPr/>
        <p:txBody>
          <a:bodyPr/>
          <a:lstStyle/>
          <a:p>
            <a:pPr/>
            <a:fld id="{7C3901C2-8C91-6CF7-DF81-7AA24FCF292F}" type="datetime1">
              <a:t/>
            </a:fld>
          </a:p>
        </p:txBody>
      </p:sp>
      <p:sp>
        <p:nvSpPr>
          <p:cNvPr id="5" name="ObszarStopki1"/>
          <p:cNvSpPr>
            <a:spLocks noGrp="1" noChangeArrowheads="1"/>
            <a:extLst>
              <a:ext uri="smNativeData">
                <pr:smNativeData xmlns:pr="smNativeData" val="SMDATA_13_CTcJZB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AAAAACYAAAAIAAAAAAAAAAAAAAA="/>
              </a:ext>
            </a:extLst>
          </p:cNvSpPr>
          <p:nvPr>
            <p:ph type="ftr" sz="quarter" idx="11"/>
          </p:nvPr>
        </p:nvSpPr>
        <p:spPr/>
        <p:txBody>
          <a:bodyPr/>
          <a:lstStyle/>
          <a:p>
            <a:pPr/>
            <a:r>
              <a:t/>
            </a:r>
          </a:p>
        </p:txBody>
      </p:sp>
      <p:sp>
        <p:nvSpPr>
          <p:cNvPr id="6" name="ObszarNumeruSlajdu1"/>
          <p:cNvSpPr>
            <a:spLocks noGrp="1" noChangeArrowheads="1"/>
            <a:extLst>
              <a:ext uri="smNativeData">
                <pr:smNativeData xmlns:pr="smNativeData" val="SMDATA_13_CTcJZB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AAAAACYAAAAIAAAAAAAAAAAAAAA="/>
              </a:ext>
            </a:extLst>
          </p:cNvSpPr>
          <p:nvPr>
            <p:ph type="sldNum" sz="quarter" idx="12"/>
          </p:nvPr>
        </p:nvSpPr>
        <p:spPr/>
        <p:txBody>
          <a:bodyPr/>
          <a:lstStyle/>
          <a:p>
            <a:pPr/>
            <a:fld id="{7C397589-C791-6C83-DF81-31D63BCF2964}" type="slidenum">
              <a:t/>
            </a:fld>
          </a:p>
        </p:txBody>
      </p:sp>
    </p:spTree>
  </p:cSld>
  <p:clrMapOvr>
    <a:masterClrMapping/>
  </p:clrMapOvr>
</p:sldLayout>
</file>

<file path=ppt/slideLayouts/slideLayout3.xml><?xml version="1.0" encoding="utf-8"?>
<p:sldLayout xmlns:p="http://schemas.openxmlformats.org/presentationml/2006/main" xmlns:p14="http://schemas.microsoft.com/office/powerpoint/2010/main" xmlns:r="http://schemas.openxmlformats.org/officeDocument/2006/relationships" xmlns:a="http://schemas.openxmlformats.org/drawingml/2006/main" type="secHead">
  <p:cSld name="Nagłówek sekcji">
    <p:spTree>
      <p:nvGrpSpPr>
        <p:cNvPr id="1" name=""/>
        <p:cNvGrpSpPr/>
        <p:nvPr/>
      </p:nvGrpSpPr>
      <p:grpSpPr>
        <a:xfrm>
          <a:off x="0" y="0"/>
          <a:ext cx="0" cy="0"/>
          <a:chOff x="0" y="0"/>
          <a:chExt cx="0" cy="0"/>
        </a:xfrm>
      </p:grpSpPr>
      <p:sp>
        <p:nvSpPr>
          <p:cNvPr id="2" name="TytułSlajdu1"/>
          <p:cNvSpPr>
            <a:spLocks noGrp="1" noChangeArrowheads="1"/>
            <a:extLst>
              <a:ext uri="smNativeData">
                <pr:smNativeData xmlns:pr="smNativeData" val="SMDATA_13_CTcJZB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yBAAAHBsAAEI0AAB9IwAAAAAAACYAAAAIAAAAgYAAAAAAAAA="/>
              </a:ext>
            </a:extLst>
          </p:cNvSpPr>
          <p:nvPr>
            <p:ph type="title"/>
          </p:nvPr>
        </p:nvSpPr>
        <p:spPr>
          <a:xfrm>
            <a:off x="722630" y="4406900"/>
            <a:ext cx="7772400" cy="1362075"/>
          </a:xfrm>
        </p:spPr>
        <p:txBody>
          <a:bodyPr vert="horz" wrap="square" numCol="1" spcCol="215900" anchor="t">
            <a:prstTxWarp prst="textNoShape">
              <a:avLst/>
            </a:prstTxWarp>
          </a:bodyPr>
          <a:lstStyle>
            <a:lvl1pPr algn="l">
              <a:defRPr sz="4000" b="1" cap="all"/>
            </a:lvl1pPr>
          </a:lstStyle>
          <a:p>
            <a:pPr>
              <a:defRPr cap="all"/>
            </a:pPr>
            <a:r>
              <a:t>Kliknij, aby edytować styl wzorca tytułów</a:t>
            </a:r>
          </a:p>
        </p:txBody>
      </p:sp>
      <p:sp>
        <p:nvSpPr>
          <p:cNvPr id="3" name="TekstSlajdu1"/>
          <p:cNvSpPr>
            <a:spLocks noGrp="1" noChangeArrowheads="1"/>
            <a:extLst>
              <a:ext uri="smNativeData">
                <pr:smNativeData xmlns:pr="smNativeData" val="SMDATA_13_CTcJZB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FsAAg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yBAAA4REAAEI0AAAcGwAAAAAAACYAAAAIAAAAgYAAAAAAAAA="/>
              </a:ext>
            </a:extLst>
          </p:cNvSpPr>
          <p:nvPr>
            <p:ph idx="1"/>
          </p:nvPr>
        </p:nvSpPr>
        <p:spPr>
          <a:xfrm>
            <a:off x="722630" y="2906395"/>
            <a:ext cx="7772400" cy="1500505"/>
          </a:xfrm>
        </p:spPr>
        <p:txBody>
          <a:bodyPr vert="horz" wrap="square" numCol="1" spcCol="215900" anchor="b">
            <a:prstTxWarp prst="textNoShape">
              <a:avLst/>
            </a:prstTxWarp>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a:r>
              <a:t>Kliknij, aby edytować style wzorca tekstów</a:t>
            </a:r>
          </a:p>
        </p:txBody>
      </p:sp>
      <p:sp>
        <p:nvSpPr>
          <p:cNvPr id="4" name="ObszarDatyGodziny1"/>
          <p:cNvSpPr>
            <a:spLocks noGrp="1" noChangeArrowheads="1"/>
            <a:extLst>
              <a:ext uri="smNativeData">
                <pr:smNativeData xmlns:pr="smNativeData" val="SMDATA_13_CTcJZB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AAAAACYAAAAIAAAAAAAAAAAAAAA="/>
              </a:ext>
            </a:extLst>
          </p:cNvSpPr>
          <p:nvPr>
            <p:ph type="dt" sz="quarter" idx="10"/>
          </p:nvPr>
        </p:nvSpPr>
        <p:spPr/>
        <p:txBody>
          <a:bodyPr/>
          <a:lstStyle/>
          <a:p>
            <a:pPr/>
            <a:fld id="{7C397CFA-B491-6C8A-DF81-42DF32CF2917}" type="datetime1">
              <a:t/>
            </a:fld>
          </a:p>
        </p:txBody>
      </p:sp>
      <p:sp>
        <p:nvSpPr>
          <p:cNvPr id="5" name="ObszarStopki1"/>
          <p:cNvSpPr>
            <a:spLocks noGrp="1" noChangeArrowheads="1"/>
            <a:extLst>
              <a:ext uri="smNativeData">
                <pr:smNativeData xmlns:pr="smNativeData" val="SMDATA_13_CTcJZB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AAAAACYAAAAIAAAAAAAAAAAAAAA="/>
              </a:ext>
            </a:extLst>
          </p:cNvSpPr>
          <p:nvPr>
            <p:ph type="ftr" sz="quarter" idx="11"/>
          </p:nvPr>
        </p:nvSpPr>
        <p:spPr/>
        <p:txBody>
          <a:bodyPr/>
          <a:lstStyle/>
          <a:p>
            <a:pPr/>
            <a:r>
              <a:t/>
            </a:r>
          </a:p>
        </p:txBody>
      </p:sp>
      <p:sp>
        <p:nvSpPr>
          <p:cNvPr id="6" name="ObszarNumeruSlajdu1"/>
          <p:cNvSpPr>
            <a:spLocks noGrp="1" noChangeArrowheads="1"/>
            <a:extLst>
              <a:ext uri="smNativeData">
                <pr:smNativeData xmlns:pr="smNativeData" val="SMDATA_13_CTcJZB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LwC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AAAAACYAAAAIAAAAAAAAAAAAAAA="/>
              </a:ext>
            </a:extLst>
          </p:cNvSpPr>
          <p:nvPr>
            <p:ph type="sldNum" sz="quarter" idx="12"/>
          </p:nvPr>
        </p:nvSpPr>
        <p:spPr/>
        <p:txBody>
          <a:bodyPr/>
          <a:lstStyle/>
          <a:p>
            <a:pPr/>
            <a:fld id="{7C393C7F-3191-6CCA-DF81-C79F72CF2992}" type="slidenum">
              <a:t/>
            </a:fld>
          </a:p>
        </p:txBody>
      </p:sp>
    </p:spTree>
  </p:cSld>
  <p:clrMapOvr>
    <a:masterClrMapping/>
  </p:clrMapOvr>
</p:sldLayout>
</file>

<file path=ppt/slideLayouts/slideLayout4.xml><?xml version="1.0" encoding="utf-8"?>
<p:sldLayout xmlns:p="http://schemas.openxmlformats.org/presentationml/2006/main" xmlns:p14="http://schemas.microsoft.com/office/powerpoint/2010/main" xmlns:r="http://schemas.openxmlformats.org/officeDocument/2006/relationships" xmlns:a="http://schemas.openxmlformats.org/drawingml/2006/main" type="twoColTx">
  <p:cSld name="Tytuł i dwa elementy zawartości">
    <p:spTree>
      <p:nvGrpSpPr>
        <p:cNvPr id="1" name=""/>
        <p:cNvGrpSpPr/>
        <p:nvPr/>
      </p:nvGrpSpPr>
      <p:grpSpPr>
        <a:xfrm>
          <a:off x="0" y="0"/>
          <a:ext cx="0" cy="0"/>
          <a:chOff x="0" y="0"/>
          <a:chExt cx="0" cy="0"/>
        </a:xfrm>
      </p:grpSpPr>
      <p:sp>
        <p:nvSpPr>
          <p:cNvPr id="2" name="TytułSlajdu1"/>
          <p:cNvSpPr>
            <a:spLocks noGrp="1" noChangeArrowheads="1"/>
            <a:extLst>
              <a:ext uri="smNativeData">
                <pr:smNativeData xmlns:pr="smNativeData" val="SMDATA_13_CTcJZB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AEAAHA1AAC4CAAAAAAAACYAAAAIAAAAAAAAAAAAAAA="/>
              </a:ext>
            </a:extLst>
          </p:cNvSpPr>
          <p:nvPr>
            <p:ph type="title"/>
          </p:nvPr>
        </p:nvSpPr>
        <p:spPr/>
        <p:txBody>
          <a:bodyPr/>
          <a:lstStyle/>
          <a:p>
            <a:pPr/>
            <a:r>
              <a:t>Kliknij, aby edytować styl wzorca tytułów</a:t>
            </a:r>
          </a:p>
        </p:txBody>
      </p:sp>
      <p:sp>
        <p:nvSpPr>
          <p:cNvPr id="3" name="TekstSlajdu2"/>
          <p:cNvSpPr>
            <a:spLocks noGrp="1" noChangeArrowheads="1"/>
            <a:extLst>
              <a:ext uri="smNativeData">
                <pr:smNativeData xmlns:pr="smNativeData" val="SMDATA_13_CTcJZB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2AkAAKgbAACwJQAAAAAAACYAAAAIAAAAAYAAAAAAAAA="/>
              </a:ext>
            </a:extLst>
          </p:cNvSpPr>
          <p:nvPr>
            <p:ph sz="half" idx="1"/>
          </p:nvPr>
        </p:nvSpPr>
        <p:spPr>
          <a:xfrm>
            <a:off x="457200" y="1600200"/>
            <a:ext cx="4038600" cy="452628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a:r>
              <a:t>Kliknij, aby edytować style wzorca tekstów</a:t>
            </a:r>
          </a:p>
          <a:p>
            <a:pPr lvl="1"/>
            <a:r>
              <a:t>Drugi poziom</a:t>
            </a:r>
          </a:p>
          <a:p>
            <a:pPr lvl="2"/>
            <a:r>
              <a:t>Trzeci poziom</a:t>
            </a:r>
          </a:p>
          <a:p>
            <a:pPr lvl="3"/>
            <a:r>
              <a:t>Czwarty poziom</a:t>
            </a:r>
          </a:p>
          <a:p>
            <a:pPr lvl="4"/>
            <a:r>
              <a:t>Piąty poziom</a:t>
            </a:r>
          </a:p>
        </p:txBody>
      </p:sp>
      <p:sp>
        <p:nvSpPr>
          <p:cNvPr id="4" name="TekstSlajdu1"/>
          <p:cNvSpPr>
            <a:spLocks noGrp="1" noChangeArrowheads="1"/>
            <a:extLst>
              <a:ext uri="smNativeData">
                <pr:smNativeData xmlns:pr="smNativeData" val="SMDATA_13_CTcJZB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YHAAA2AkAAHA1AACwJQAAAAAAACYAAAAIAAAAAYAAAAAAAAA="/>
              </a:ext>
            </a:extLst>
          </p:cNvSpPr>
          <p:nvPr>
            <p:ph sz="half" idx="2"/>
          </p:nvPr>
        </p:nvSpPr>
        <p:spPr>
          <a:xfrm>
            <a:off x="4648200" y="1600200"/>
            <a:ext cx="4038600" cy="452628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a:r>
              <a:t>Kliknij, aby edytować style wzorca tekstów</a:t>
            </a:r>
          </a:p>
          <a:p>
            <a:pPr lvl="1"/>
            <a:r>
              <a:t>Drugi poziom</a:t>
            </a:r>
          </a:p>
          <a:p>
            <a:pPr lvl="2"/>
            <a:r>
              <a:t>Trzeci poziom</a:t>
            </a:r>
          </a:p>
          <a:p>
            <a:pPr lvl="3"/>
            <a:r>
              <a:t>Czwarty poziom</a:t>
            </a:r>
          </a:p>
          <a:p>
            <a:pPr lvl="4"/>
            <a:r>
              <a:t>Piąty poziom</a:t>
            </a:r>
          </a:p>
        </p:txBody>
      </p:sp>
      <p:sp>
        <p:nvSpPr>
          <p:cNvPr id="5" name="ObszarDatyGodziny1"/>
          <p:cNvSpPr>
            <a:spLocks noGrp="1" noChangeArrowheads="1"/>
            <a:extLst>
              <a:ext uri="smNativeData">
                <pr:smNativeData xmlns:pr="smNativeData" val="SMDATA_13_CTcJZB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8Adw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AAAAACYAAAAIAAAAAAAAAAAAAAA="/>
              </a:ext>
            </a:extLst>
          </p:cNvSpPr>
          <p:nvPr>
            <p:ph type="dt" sz="quarter" idx="10"/>
          </p:nvPr>
        </p:nvSpPr>
        <p:spPr/>
        <p:txBody>
          <a:bodyPr/>
          <a:lstStyle/>
          <a:p>
            <a:pPr/>
            <a:fld id="{7C394399-D791-6CB5-DF81-21E00DCF2974}" type="datetime1">
              <a:t/>
            </a:fld>
          </a:p>
        </p:txBody>
      </p:sp>
      <p:sp>
        <p:nvSpPr>
          <p:cNvPr id="6" name="ObszarStopki1"/>
          <p:cNvSpPr>
            <a:spLocks noGrp="1" noChangeArrowheads="1"/>
            <a:extLst>
              <a:ext uri="smNativeData">
                <pr:smNativeData xmlns:pr="smNativeData" val="SMDATA_13_CTcJZB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AAAAACYAAAAIAAAAAAAAAAAAAAA="/>
              </a:ext>
            </a:extLst>
          </p:cNvSpPr>
          <p:nvPr>
            <p:ph type="ftr" sz="quarter" idx="11"/>
          </p:nvPr>
        </p:nvSpPr>
        <p:spPr/>
        <p:txBody>
          <a:bodyPr/>
          <a:lstStyle/>
          <a:p>
            <a:pPr/>
            <a:r>
              <a:t/>
            </a:r>
          </a:p>
        </p:txBody>
      </p:sp>
      <p:sp>
        <p:nvSpPr>
          <p:cNvPr id="7" name="ObszarNumeruSlajdu1"/>
          <p:cNvSpPr>
            <a:spLocks noGrp="1" noChangeArrowheads="1"/>
            <a:extLst>
              <a:ext uri="smNativeData">
                <pr:smNativeData xmlns:pr="smNativeData" val="SMDATA_13_CTcJZB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AAAAACYAAAAIAAAAAAAAAAAAAAA="/>
              </a:ext>
            </a:extLst>
          </p:cNvSpPr>
          <p:nvPr>
            <p:ph type="sldNum" sz="quarter" idx="12"/>
          </p:nvPr>
        </p:nvSpPr>
        <p:spPr/>
        <p:txBody>
          <a:bodyPr/>
          <a:lstStyle/>
          <a:p>
            <a:pPr/>
            <a:fld id="{7C3931E9-A791-6CC7-DF81-51927FCF2904}" type="slidenum">
              <a:t/>
            </a:fld>
          </a:p>
        </p:txBody>
      </p:sp>
    </p:spTree>
  </p:cSld>
  <p:clrMapOvr>
    <a:masterClrMapping/>
  </p:clrMapOvr>
</p:sldLayout>
</file>

<file path=ppt/slideLayouts/slideLayout5.xml><?xml version="1.0" encoding="utf-8"?>
<p:sldLayout xmlns:p="http://schemas.openxmlformats.org/presentationml/2006/main" xmlns:p14="http://schemas.microsoft.com/office/powerpoint/2010/main" xmlns:r="http://schemas.openxmlformats.org/officeDocument/2006/relationships" xmlns:a="http://schemas.openxmlformats.org/drawingml/2006/main" type="twoTxTwoObj">
  <p:cSld name="Porównanie">
    <p:spTree>
      <p:nvGrpSpPr>
        <p:cNvPr id="1" name=""/>
        <p:cNvGrpSpPr/>
        <p:nvPr/>
      </p:nvGrpSpPr>
      <p:grpSpPr>
        <a:xfrm>
          <a:off x="0" y="0"/>
          <a:ext cx="0" cy="0"/>
          <a:chOff x="0" y="0"/>
          <a:chExt cx="0" cy="0"/>
        </a:xfrm>
      </p:grpSpPr>
      <p:sp>
        <p:nvSpPr>
          <p:cNvPr id="2" name="TytułSlajdu1"/>
          <p:cNvSpPr>
            <a:spLocks noGrp="1" noChangeArrowheads="1"/>
            <a:extLst>
              <a:ext uri="smNativeData">
                <pr:smNativeData xmlns:pr="smNativeData" val="SMDATA_13_CTcJZB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AEAAHA1AAC4CAAAAAAAACYAAAAIAAAAAAAAAAAAAAA="/>
              </a:ext>
            </a:extLst>
          </p:cNvSpPr>
          <p:nvPr>
            <p:ph type="title"/>
          </p:nvPr>
        </p:nvSpPr>
        <p:spPr/>
        <p:txBody>
          <a:bodyPr/>
          <a:lstStyle/>
          <a:p>
            <a:pPr/>
            <a:r>
              <a:t>Kliknij, aby edytować styl wzorca tytułów</a:t>
            </a:r>
          </a:p>
        </p:txBody>
      </p:sp>
      <p:sp>
        <p:nvSpPr>
          <p:cNvPr id="3" name="TekstSlajdu3"/>
          <p:cNvSpPr>
            <a:spLocks noGrp="1" noChangeArrowheads="1"/>
            <a:extLst>
              <a:ext uri="smNativeData">
                <pr:smNativeData xmlns:pr="smNativeData" val="SMDATA_13_CTcJZB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kAYw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cQkAAKobAABhDQAAAAAAACYAAAAIAAAAgYAAAAAAAAA="/>
              </a:ext>
            </a:extLst>
          </p:cNvSpPr>
          <p:nvPr>
            <p:ph idx="1"/>
          </p:nvPr>
        </p:nvSpPr>
        <p:spPr>
          <a:xfrm>
            <a:off x="457200" y="1534795"/>
            <a:ext cx="4039870" cy="640080"/>
          </a:xfrm>
        </p:spPr>
        <p:txBody>
          <a:bodyPr vert="horz" wrap="square" numCol="1" spcCol="215900" anchor="b">
            <a:prstTxWarp prst="textNoShape">
              <a:avLst/>
            </a:prstTxWarp>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a:r>
              <a:t>Kliknij, aby edytować style wzorca tekstów</a:t>
            </a:r>
          </a:p>
        </p:txBody>
      </p:sp>
      <p:sp>
        <p:nvSpPr>
          <p:cNvPr id="4" name="TekstSlajdu1"/>
          <p:cNvSpPr>
            <a:spLocks noGrp="1" noChangeArrowheads="1"/>
            <a:extLst>
              <a:ext uri="smNativeData">
                <pr:smNativeData xmlns:pr="smNativeData" val="SMDATA_13_CTcJZB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YQ0AAKobAACwJQAAAAAAACYAAAAIAAAAAYAAAAAAAAA="/>
              </a:ext>
            </a:extLst>
          </p:cNvSpPr>
          <p:nvPr>
            <p:ph sz="half" idx="2"/>
          </p:nvPr>
        </p:nvSpPr>
        <p:spPr>
          <a:xfrm>
            <a:off x="457200" y="2174875"/>
            <a:ext cx="4039870" cy="395160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a:r>
              <a:t>Kliknij, aby edytować style wzorca tekstów</a:t>
            </a:r>
          </a:p>
          <a:p>
            <a:pPr lvl="1"/>
            <a:r>
              <a:t>Drugi poziom</a:t>
            </a:r>
          </a:p>
          <a:p>
            <a:pPr lvl="2"/>
            <a:r>
              <a:t>Trzeci poziom</a:t>
            </a:r>
          </a:p>
          <a:p>
            <a:pPr lvl="3"/>
            <a:r>
              <a:t>Czwarty poziom</a:t>
            </a:r>
          </a:p>
          <a:p>
            <a:pPr lvl="4"/>
            <a:r>
              <a:t>Piąty poziom</a:t>
            </a:r>
          </a:p>
        </p:txBody>
      </p:sp>
      <p:sp>
        <p:nvSpPr>
          <p:cNvPr id="5" name="TekstSlajdu2"/>
          <p:cNvSpPr>
            <a:spLocks noGrp="1" noChangeArrowheads="1"/>
            <a:extLst>
              <a:ext uri="smNativeData">
                <pr:smNativeData xmlns:pr="smNativeData" val="SMDATA_13_CTcJZB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WHAAAcQkAAHA1AABhDQAAAAAAACYAAAAIAAAAgYAAAAAAAAA="/>
              </a:ext>
            </a:extLst>
          </p:cNvSpPr>
          <p:nvPr>
            <p:ph idx="3"/>
          </p:nvPr>
        </p:nvSpPr>
        <p:spPr>
          <a:xfrm>
            <a:off x="4646930" y="1534795"/>
            <a:ext cx="4039870" cy="640080"/>
          </a:xfrm>
        </p:spPr>
        <p:txBody>
          <a:bodyPr vert="horz" wrap="square" numCol="1" spcCol="215900" anchor="b">
            <a:prstTxWarp prst="textNoShape">
              <a:avLst/>
            </a:prstTxWarp>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a:r>
              <a:t>Kliknij, aby edytować style wzorca tekstów</a:t>
            </a:r>
          </a:p>
        </p:txBody>
      </p:sp>
      <p:sp>
        <p:nvSpPr>
          <p:cNvPr id="6" name="TekstSlajdu4"/>
          <p:cNvSpPr>
            <a:spLocks noGrp="1" noChangeArrowheads="1"/>
            <a:extLst>
              <a:ext uri="smNativeData">
                <pr:smNativeData xmlns:pr="smNativeData" val="SMDATA_13_CTcJZB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CwB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WHAAAYQ0AAHA1AACwJQAAAAAAACYAAAAIAAAAAYAAAAAAAAA="/>
              </a:ext>
            </a:extLst>
          </p:cNvSpPr>
          <p:nvPr>
            <p:ph sz="half" idx="4"/>
          </p:nvPr>
        </p:nvSpPr>
        <p:spPr>
          <a:xfrm>
            <a:off x="4646930" y="2174875"/>
            <a:ext cx="4039870" cy="395160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a:r>
              <a:t>Kliknij, aby edytować style wzorca tekstów</a:t>
            </a:r>
          </a:p>
          <a:p>
            <a:pPr lvl="1"/>
            <a:r>
              <a:t>Drugi poziom</a:t>
            </a:r>
          </a:p>
          <a:p>
            <a:pPr lvl="2"/>
            <a:r>
              <a:t>Trzeci poziom</a:t>
            </a:r>
          </a:p>
          <a:p>
            <a:pPr lvl="3"/>
            <a:r>
              <a:t>Czwarty poziom</a:t>
            </a:r>
          </a:p>
          <a:p>
            <a:pPr lvl="4"/>
            <a:r>
              <a:t>Piąty poziom</a:t>
            </a:r>
          </a:p>
        </p:txBody>
      </p:sp>
      <p:sp>
        <p:nvSpPr>
          <p:cNvPr id="7" name="ObszarDatyGodziny1"/>
          <p:cNvSpPr>
            <a:spLocks noGrp="1" noChangeArrowheads="1"/>
            <a:extLst>
              <a:ext uri="smNativeData">
                <pr:smNativeData xmlns:pr="smNativeData" val="SMDATA_13_CTcJZB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AAAAACYAAAAIAAAAAAAAAAAAAAA="/>
              </a:ext>
            </a:extLst>
          </p:cNvSpPr>
          <p:nvPr>
            <p:ph type="dt" sz="quarter" idx="10"/>
          </p:nvPr>
        </p:nvSpPr>
        <p:spPr/>
        <p:txBody>
          <a:bodyPr/>
          <a:lstStyle/>
          <a:p>
            <a:pPr/>
            <a:fld id="{7C393F7D-3391-6CC9-DF81-C59C71CF2990}" type="datetime1">
              <a:t/>
            </a:fld>
          </a:p>
        </p:txBody>
      </p:sp>
      <p:sp>
        <p:nvSpPr>
          <p:cNvPr id="8" name="ObszarStopki1"/>
          <p:cNvSpPr>
            <a:spLocks noGrp="1" noChangeArrowheads="1"/>
            <a:extLst>
              <a:ext uri="smNativeData">
                <pr:smNativeData xmlns:pr="smNativeData" val="SMDATA_13_CTcJZB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Bs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AAAAACYAAAAIAAAAAAAAAAAAAAA="/>
              </a:ext>
            </a:extLst>
          </p:cNvSpPr>
          <p:nvPr>
            <p:ph type="ftr" sz="quarter" idx="11"/>
          </p:nvPr>
        </p:nvSpPr>
        <p:spPr/>
        <p:txBody>
          <a:bodyPr/>
          <a:lstStyle/>
          <a:p>
            <a:pPr/>
            <a:r>
              <a:t/>
            </a:r>
          </a:p>
        </p:txBody>
      </p:sp>
      <p:sp>
        <p:nvSpPr>
          <p:cNvPr id="9" name="ObszarNumeruSlajdu1"/>
          <p:cNvSpPr>
            <a:spLocks noGrp="1" noChangeArrowheads="1"/>
            <a:extLst>
              <a:ext uri="smNativeData">
                <pr:smNativeData xmlns:pr="smNativeData" val="SMDATA_13_CTcJZB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EsE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AAAAACYAAAAIAAAAAAAAAAAAAAA="/>
              </a:ext>
            </a:extLst>
          </p:cNvSpPr>
          <p:nvPr>
            <p:ph type="sldNum" sz="quarter" idx="12"/>
          </p:nvPr>
        </p:nvSpPr>
        <p:spPr/>
        <p:txBody>
          <a:bodyPr/>
          <a:lstStyle/>
          <a:p>
            <a:pPr/>
            <a:fld id="{7C392E72-3C91-6CD8-DF81-CA8D60CF299F}" type="slidenum">
              <a:t/>
            </a:fld>
          </a:p>
        </p:txBody>
      </p:sp>
    </p:spTree>
  </p:cSld>
  <p:clrMapOvr>
    <a:masterClrMapping/>
  </p:clrMapOvr>
</p:sldLayout>
</file>

<file path=ppt/slideLayouts/slideLayout6.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cSld name="Tylko tytuł">
    <p:spTree>
      <p:nvGrpSpPr>
        <p:cNvPr id="1" name=""/>
        <p:cNvGrpSpPr/>
        <p:nvPr/>
      </p:nvGrpSpPr>
      <p:grpSpPr>
        <a:xfrm>
          <a:off x="0" y="0"/>
          <a:ext cx="0" cy="0"/>
          <a:chOff x="0" y="0"/>
          <a:chExt cx="0" cy="0"/>
        </a:xfrm>
      </p:grpSpPr>
      <p:sp>
        <p:nvSpPr>
          <p:cNvPr id="2" name="TytułSlajdu1"/>
          <p:cNvSpPr>
            <a:spLocks noGrp="1" noChangeArrowheads="1"/>
            <a:extLst>
              <a:ext uri="smNativeData">
                <pr:smNativeData xmlns:pr="smNativeData" val="SMDATA_13_CTcJZB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KVGeO0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AEAAHA1AAC4CAAAAAAAACYAAAAIAAAAAAAAAAAAAAA="/>
              </a:ext>
            </a:extLst>
          </p:cNvSpPr>
          <p:nvPr>
            <p:ph type="title"/>
          </p:nvPr>
        </p:nvSpPr>
        <p:spPr/>
        <p:txBody>
          <a:bodyPr/>
          <a:lstStyle/>
          <a:p>
            <a:pPr/>
            <a:r>
              <a:t>Kliknij, aby edytować styl wzorca tytułów</a:t>
            </a:r>
          </a:p>
        </p:txBody>
      </p:sp>
      <p:sp>
        <p:nvSpPr>
          <p:cNvPr id="3" name="ObszarDatyGodziny1"/>
          <p:cNvSpPr>
            <a:spLocks noGrp="1" noChangeArrowheads="1"/>
            <a:extLst>
              <a:ext uri="smNativeData">
                <pr:smNativeData xmlns:pr="smNativeData" val="SMDATA_13_CTcJZB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QAjgw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AAAAACYAAAAIAAAAAAAAAAAAAAA="/>
              </a:ext>
            </a:extLst>
          </p:cNvSpPr>
          <p:nvPr>
            <p:ph type="dt" sz="quarter" idx="10"/>
          </p:nvPr>
        </p:nvSpPr>
        <p:spPr/>
        <p:txBody>
          <a:bodyPr/>
          <a:lstStyle/>
          <a:p>
            <a:pPr/>
            <a:fld id="{7C3913A5-EB91-6CE5-DF81-1DB05DCF2948}" type="datetime1">
              <a:t/>
            </a:fld>
          </a:p>
        </p:txBody>
      </p:sp>
      <p:sp>
        <p:nvSpPr>
          <p:cNvPr id="4" name="ObszarStopki1"/>
          <p:cNvSpPr>
            <a:spLocks noGrp="1" noChangeArrowheads="1"/>
            <a:extLst>
              <a:ext uri="smNativeData">
                <pr:smNativeData xmlns:pr="smNativeData" val="SMDATA_13_CTcJZB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BCy8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AAAAACYAAAAIAAAAAAAAAAAAAAA="/>
              </a:ext>
            </a:extLst>
          </p:cNvSpPr>
          <p:nvPr>
            <p:ph type="ftr" sz="quarter" idx="11"/>
          </p:nvPr>
        </p:nvSpPr>
        <p:spPr/>
        <p:txBody>
          <a:bodyPr/>
          <a:lstStyle/>
          <a:p>
            <a:pPr/>
            <a:r>
              <a:t/>
            </a:r>
          </a:p>
        </p:txBody>
      </p:sp>
      <p:sp>
        <p:nvSpPr>
          <p:cNvPr id="5" name="ObszarNumeruSlajdu1"/>
          <p:cNvSpPr>
            <a:spLocks noGrp="1" noChangeArrowheads="1"/>
            <a:extLst>
              <a:ext uri="smNativeData">
                <pr:smNativeData xmlns:pr="smNativeData" val="SMDATA_13_CTcJZB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M9Aq6Y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AAAAACYAAAAIAAAAAAAAAAAAAAA="/>
              </a:ext>
            </a:extLst>
          </p:cNvSpPr>
          <p:nvPr>
            <p:ph type="sldNum" sz="quarter" idx="12"/>
          </p:nvPr>
        </p:nvSpPr>
        <p:spPr/>
        <p:txBody>
          <a:bodyPr/>
          <a:lstStyle/>
          <a:p>
            <a:pPr/>
            <a:fld id="{7C3950EF-A191-6CA6-DF81-57F31ECF2902}" type="slidenum">
              <a:t/>
            </a:fld>
          </a:p>
        </p:txBody>
      </p:sp>
    </p:spTree>
  </p:cSld>
  <p:clrMapOvr>
    <a:masterClrMapping/>
  </p:clrMapOvr>
</p:sldLayout>
</file>

<file path=ppt/slideLayouts/slideLayout7.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Pusty">
    <p:spTree>
      <p:nvGrpSpPr>
        <p:cNvPr id="1" name=""/>
        <p:cNvGrpSpPr/>
        <p:nvPr/>
      </p:nvGrpSpPr>
      <p:grpSpPr>
        <a:xfrm>
          <a:off x="0" y="0"/>
          <a:ext cx="0" cy="0"/>
          <a:chOff x="0" y="0"/>
          <a:chExt cx="0" cy="0"/>
        </a:xfrm>
      </p:grpSpPr>
      <p:sp>
        <p:nvSpPr>
          <p:cNvPr id="2" name="ObszarDatyGodziny1"/>
          <p:cNvSpPr>
            <a:spLocks noGrp="1" noChangeArrowheads="1"/>
            <a:extLst>
              <a:ext uri="smNativeData">
                <pr:smNativeData xmlns:pr="smNativeData" val="SMDATA_13_CTcJZB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MAhj4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AAAAACYAAAAIAAAAAAAAAAAAAAA="/>
              </a:ext>
            </a:extLst>
          </p:cNvSpPr>
          <p:nvPr>
            <p:ph type="dt" sz="quarter" idx="10"/>
          </p:nvPr>
        </p:nvSpPr>
        <p:spPr/>
        <p:txBody>
          <a:bodyPr/>
          <a:lstStyle/>
          <a:p>
            <a:pPr/>
            <a:fld id="{7C391518-5691-6CE3-DF81-A0B65BCF29F5}" type="datetime1">
              <a:t/>
            </a:fld>
          </a:p>
        </p:txBody>
      </p:sp>
      <p:sp>
        <p:nvSpPr>
          <p:cNvPr id="3" name="ObszarStopki1"/>
          <p:cNvSpPr>
            <a:spLocks noGrp="1" noChangeArrowheads="1"/>
            <a:extLst>
              <a:ext uri="smNativeData">
                <pr:smNativeData xmlns:pr="smNativeData" val="SMDATA_13_CTcJZB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MAhU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AAAAACYAAAAIAAAAAAAAAAAAAAA="/>
              </a:ext>
            </a:extLst>
          </p:cNvSpPr>
          <p:nvPr>
            <p:ph type="ftr" sz="quarter" idx="11"/>
          </p:nvPr>
        </p:nvSpPr>
        <p:spPr/>
        <p:txBody>
          <a:bodyPr/>
          <a:lstStyle/>
          <a:p>
            <a:pPr/>
            <a:r>
              <a:t/>
            </a:r>
          </a:p>
        </p:txBody>
      </p:sp>
      <p:sp>
        <p:nvSpPr>
          <p:cNvPr id="4" name="ObszarNumeruSlajdu1"/>
          <p:cNvSpPr>
            <a:spLocks noGrp="1" noChangeArrowheads="1"/>
            <a:extLst>
              <a:ext uri="smNativeData">
                <pr:smNativeData xmlns:pr="smNativeData" val="SMDATA_13_CTcJZB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I9iAw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AAAAACYAAAAIAAAAAAAAAAAAAAA="/>
              </a:ext>
            </a:extLst>
          </p:cNvSpPr>
          <p:nvPr>
            <p:ph type="sldNum" sz="quarter" idx="12"/>
          </p:nvPr>
        </p:nvSpPr>
        <p:spPr/>
        <p:txBody>
          <a:bodyPr/>
          <a:lstStyle/>
          <a:p>
            <a:pPr/>
            <a:fld id="{7C393062-2C91-6CC6-DF81-DA937ECF298F}" type="slidenum">
              <a:t/>
            </a:fld>
          </a:p>
        </p:txBody>
      </p:sp>
    </p:spTree>
  </p:cSld>
  <p:clrMapOvr>
    <a:masterClrMapping/>
  </p:clrMapOvr>
</p:sldLayout>
</file>

<file path=ppt/slideLayouts/slideLayout8.xml><?xml version="1.0" encoding="utf-8"?>
<p:sldLayout xmlns:p="http://schemas.openxmlformats.org/presentationml/2006/main" xmlns:p14="http://schemas.microsoft.com/office/powerpoint/2010/main" xmlns:r="http://schemas.openxmlformats.org/officeDocument/2006/relationships" xmlns:a="http://schemas.openxmlformats.org/drawingml/2006/main" type="objTx">
  <p:cSld name="Zawartość z podpisem">
    <p:spTree>
      <p:nvGrpSpPr>
        <p:cNvPr id="1" name=""/>
        <p:cNvGrpSpPr/>
        <p:nvPr/>
      </p:nvGrpSpPr>
      <p:grpSpPr>
        <a:xfrm>
          <a:off x="0" y="0"/>
          <a:ext cx="0" cy="0"/>
          <a:chOff x="0" y="0"/>
          <a:chExt cx="0" cy="0"/>
        </a:xfrm>
      </p:grpSpPr>
      <p:sp>
        <p:nvSpPr>
          <p:cNvPr id="2" name="TytułSlajdu1"/>
          <p:cNvSpPr>
            <a:spLocks noGrp="1" noChangeArrowheads="1"/>
            <a:extLst>
              <a:ext uri="smNativeData">
                <pr:smNativeData xmlns:pr="smNativeData" val="SMDATA_13_CTcJZB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MZJHs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rgEAAFIVAADUCAAAAAAAACYAAAAIAAAAgYAAAAAAAAA="/>
              </a:ext>
            </a:extLst>
          </p:cNvSpPr>
          <p:nvPr>
            <p:ph type="title"/>
          </p:nvPr>
        </p:nvSpPr>
        <p:spPr>
          <a:xfrm>
            <a:off x="457200" y="273050"/>
            <a:ext cx="3008630" cy="1162050"/>
          </a:xfrm>
        </p:spPr>
        <p:txBody>
          <a:bodyPr vert="horz" wrap="square" numCol="1" spcCol="215900" anchor="b">
            <a:prstTxWarp prst="textNoShape">
              <a:avLst/>
            </a:prstTxWarp>
          </a:bodyPr>
          <a:lstStyle>
            <a:lvl1pPr algn="l">
              <a:defRPr sz="2000" b="1"/>
            </a:lvl1pPr>
          </a:lstStyle>
          <a:p>
            <a:pPr/>
            <a:r>
              <a:t>Kliknij, aby edytować styl wzorca tytułów</a:t>
            </a:r>
          </a:p>
        </p:txBody>
      </p:sp>
      <p:sp>
        <p:nvSpPr>
          <p:cNvPr id="3" name="TekstSlajdu2"/>
          <p:cNvSpPr>
            <a:spLocks noGrp="1" noChangeArrowheads="1"/>
            <a:extLst>
              <a:ext uri="smNativeData">
                <pr:smNativeData xmlns:pr="smNativeData" val="SMDATA_13_CTcJZB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MAbkE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FQAArgEAAHA1AACwJQAAAAAAACYAAAAIAAAAAYAAAAAAAAA="/>
              </a:ext>
            </a:extLst>
          </p:cNvSpPr>
          <p:nvPr>
            <p:ph idx="1"/>
          </p:nvPr>
        </p:nvSpPr>
        <p:spPr>
          <a:xfrm>
            <a:off x="3575050" y="273050"/>
            <a:ext cx="5111750" cy="585343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a:r>
              <a:t>Kliknij, aby edytować style wzorca tekstów</a:t>
            </a:r>
          </a:p>
          <a:p>
            <a:pPr lvl="1"/>
            <a:r>
              <a:t>Drugi poziom</a:t>
            </a:r>
          </a:p>
          <a:p>
            <a:pPr lvl="2"/>
            <a:r>
              <a:t>Trzeci poziom</a:t>
            </a:r>
          </a:p>
          <a:p>
            <a:pPr lvl="3"/>
            <a:r>
              <a:t>Czwarty poziom</a:t>
            </a:r>
          </a:p>
          <a:p>
            <a:pPr lvl="4"/>
            <a:r>
              <a:t>Piąty poziom</a:t>
            </a:r>
          </a:p>
        </p:txBody>
      </p:sp>
      <p:sp>
        <p:nvSpPr>
          <p:cNvPr id="4" name="TekstSlajdu1"/>
          <p:cNvSpPr>
            <a:spLocks noGrp="1" noChangeArrowheads="1"/>
            <a:extLst>
              <a:ext uri="smNativeData">
                <pr:smNativeData xmlns:pr="smNativeData" val="SMDATA_13_CTcJZB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QAf0o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1AgAAFIVAACwJQAAAAAAACYAAAAIAAAAAYAAAAAAAAA="/>
              </a:ext>
            </a:extLst>
          </p:cNvSpPr>
          <p:nvPr>
            <p:ph sz="half" idx="2"/>
          </p:nvPr>
        </p:nvSpPr>
        <p:spPr>
          <a:xfrm>
            <a:off x="457200" y="1435100"/>
            <a:ext cx="3008630" cy="46913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r>
              <a:t>Kliknij, aby edytować style wzorca tekstów</a:t>
            </a:r>
          </a:p>
        </p:txBody>
      </p:sp>
      <p:sp>
        <p:nvSpPr>
          <p:cNvPr id="5" name="ObszarDatyGodziny1"/>
          <p:cNvSpPr>
            <a:spLocks noGrp="1" noChangeArrowheads="1"/>
            <a:extLst>
              <a:ext uri="smNativeData">
                <pr:smNativeData xmlns:pr="smNativeData" val="SMDATA_13_CTcJZB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MLAAw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AAAAACYAAAAIAAAAAAAAAAAAAAA="/>
              </a:ext>
            </a:extLst>
          </p:cNvSpPr>
          <p:nvPr>
            <p:ph type="dt" sz="quarter" idx="10"/>
          </p:nvPr>
        </p:nvSpPr>
        <p:spPr/>
        <p:txBody>
          <a:bodyPr/>
          <a:lstStyle/>
          <a:p>
            <a:pPr/>
            <a:fld id="{7C393DAF-E191-6CCB-DF81-179E73CF2942}" type="datetime1">
              <a:t/>
            </a:fld>
          </a:p>
        </p:txBody>
      </p:sp>
      <p:sp>
        <p:nvSpPr>
          <p:cNvPr id="6" name="ObszarStopki1"/>
          <p:cNvSpPr>
            <a:spLocks noGrp="1" noChangeArrowheads="1"/>
            <a:extLst>
              <a:ext uri="smNativeData">
                <pr:smNativeData xmlns:pr="smNativeData" val="SMDATA_13_CTcJZB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QAxWg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AAAAACYAAAAIAAAAAAAAAAAAAAA="/>
              </a:ext>
            </a:extLst>
          </p:cNvSpPr>
          <p:nvPr>
            <p:ph type="ftr" sz="quarter" idx="11"/>
          </p:nvPr>
        </p:nvSpPr>
        <p:spPr/>
        <p:txBody>
          <a:bodyPr/>
          <a:lstStyle/>
          <a:p>
            <a:pPr/>
            <a:r>
              <a:t/>
            </a:r>
          </a:p>
        </p:txBody>
      </p:sp>
      <p:sp>
        <p:nvSpPr>
          <p:cNvPr id="7" name="ObszarNumeruSlajdu1"/>
          <p:cNvSpPr>
            <a:spLocks noGrp="1" noChangeArrowheads="1"/>
            <a:extLst>
              <a:ext uri="smNativeData">
                <pr:smNativeData xmlns:pr="smNativeData" val="SMDATA_13_CTcJZB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JriAw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AAAAACYAAAAIAAAAAAAAAAAAAAA="/>
              </a:ext>
            </a:extLst>
          </p:cNvSpPr>
          <p:nvPr>
            <p:ph type="sldNum" sz="quarter" idx="12"/>
          </p:nvPr>
        </p:nvSpPr>
        <p:spPr/>
        <p:txBody>
          <a:bodyPr/>
          <a:lstStyle/>
          <a:p>
            <a:pPr/>
            <a:fld id="{7C397EB9-F791-6C88-DF81-01DD30CF2954}" type="slidenum">
              <a:t/>
            </a:fld>
          </a:p>
        </p:txBody>
      </p:sp>
    </p:spTree>
  </p:cSld>
  <p:clrMapOvr>
    <a:masterClrMapping/>
  </p:clrMapOvr>
</p:sldLayout>
</file>

<file path=ppt/slideLayouts/slideLayout9.xml><?xml version="1.0" encoding="utf-8"?>
<p:sldLayout xmlns:p="http://schemas.openxmlformats.org/presentationml/2006/main" xmlns:p14="http://schemas.microsoft.com/office/powerpoint/2010/main" xmlns:r="http://schemas.openxmlformats.org/officeDocument/2006/relationships" xmlns:a="http://schemas.openxmlformats.org/drawingml/2006/main" type="picTx">
  <p:cSld name="Obraz z podpisem">
    <p:spTree>
      <p:nvGrpSpPr>
        <p:cNvPr id="1" name=""/>
        <p:cNvGrpSpPr/>
        <p:nvPr/>
      </p:nvGrpSpPr>
      <p:grpSpPr>
        <a:xfrm>
          <a:off x="0" y="0"/>
          <a:ext cx="0" cy="0"/>
          <a:chOff x="0" y="0"/>
          <a:chExt cx="0" cy="0"/>
        </a:xfrm>
      </p:grpSpPr>
      <p:sp>
        <p:nvSpPr>
          <p:cNvPr id="2" name="TytułSlajdu1"/>
          <p:cNvSpPr>
            <a:spLocks noGrp="1" noChangeArrowheads="1"/>
            <a:extLst>
              <a:ext uri="smNativeData">
                <pr:smNativeData xmlns:pr="smNativeData" val="SMDATA_13_CTcJZB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FoZB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GCwAAiB0AAMYsAAAEIQAAAAAAACYAAAAIAAAAgYAAAAAAAAA="/>
              </a:ext>
            </a:extLst>
          </p:cNvSpPr>
          <p:nvPr>
            <p:ph type="title"/>
          </p:nvPr>
        </p:nvSpPr>
        <p:spPr>
          <a:xfrm>
            <a:off x="1791970" y="4800600"/>
            <a:ext cx="5486400" cy="566420"/>
          </a:xfrm>
        </p:spPr>
        <p:txBody>
          <a:bodyPr vert="horz" wrap="square" numCol="1" spcCol="215900" anchor="b">
            <a:prstTxWarp prst="textNoShape">
              <a:avLst/>
            </a:prstTxWarp>
          </a:bodyPr>
          <a:lstStyle>
            <a:lvl1pPr algn="l">
              <a:defRPr sz="2000" b="1"/>
            </a:lvl1pPr>
          </a:lstStyle>
          <a:p>
            <a:pPr/>
            <a:r>
              <a:t>Kliknij, aby edytować styl wzorca tytułów</a:t>
            </a:r>
          </a:p>
        </p:txBody>
      </p:sp>
      <p:sp>
        <p:nvSpPr>
          <p:cNvPr id="3" name="TekstSlajdu2"/>
          <p:cNvSpPr>
            <a:spLocks noGrp="1" noChangeArrowheads="1"/>
            <a:extLst>
              <a:ext uri="smNativeData">
                <pr:smNativeData xmlns:pr="smNativeData" val="SMDATA_13_CTcJZB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MKZAw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GCwAAxgMAAMYsAAAWHQAAAAAAACYAAAAIAAAAAYAAAAAAAAA="/>
              </a:ext>
            </a:extLst>
          </p:cNvSpPr>
          <p:nvPr>
            <p:ph idx="1"/>
          </p:nvPr>
        </p:nvSpPr>
        <p:spPr>
          <a:xfrm>
            <a:off x="1791970" y="613410"/>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r>
              <a:t>Kliknij, aby edytować style wzorca tekstów</a:t>
            </a:r>
          </a:p>
        </p:txBody>
      </p:sp>
      <p:sp>
        <p:nvSpPr>
          <p:cNvPr id="4" name="TekstSlajdu1"/>
          <p:cNvSpPr>
            <a:spLocks noGrp="1" noChangeArrowheads="1"/>
            <a:extLst>
              <a:ext uri="smNativeData">
                <pr:smNativeData xmlns:pr="smNativeData" val="SMDATA_13_CTcJZB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JJHdio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GCwAABCEAAMYsAAD4JQAAAAAAACYAAAAIAAAAAYAAAAAAAAA="/>
              </a:ext>
            </a:extLst>
          </p:cNvSpPr>
          <p:nvPr>
            <p:ph sz="half" idx="2"/>
          </p:nvPr>
        </p:nvSpPr>
        <p:spPr>
          <a:xfrm>
            <a:off x="1791970" y="5367020"/>
            <a:ext cx="5486400" cy="8051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r>
              <a:t>Kliknij, aby edytować style wzorca tekstów</a:t>
            </a:r>
          </a:p>
        </p:txBody>
      </p:sp>
      <p:sp>
        <p:nvSpPr>
          <p:cNvPr id="5" name="ObszarDatyGodziny1"/>
          <p:cNvSpPr>
            <a:spLocks noGrp="1" noChangeArrowheads="1"/>
            <a:extLst>
              <a:ext uri="smNativeData">
                <pr:smNativeData xmlns:pr="smNativeData" val="SMDATA_13_CTcJZB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ItuB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AAAAACYAAAAIAAAAAAAAAAAAAAA="/>
              </a:ext>
            </a:extLst>
          </p:cNvSpPr>
          <p:nvPr>
            <p:ph type="dt" sz="quarter" idx="10"/>
          </p:nvPr>
        </p:nvSpPr>
        <p:spPr/>
        <p:txBody>
          <a:bodyPr/>
          <a:lstStyle/>
          <a:p>
            <a:pPr/>
            <a:fld id="{7C3918DA-9491-6CEE-DF81-62BB56CF2937}" type="datetime1">
              <a:t/>
            </a:fld>
          </a:p>
        </p:txBody>
      </p:sp>
      <p:sp>
        <p:nvSpPr>
          <p:cNvPr id="6" name="ObszarStopki1"/>
          <p:cNvSpPr>
            <a:spLocks noGrp="1" noChangeArrowheads="1"/>
            <a:extLst>
              <a:ext uri="smNativeData">
                <pr:smNativeData xmlns:pr="smNativeData" val="SMDATA_13_CTcJZB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hL6Y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AAAAACYAAAAIAAAAAAAAAAAAAAA="/>
              </a:ext>
            </a:extLst>
          </p:cNvSpPr>
          <p:nvPr>
            <p:ph type="ftr" sz="quarter" idx="11"/>
          </p:nvPr>
        </p:nvSpPr>
        <p:spPr/>
        <p:txBody>
          <a:bodyPr/>
          <a:lstStyle/>
          <a:p>
            <a:pPr/>
            <a:r>
              <a:t/>
            </a:r>
          </a:p>
        </p:txBody>
      </p:sp>
      <p:sp>
        <p:nvSpPr>
          <p:cNvPr id="7" name="ObszarNumeruSlajdu1"/>
          <p:cNvSpPr>
            <a:spLocks noGrp="1" noChangeArrowheads="1"/>
            <a:extLst>
              <a:ext uri="smNativeData">
                <pr:smNativeData xmlns:pr="smNativeData" val="SMDATA_13_CTcJZB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AAAAACYAAAAIAAAAAAAAAAAAAAA="/>
              </a:ext>
            </a:extLst>
          </p:cNvSpPr>
          <p:nvPr>
            <p:ph type="sldNum" sz="quarter" idx="12"/>
          </p:nvPr>
        </p:nvSpPr>
        <p:spPr/>
        <p:txBody>
          <a:bodyPr/>
          <a:lstStyle/>
          <a:p>
            <a:pPr/>
            <a:fld id="{7C395ECD-8391-6CA8-DF81-75FD10CF2920}" type="slidenum">
              <a:t/>
            </a:fld>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p="http://schemas.openxmlformats.org/presentationml/2006/main" xmlns:p14="http://schemas.microsoft.com/office/powerpoint/2010/main" xmlns:r="http://schemas.openxmlformats.org/officeDocument/2006/relationships" xmlns:a="http://schemas.openxmlformats.org/drawingml/2006/main">
  <p:cSld name="Projekt domyślny">
    <p:bg>
      <p:bgPr>
        <a:solidFill>
          <a:schemeClr val="bg1"/>
        </a:solidFill>
        <a:effectLst/>
      </p:bgPr>
    </p:bg>
    <p:spTree>
      <p:nvGrpSpPr>
        <p:cNvPr id="1" name=""/>
        <p:cNvGrpSpPr/>
        <p:nvPr/>
      </p:nvGrpSpPr>
      <p:grpSpPr>
        <a:xfrm>
          <a:off x="0" y="0"/>
          <a:ext cx="0" cy="0"/>
          <a:chOff x="0" y="0"/>
          <a:chExt cx="0" cy="0"/>
        </a:xfrm>
      </p:grpSpPr>
      <p:sp>
        <p:nvSpPr>
          <p:cNvPr id="2" name="TytułSlajdu1"/>
          <p:cNvSpPr>
            <a:spLocks noGrp="1" noChangeArrowheads="1"/>
            <a:extLst>
              <a:ext uri="smNativeData">
                <pr:smNativeData xmlns:pr="smNativeData" val="SMDATA_13_CTcJZB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sAEAAHA1AAC4CAAAAAAAACYAAAAIAAAA//////////8="/>
              </a:ext>
            </a:extLst>
          </p:cNvSpPr>
          <p:nvPr>
            <p:ph type="title"/>
          </p:nvPr>
        </p:nvSpPr>
        <p:spPr>
          <a:xfrm>
            <a:off x="457200" y="274320"/>
            <a:ext cx="8229600" cy="1143000"/>
          </a:xfrm>
          <a:prstGeom prst="rect">
            <a:avLst/>
          </a:prstGeom>
          <a:noFill/>
          <a:ln>
            <a:noFill/>
          </a:ln>
          <a:effectLst/>
        </p:spPr>
        <p:txBody>
          <a:bodyPr vert="horz" wrap="square" numCol="1" spcCol="215900" anchor="ctr">
            <a:prstTxWarp prst="textNoShape">
              <a:avLst/>
            </a:prstTxWarp>
          </a:bodyPr>
          <a:lstStyle/>
          <a:p>
            <a:pPr/>
            <a:r>
              <a:t>Kliknij, aby edytować styl wzorca tytułów</a:t>
            </a:r>
          </a:p>
        </p:txBody>
      </p:sp>
      <p:sp>
        <p:nvSpPr>
          <p:cNvPr id="3" name="TekstSlajdu1"/>
          <p:cNvSpPr>
            <a:spLocks noGrp="1" noChangeArrowheads="1"/>
            <a:extLst>
              <a:ext uri="smNativeData">
                <pr:smNativeData xmlns:pr="smNativeData" val="SMDATA_13_CTcJZB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2AkAAHA1AACwJQAAAAAAACYAAAAIAAAA//////////8="/>
              </a:ext>
            </a:extLst>
          </p:cNvSpPr>
          <p:nvPr>
            <p:ph type="body" idx="1"/>
          </p:nvPr>
        </p:nvSpPr>
        <p:spPr>
          <a:xfrm>
            <a:off x="457200" y="1600200"/>
            <a:ext cx="8229600" cy="4526280"/>
          </a:xfrm>
          <a:prstGeom prst="rect">
            <a:avLst/>
          </a:prstGeom>
          <a:noFill/>
          <a:ln>
            <a:noFill/>
          </a:ln>
          <a:effectLst/>
        </p:spPr>
        <p:txBody>
          <a:bodyPr vert="horz" wrap="square" numCol="1" spcCol="215900" anchor="t">
            <a:prstTxWarp prst="textNoShape">
              <a:avLst/>
            </a:prstTxWarp>
          </a:bodyPr>
          <a:lstStyle/>
          <a:p>
            <a:pPr/>
            <a:r>
              <a:t>Kliknij, aby edytować style wzorca tekstów</a:t>
            </a:r>
          </a:p>
          <a:p>
            <a:pPr lvl="1"/>
            <a:r>
              <a:t>Drugi poziom</a:t>
            </a:r>
          </a:p>
          <a:p>
            <a:pPr lvl="2"/>
            <a:r>
              <a:t>Trzeci poziom</a:t>
            </a:r>
          </a:p>
          <a:p>
            <a:pPr lvl="3"/>
            <a:r>
              <a:t>Czwarty poziom</a:t>
            </a:r>
          </a:p>
          <a:p>
            <a:pPr lvl="4"/>
            <a:r>
              <a:t>Piąty poziom</a:t>
            </a:r>
          </a:p>
        </p:txBody>
      </p:sp>
      <p:sp>
        <p:nvSpPr>
          <p:cNvPr id="4" name="ObszarDatyGodziny1"/>
          <p:cNvSpPr>
            <a:spLocks noGrp="1" noChangeArrowheads="1"/>
            <a:extLst>
              <a:ext uri="smNativeData">
                <pr:smNativeData xmlns:pr="smNativeData" val="SMDATA_13_CTcJZB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QAgAAGycAAPAPAABZKQAAAAAAACYAAAAIAAAA//////////8="/>
              </a:ext>
            </a:extLst>
          </p:cNvSpPr>
          <p:nvPr>
            <p:ph type="dt" sz="quarter" idx="2"/>
          </p:nvPr>
        </p:nvSpPr>
        <p:spPr>
          <a:xfrm>
            <a:off x="457200" y="6356985"/>
            <a:ext cx="2133600" cy="364490"/>
          </a:xfrm>
          <a:prstGeom prst="rect">
            <a:avLst/>
          </a:prstGeom>
          <a:noFill/>
          <a:ln>
            <a:noFill/>
          </a:ln>
          <a:effectLst/>
        </p:spPr>
        <p:txBody>
          <a:bodyPr vert="horz" wrap="square" numCol="1" spcCol="215900" anchor="ctr">
            <a:prstTxWarp prst="textNoShape">
              <a:avLst/>
            </a:prstTxWarp>
          </a:bodyPr>
          <a:lstStyle>
            <a:lvl1pPr algn="l">
              <a:defRPr sz="1200"/>
            </a:lvl1pPr>
          </a:lstStyle>
          <a:p>
            <a:pPr/>
            <a:fld id="{7C39573C-7291-6CA1-DF81-84F419CF29D1}" type="datetime1">
              <a:t/>
            </a:fld>
          </a:p>
        </p:txBody>
      </p:sp>
      <p:sp>
        <p:nvSpPr>
          <p:cNvPr id="5" name="ObszarStopki1"/>
          <p:cNvSpPr>
            <a:spLocks noGrp="1" noChangeArrowheads="1"/>
            <a:extLst>
              <a:ext uri="smNativeData">
                <pr:smNativeData xmlns:pr="smNativeData" val="SMDATA_13_CTcJZB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EwAAGycAAAglAABZKQAAAAAAACYAAAAIAAAA//////////8="/>
              </a:ext>
            </a:extLst>
          </p:cNvSpPr>
          <p:nvPr>
            <p:ph type="ftr" sz="quarter" idx="3"/>
          </p:nvPr>
        </p:nvSpPr>
        <p:spPr>
          <a:xfrm>
            <a:off x="3124200" y="6356985"/>
            <a:ext cx="2895600" cy="364490"/>
          </a:xfrm>
          <a:prstGeom prst="rect">
            <a:avLst/>
          </a:prstGeom>
          <a:noFill/>
          <a:ln>
            <a:noFill/>
          </a:ln>
          <a:effectLst/>
        </p:spPr>
        <p:txBody>
          <a:bodyPr vert="horz" wrap="square" numCol="1" spcCol="215900" anchor="ctr">
            <a:prstTxWarp prst="textNoShape">
              <a:avLst/>
            </a:prstTxWarp>
          </a:bodyPr>
          <a:lstStyle>
            <a:lvl1pPr algn="ctr">
              <a:defRPr sz="1200"/>
            </a:lvl1pPr>
          </a:lstStyle>
          <a:p>
            <a:pPr/>
            <a:r>
              <a:t/>
            </a:r>
          </a:p>
        </p:txBody>
      </p:sp>
      <p:sp>
        <p:nvSpPr>
          <p:cNvPr id="6" name="ObszarNumeruSlajdu1"/>
          <p:cNvSpPr>
            <a:spLocks noGrp="1" noChangeArrowheads="1"/>
            <a:extLst>
              <a:ext uri="smNativeData">
                <pr:smNativeData xmlns:pr="smNativeData" val="SMDATA_13_CTcJZB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QKAAAGycAAHA1AABZKQAAAAAAACYAAAAIAAAA//////////8="/>
              </a:ext>
            </a:extLst>
          </p:cNvSpPr>
          <p:nvPr>
            <p:ph type="sldNum" sz="quarter" idx="4"/>
          </p:nvPr>
        </p:nvSpPr>
        <p:spPr>
          <a:xfrm>
            <a:off x="6553200" y="6356985"/>
            <a:ext cx="2133600" cy="364490"/>
          </a:xfrm>
          <a:prstGeom prst="rect">
            <a:avLst/>
          </a:prstGeom>
          <a:noFill/>
          <a:ln>
            <a:noFill/>
          </a:ln>
          <a:effectLst/>
        </p:spPr>
        <p:txBody>
          <a:bodyPr vert="horz" wrap="square" numCol="1" spcCol="215900" anchor="ctr">
            <a:prstTxWarp prst="textNoShape">
              <a:avLst/>
            </a:prstTxWarp>
          </a:bodyPr>
          <a:lstStyle>
            <a:lvl1pPr algn="r">
              <a:defRPr sz="1200"/>
            </a:lvl1pPr>
          </a:lstStyle>
          <a:p>
            <a:pPr/>
            <a:fld id="{7C391E9B-D591-6CE8-DF81-23BD50CF2976}" type="slidenum">
              <a:t/>
            </a:fl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marR="0" indent="0" algn="ctr" defTabSz="449580">
        <a:lnSpc>
          <a:spcPct val="100000"/>
        </a:lnSpc>
        <a:spcBef>
          <a:spcPts val="0"/>
        </a:spcBef>
        <a:spcAft>
          <a:spcPts val="0"/>
        </a:spcAft>
        <a:buNone/>
        <a:tabLst/>
        <a:defRPr sz="4400" b="0" i="0" u="none" strike="noStrike" kern="1" spc="0" baseline="0">
          <a:solidFill>
            <a:schemeClr val="tx2"/>
          </a:solidFill>
          <a:effectLst/>
          <a:latin typeface="Calibri" pitchFamily="2" charset="-18"/>
          <a:ea typeface="SimSun" pitchFamily="0" charset="0"/>
          <a:cs typeface="Times New Roman" pitchFamily="1" charset="-18"/>
        </a:defRPr>
      </a:lvl1pPr>
    </p:titleStyle>
    <p:bodyStyle>
      <a:lvl1pPr marL="342900" marR="0" indent="-342900" algn="l" defTabSz="449580">
        <a:lnSpc>
          <a:spcPct val="100000"/>
        </a:lnSpc>
        <a:spcBef>
          <a:spcPts val="0"/>
        </a:spcBef>
        <a:spcAft>
          <a:spcPts val="0"/>
        </a:spcAft>
        <a:buClrTx/>
        <a:buSzTx/>
        <a:buFontTx/>
        <a:buChar char="•"/>
        <a:tabLst/>
        <a:defRPr sz="3200" b="0" i="0" u="none" strike="noStrike" kern="1" spc="0" baseline="0">
          <a:solidFill>
            <a:schemeClr val="tx1"/>
          </a:solidFill>
          <a:effectLst/>
          <a:latin typeface="Calibri" pitchFamily="2" charset="-18"/>
          <a:ea typeface="SimSun" pitchFamily="0" charset="0"/>
          <a:cs typeface="Times New Roman" pitchFamily="1" charset="-18"/>
        </a:defRPr>
      </a:lvl1pPr>
      <a:lvl2pPr marL="742950" marR="0" indent="-285750" algn="l" defTabSz="449580">
        <a:lnSpc>
          <a:spcPct val="100000"/>
        </a:lnSpc>
        <a:spcBef>
          <a:spcPts val="0"/>
        </a:spcBef>
        <a:spcAft>
          <a:spcPts val="0"/>
        </a:spcAft>
        <a:buClrTx/>
        <a:buSzTx/>
        <a:buFontTx/>
        <a:buChar char="–"/>
        <a:tabLst/>
        <a:defRPr sz="2800" b="0" i="0" u="none" strike="noStrike" kern="1" spc="0" baseline="0">
          <a:solidFill>
            <a:schemeClr val="tx1"/>
          </a:solidFill>
          <a:effectLst/>
          <a:latin typeface="Calibri" pitchFamily="2" charset="-18"/>
          <a:ea typeface="SimSun" pitchFamily="0" charset="0"/>
          <a:cs typeface="Times New Roman" pitchFamily="1" charset="-18"/>
        </a:defRPr>
      </a:lvl2pPr>
      <a:lvl3pPr marL="1143000" marR="0" indent="-228600" algn="l" defTabSz="449580">
        <a:lnSpc>
          <a:spcPct val="100000"/>
        </a:lnSpc>
        <a:spcBef>
          <a:spcPts val="0"/>
        </a:spcBef>
        <a:spcAft>
          <a:spcPts val="0"/>
        </a:spcAft>
        <a:buClrTx/>
        <a:buSzTx/>
        <a:buFontTx/>
        <a:buChar char="•"/>
        <a:tabLst/>
        <a:defRPr sz="2400" b="0" i="0" u="none" strike="noStrike" kern="1" spc="0" baseline="0">
          <a:solidFill>
            <a:schemeClr val="tx1"/>
          </a:solidFill>
          <a:effectLst/>
          <a:latin typeface="Calibri" pitchFamily="2" charset="-18"/>
          <a:ea typeface="SimSun" pitchFamily="0" charset="0"/>
          <a:cs typeface="Times New Roman" pitchFamily="1" charset="-18"/>
        </a:defRPr>
      </a:lvl3pPr>
      <a:lvl4pPr marL="1600200" marR="0" indent="-22860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alibri" pitchFamily="2" charset="-18"/>
          <a:ea typeface="SimSun" pitchFamily="0" charset="0"/>
          <a:cs typeface="Times New Roman" pitchFamily="1" charset="-18"/>
        </a:defRPr>
      </a:lvl4pPr>
      <a:lvl5pPr marL="2057400" marR="0" indent="-22860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alibri" pitchFamily="2" charset="-18"/>
          <a:ea typeface="SimSun" pitchFamily="0" charset="0"/>
          <a:cs typeface="Times New Roman" pitchFamily="1" charset="-18"/>
        </a:defRPr>
      </a:lvl5pPr>
      <a:lvl6pPr marL="2514600" marR="0" indent="-22860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alibri" pitchFamily="2" charset="-18"/>
          <a:ea typeface="SimSun" pitchFamily="0" charset="0"/>
          <a:cs typeface="Times New Roman" pitchFamily="1" charset="-18"/>
        </a:defRPr>
      </a:lvl6pPr>
      <a:lvl7pPr marL="2971800" marR="0" indent="-22860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alibri" pitchFamily="2" charset="-18"/>
          <a:ea typeface="SimSun" pitchFamily="0" charset="0"/>
          <a:cs typeface="Times New Roman" pitchFamily="1" charset="-18"/>
        </a:defRPr>
      </a:lvl7pPr>
      <a:lvl8pPr marL="3429000" marR="0" indent="-22860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alibri" pitchFamily="2" charset="-18"/>
          <a:ea typeface="SimSun" pitchFamily="0" charset="0"/>
          <a:cs typeface="Times New Roman" pitchFamily="1" charset="-18"/>
        </a:defRPr>
      </a:lvl8pPr>
      <a:lvl9pPr marL="3886200" marR="0" indent="-228600" algn="l" defTabSz="449580">
        <a:lnSpc>
          <a:spcPct val="100000"/>
        </a:lnSpc>
        <a:spcBef>
          <a:spcPts val="0"/>
        </a:spcBef>
        <a:spcAft>
          <a:spcPts val="0"/>
        </a:spcAft>
        <a:buClrTx/>
        <a:buSzTx/>
        <a:buFontTx/>
        <a:buChar char="•"/>
        <a:tabLst/>
        <a:defRPr sz="2000" b="0" i="0" u="none" strike="noStrike" kern="1" spc="0" baseline="0">
          <a:solidFill>
            <a:schemeClr val="tx1"/>
          </a:solidFill>
          <a:effectLst/>
          <a:latin typeface="Calibri" pitchFamily="2" charset="-18"/>
          <a:ea typeface="SimSun" pitchFamily="0" charset="0"/>
          <a:cs typeface="Times New Roman" pitchFamily="1" charset="-18"/>
        </a:defRPr>
      </a:lvl9pPr>
    </p:bodyStyle>
    <p:otherStyle>
      <a:lvl1pPr marL="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18"/>
          <a:ea typeface="SimSun" pitchFamily="0" charset="0"/>
          <a:cs typeface="Times New Roman" pitchFamily="1" charset="-18"/>
        </a:defRPr>
      </a:lvl1pPr>
      <a:lvl2pPr marL="4572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18"/>
          <a:ea typeface="SimSun" pitchFamily="0" charset="0"/>
          <a:cs typeface="Times New Roman" pitchFamily="1" charset="-18"/>
        </a:defRPr>
      </a:lvl2pPr>
      <a:lvl3pPr marL="9144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18"/>
          <a:ea typeface="SimSun" pitchFamily="0" charset="0"/>
          <a:cs typeface="Times New Roman" pitchFamily="1" charset="-18"/>
        </a:defRPr>
      </a:lvl3pPr>
      <a:lvl4pPr marL="13716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18"/>
          <a:ea typeface="SimSun" pitchFamily="0" charset="0"/>
          <a:cs typeface="Times New Roman" pitchFamily="1" charset="-18"/>
        </a:defRPr>
      </a:lvl4pPr>
      <a:lvl5pPr marL="18288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18"/>
          <a:ea typeface="SimSun" pitchFamily="0" charset="0"/>
          <a:cs typeface="Times New Roman" pitchFamily="1" charset="-18"/>
        </a:defRPr>
      </a:lvl5pPr>
      <a:lvl6pPr marL="22860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18"/>
          <a:ea typeface="SimSun" pitchFamily="0" charset="0"/>
          <a:cs typeface="Times New Roman" pitchFamily="1" charset="-18"/>
        </a:defRPr>
      </a:lvl6pPr>
      <a:lvl7pPr marL="27432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18"/>
          <a:ea typeface="SimSun" pitchFamily="0" charset="0"/>
          <a:cs typeface="Times New Roman" pitchFamily="1" charset="-18"/>
        </a:defRPr>
      </a:lvl7pPr>
      <a:lvl8pPr marL="32004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18"/>
          <a:ea typeface="SimSun" pitchFamily="0" charset="0"/>
          <a:cs typeface="Times New Roman" pitchFamily="1" charset="-18"/>
        </a:defRPr>
      </a:lvl8pPr>
      <a:lvl9pPr marL="3657600" marR="0" indent="0" algn="l" defTabSz="449580">
        <a:lnSpc>
          <a:spcPct val="100000"/>
        </a:lnSpc>
        <a:spcBef>
          <a:spcPts val="0"/>
        </a:spcBef>
        <a:spcAft>
          <a:spcPts val="0"/>
        </a:spcAft>
        <a:buNone/>
        <a:tabLst/>
        <a:defRPr sz="1800" b="0" i="0" u="none" strike="noStrike" kern="1" spc="0" baseline="0">
          <a:solidFill>
            <a:schemeClr val="tx1"/>
          </a:solidFill>
          <a:effectLst/>
          <a:latin typeface="Calibri" pitchFamily="2" charset="-18"/>
          <a:ea typeface="SimSun" pitchFamily="0" charset="0"/>
          <a:cs typeface="Times New Roman" pitchFamily="1" charset="-18"/>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ytułSlajdu1"/>
          <p:cNvSpPr>
            <a:spLocks noGrp="1" noChangeArrowheads="1"/>
            <a:extLst>
              <a:ext uri="smNativeData">
                <pr:smNativeData xmlns:pr="smNativeData" val="SMDATA_13_CTcJZB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BGBAAAmAoAABY0AACkEwAAAAAAACYAAAAIAAAAAQAAAAAAAAA="/>
              </a:ext>
            </a:extLst>
          </p:cNvSpPr>
          <p:nvPr>
            <p:ph type="ctrTitle"/>
          </p:nvPr>
        </p:nvSpPr>
        <p:spPr>
          <a:xfrm>
            <a:off x="694690" y="1722120"/>
            <a:ext cx="7772400" cy="1470660"/>
          </a:xfrm>
        </p:spPr>
        <p:txBody>
          <a:bodyPr/>
          <a:lstStyle/>
          <a:p>
            <a:pPr/>
            <a:r>
              <a:t>DDD cz1. </a:t>
            </a:r>
          </a:p>
        </p:txBody>
      </p:sp>
      <p:sp>
        <p:nvSpPr>
          <p:cNvPr id="3" name="PodtytułSlajdu1"/>
          <p:cNvSpPr>
            <a:spLocks noGrp="1" noChangeArrowheads="1"/>
            <a:extLst>
              <a:ext uri="smNativeData">
                <pr:smNativeData xmlns:pr="smNativeData" val="SMDATA_13_CTcJZB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BwCAAA6BcAANAvAACwIgAAAAAAACYAAAAIAAAAAAAAAAAAAAA="/>
              </a:ext>
            </a:extLst>
          </p:cNvSpPr>
          <p:nvPr>
            <p:ph type="subTitle" idx="1"/>
          </p:nvPr>
        </p:nvSpPr>
        <p:spPr/>
        <p:txBody>
          <a:bodyPr/>
          <a:lstStyle/>
          <a:p>
            <a:pPr/>
            <a:r>
              <a:t>Domain encapsulation</a:t>
            </a:r>
          </a:p>
        </p:txBody>
      </p:sp>
    </p:spTree>
  </p:cSld>
  <p:clrMapOvr>
    <a:masterClrMapping/>
  </p:clrMapOvr>
  <p:timing>
    <p:tnLst>
      <p:par>
        <p:cTn id="1" dur="indefinite" restart="never" nodeType="tmRoot"/>
      </p:par>
    </p:tnLst>
  </p:timing>
</p:sld>
</file>

<file path=ppt/slides/slide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ytułSlajdu1"/>
          <p:cNvSpPr>
            <a:spLocks noGrp="1" noChangeArrowheads="1"/>
            <a:extLst>
              <a:ext uri="smNativeData">
                <pr:smNativeData xmlns:pr="smNativeData" val="SMDATA_13_CTcJZB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DQAgAAsAEAAHA1AAC4CAAAAAAAACYAAAAIAAAAAAAAAAAAAAA="/>
              </a:ext>
            </a:extLst>
          </p:cNvSpPr>
          <p:nvPr>
            <p:ph type="title"/>
          </p:nvPr>
        </p:nvSpPr>
        <p:spPr/>
        <p:txBody>
          <a:bodyPr/>
          <a:lstStyle/>
          <a:p>
            <a:pPr/>
            <a:r>
              <a:t>Onion Architecture</a:t>
            </a:r>
          </a:p>
        </p:txBody>
      </p:sp>
      <p:sp>
        <p:nvSpPr>
          <p:cNvPr id="3" name="TekstSlajdu1"/>
          <p:cNvSpPr>
            <a:spLocks noGrp="1" noChangeArrowheads="1"/>
            <a:extLst>
              <a:ext uri="smNativeData">
                <pr:smNativeData xmlns:pr="smNativeData" val="SMDATA_13_CTcJZB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DQAgAA2AkAABIWAABnJgAAAAAAACYAAAAIAAAAAQAAAAAAAAA="/>
              </a:ext>
            </a:extLst>
          </p:cNvSpPr>
          <p:nvPr>
            <p:ph type="body" idx="1"/>
          </p:nvPr>
        </p:nvSpPr>
        <p:spPr>
          <a:xfrm>
            <a:off x="457200" y="1600200"/>
            <a:ext cx="3130550" cy="4642485"/>
          </a:xfrm>
        </p:spPr>
        <p:txBody>
          <a:bodyPr/>
          <a:lstStyle/>
          <a:p>
            <a:pPr marL="0" indent="0">
              <a:buNone/>
              <a:defRPr sz="2000"/>
            </a:pPr>
            <a:r>
              <a:t>Onion architecture is built on a domain model in which layers are connected through interfaces. The idea is to keep external dependencies as far outward as possible where domain entities and business rules form the core part of the architecture. It provides flexible, sustainable and portable architecture</a:t>
            </a:r>
          </a:p>
          <a:p>
            <a:pPr>
              <a:defRPr sz="2000"/>
            </a:pPr>
          </a:p>
        </p:txBody>
      </p:sp>
      <p:pic>
        <p:nvPicPr>
          <p:cNvPr id="4" name="Obraz1"/>
          <p:cNvPicPr>
            <a:picLocks noChangeAspect="1"/>
            <a:extLst>
              <a:ext uri="smNativeData">
                <pr:smNativeData xmlns:pr="smNativeData" val="SMDATA_15_CTcJZBMAAAAlAAAAEQAAAC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u+DjBf///wEAAAAAAAAAAAAAAAAAAAAAAAAAAAAAAAAAAAAAAAAAAAAAAAJ/f38AgICAA8zMzADAwP8Af39/AAAAAAAAAAAAAAAAAP///wAAAAAAIQAAABgAAAAUAAAAgxYAAGwKAAAfNwAAziQAAAAAAAAmAAAACAAAAP//////////"/>
              </a:ext>
            </a:extLst>
          </p:cNvPicPr>
          <p:nvPr/>
        </p:nvPicPr>
        <p:blipFill>
          <a:blip r:embed="rId2"/>
          <a:stretch>
            <a:fillRect/>
          </a:stretch>
        </p:blipFill>
        <p:spPr>
          <a:xfrm>
            <a:off x="3659505" y="1694180"/>
            <a:ext cx="5300980" cy="4288790"/>
          </a:xfrm>
          <a:prstGeom prst="rect">
            <a:avLst/>
          </a:prstGeom>
          <a:noFill/>
          <a:ln>
            <a:noFill/>
          </a:ln>
          <a:effectLst/>
        </p:spPr>
      </p:pic>
      <p:sp>
        <p:nvSpPr>
          <p:cNvPr id="5" name="Pole tekstowe1"/>
          <p:cNvSpPr txBox="1">
            <a:extLst>
              <a:ext uri="smNativeData">
                <pr:smNativeData xmlns:pr="smNativeData" val="SMDATA_13_CTcJZBMAAAAlAAAAEg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AwFQAA9iUAABI1AAA2KAAAAAAAACYAAAAIAAAA//////////8="/>
              </a:ext>
            </a:extLst>
          </p:cNvSpPr>
          <p:nvPr/>
        </p:nvSpPr>
        <p:spPr>
          <a:xfrm>
            <a:off x="3444240" y="6170930"/>
            <a:ext cx="5182870" cy="365760"/>
          </a:xfrm>
          <a:prstGeom prst="rect">
            <a:avLst/>
          </a:prstGeom>
          <a:noFill/>
          <a:ln>
            <a:noFill/>
          </a:ln>
          <a:effectLst/>
        </p:spPr>
        <p:txBody>
          <a:bodyPr vert="horz" wrap="square" numCol="1" spcCol="215900" anchor="t"/>
          <a:lstStyle/>
          <a:p>
            <a:pPr/>
            <a:r>
              <a:t>https://dev.to/barrymcauley/onion-architecture-3fgl</a:t>
            </a:r>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ytułSlajdu1"/>
          <p:cNvSpPr>
            <a:spLocks noGrp="1" noChangeArrowheads="1"/>
            <a:extLst>
              <a:ext uri="smNativeData">
                <pr:smNativeData xmlns:pr="smNativeData" val="SMDATA_13_CTcJZB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DQAgAAsAEAAHA1AAC4CAAAAAAAACYAAAAIAAAAAAAAAAAAAAA="/>
              </a:ext>
            </a:extLst>
          </p:cNvSpPr>
          <p:nvPr>
            <p:ph type="title"/>
          </p:nvPr>
        </p:nvSpPr>
        <p:spPr/>
        <p:txBody>
          <a:bodyPr/>
          <a:lstStyle/>
          <a:p>
            <a:pPr/>
            <a:r>
              <a:t>sample project concept</a:t>
            </a:r>
          </a:p>
        </p:txBody>
      </p:sp>
      <p:sp>
        <p:nvSpPr>
          <p:cNvPr id="3" name="TekstSlajdu1"/>
          <p:cNvSpPr>
            <a:spLocks noGrp="1" noChangeArrowheads="1"/>
            <a:extLst>
              <a:ext uri="smNativeData">
                <pr:smNativeData xmlns:pr="smNativeData" val="SMDATA_13_CTcJZB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DQAgAA2AkAAHA1AACwJQAAAAAAACYAAAAIAAAAAAAAAAAAAAA="/>
              </a:ext>
            </a:extLst>
          </p:cNvSpPr>
          <p:nvPr>
            <p:ph type="body" idx="1"/>
          </p:nvPr>
        </p:nvSpPr>
        <p:spPr/>
        <p:txBody>
          <a:bodyPr/>
          <a:lstStyle/>
          <a:p>
            <a:pPr/>
            <a:r>
              <a:t>UC1: create order</a:t>
            </a:r>
          </a:p>
          <a:p>
            <a:pPr/>
            <a:r>
              <a:t>UC2: assign workers</a:t>
            </a:r>
          </a:p>
          <a:p>
            <a:pPr/>
            <a:r>
              <a:t>UC3: assign measurement to order</a:t>
            </a:r>
          </a:p>
          <a:p>
            <a:pPr/>
          </a:p>
          <a:p>
            <a:pPr/>
            <a:r>
              <a:t>MODEL: WorkOrder, Spool, Weld, Measurement, Worker (Manager/Welder), Tenant, Team</a:t>
            </a:r>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ytułSlajdu1"/>
          <p:cNvSpPr>
            <a:spLocks noGrp="1" noChangeArrowheads="1"/>
            <a:extLst>
              <a:ext uri="smNativeData">
                <pr:smNativeData xmlns:pr="smNativeData" val="SMDATA_13_CTcJZB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KLZgks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DQAgAAsAEAAHA1AAC4CAAAAAAAACYAAAAIAAAAAAAAAAAAAAA="/>
              </a:ext>
            </a:extLst>
          </p:cNvSpPr>
          <p:nvPr>
            <p:ph type="title"/>
          </p:nvPr>
        </p:nvSpPr>
        <p:spPr/>
        <p:txBody>
          <a:bodyPr/>
          <a:lstStyle/>
          <a:p>
            <a:pPr/>
            <a:r>
              <a:t>Domain</a:t>
            </a:r>
          </a:p>
        </p:txBody>
      </p:sp>
      <p:sp>
        <p:nvSpPr>
          <p:cNvPr id="3" name="TekstSlajdu1"/>
          <p:cNvSpPr>
            <a:spLocks noGrp="1" noChangeArrowheads="1"/>
            <a:extLst>
              <a:ext uri="smNativeData">
                <pr:smNativeData xmlns:pr="smNativeData" val="SMDATA_13_CTcJZB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DQAgAA2AkAAHA1AACwJQAAAAAAACYAAAAIAAAAAAAAAAAAAAA="/>
              </a:ext>
            </a:extLst>
          </p:cNvSpPr>
          <p:nvPr>
            <p:ph type="body" idx="1"/>
          </p:nvPr>
        </p:nvSpPr>
        <p:spPr/>
        <p:txBody>
          <a:bodyPr/>
          <a:lstStyle/>
          <a:p>
            <a:pPr/>
            <a:r>
              <a:t>Technical sophisticated: A domain is the targeted subject area of a computer program</a:t>
            </a:r>
          </a:p>
          <a:p>
            <a:pPr/>
            <a:r>
              <a:t>Technical simple: something blurry </a:t>
            </a:r>
          </a:p>
          <a:p>
            <a:pPr/>
            <a:r>
              <a:t>Phylosophical : a sphere of knowledge and activities around those sphere</a:t>
            </a:r>
          </a:p>
          <a:p>
            <a:pPr/>
            <a:r>
              <a:t>Business: department i belong to</a:t>
            </a:r>
          </a:p>
          <a:p>
            <a:pPr/>
          </a:p>
        </p:txBody>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ytułSlajdu1"/>
          <p:cNvSpPr>
            <a:spLocks noGrp="1" noChangeArrowheads="1"/>
            <a:extLst>
              <a:ext uri="smNativeData">
                <pr:smNativeData xmlns:pr="smNativeData" val="SMDATA_13_CTcJZB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KLZgks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DQAgAAsAEAAHA1AAC4CAAAAAAAACYAAAAIAAAAAAAAAAAAAAA="/>
              </a:ext>
            </a:extLst>
          </p:cNvSpPr>
          <p:nvPr>
            <p:ph type="title"/>
          </p:nvPr>
        </p:nvSpPr>
        <p:spPr/>
        <p:txBody>
          <a:bodyPr/>
          <a:lstStyle/>
          <a:p>
            <a:pPr/>
            <a:r>
              <a:t>Aggregate Pattern</a:t>
            </a:r>
          </a:p>
        </p:txBody>
      </p:sp>
      <p:sp>
        <p:nvSpPr>
          <p:cNvPr id="3" name="TekstSlajdu1"/>
          <p:cNvSpPr>
            <a:spLocks noGrp="1" noChangeArrowheads="1"/>
            <a:extLst>
              <a:ext uri="smNativeData">
                <pr:smNativeData xmlns:pr="smNativeData" val="SMDATA_13_CTcJZB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DQAgAA2AkAAHA1AACwJQAAAAAAACYAAAAIAAAAAAAAAAAAAAA="/>
              </a:ext>
            </a:extLst>
          </p:cNvSpPr>
          <p:nvPr>
            <p:ph type="body" idx="1"/>
          </p:nvPr>
        </p:nvSpPr>
        <p:spPr/>
        <p:txBody>
          <a:bodyPr/>
          <a:lstStyle/>
          <a:p>
            <a:pPr/>
            <a:r>
              <a:t>Aggregation implies that one object owns or is responsible for another object or objects set</a:t>
            </a:r>
          </a:p>
          <a:p>
            <a:pPr/>
            <a:r>
              <a:t>Integrity of an aggregate as a whole has to be ensured. </a:t>
            </a:r>
          </a:p>
          <a:p>
            <a:pPr/>
            <a:r>
              <a:t>Aggregate fires EVENTS in case of EDA</a:t>
            </a:r>
          </a:p>
          <a:p>
            <a:pPr/>
          </a:p>
        </p:txBody>
      </p:sp>
    </p:spTree>
  </p:cSld>
  <p:clrMapOvr>
    <a:masterClrMapping/>
  </p:clrMapOvr>
  <p:timing>
    <p:tnLst>
      <p:par>
        <p:cTn id="1" dur="indefinite" restart="never" nodeType="tmRoot"/>
      </p:par>
    </p:tnLst>
  </p:timing>
</p:sld>
</file>

<file path=ppt/slides/slide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ytułSlajdu1"/>
          <p:cNvSpPr>
            <a:spLocks noGrp="1" noChangeArrowheads="1"/>
            <a:extLst>
              <a:ext uri="smNativeData">
                <pr:smNativeData xmlns:pr="smNativeData" val="SMDATA_13_CTcJZB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DQAgAAsAEAAHA1AAC4CAAAAAAAACYAAAAIAAAAAAAAAAAAAAA="/>
              </a:ext>
            </a:extLst>
          </p:cNvSpPr>
          <p:nvPr>
            <p:ph type="title"/>
          </p:nvPr>
        </p:nvSpPr>
        <p:spPr/>
        <p:txBody>
          <a:bodyPr/>
          <a:lstStyle/>
          <a:p>
            <a:pPr/>
            <a:r>
              <a:t>AggregateRoot, Entity, ValueObject</a:t>
            </a:r>
          </a:p>
        </p:txBody>
      </p:sp>
      <p:sp>
        <p:nvSpPr>
          <p:cNvPr id="3" name="TekstSlajdu1"/>
          <p:cNvSpPr>
            <a:spLocks noGrp="1" noChangeArrowheads="1"/>
            <a:extLst>
              <a:ext uri="smNativeData">
                <pr:smNativeData xmlns:pr="smNativeData" val="SMDATA_13_CTcJZB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DQAgAA2AkAAHA1AACwJQAAAAAAACYAAAAIAAAAAAAAAAAAAAA="/>
              </a:ext>
            </a:extLst>
          </p:cNvSpPr>
          <p:nvPr>
            <p:ph type="body" idx="1"/>
          </p:nvPr>
        </p:nvSpPr>
        <p:spPr/>
        <p:txBody>
          <a:bodyPr/>
          <a:lstStyle/>
          <a:p>
            <a:pPr/>
            <a:r>
              <a:t>AR Boundries</a:t>
            </a:r>
          </a:p>
          <a:p>
            <a:pPr/>
            <a:r>
              <a:t>Immutability &amp; Invariants </a:t>
            </a:r>
          </a:p>
          <a:p>
            <a:pPr/>
          </a:p>
          <a:p>
            <a:pPr/>
          </a:p>
          <a:p>
            <a:pPr/>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ytułSlajdu1"/>
          <p:cNvSpPr>
            <a:spLocks noGrp="1" noChangeArrowheads="1"/>
            <a:extLst>
              <a:ext uri="smNativeData">
                <pr:smNativeData xmlns:pr="smNativeData" val="SMDATA_13_CTcJZB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DQAgAAsAEAAHA1AAC4CAAAAAAAACYAAAAIAAAAAAAAAAAAAAA="/>
              </a:ext>
            </a:extLst>
          </p:cNvSpPr>
          <p:nvPr>
            <p:ph type="title"/>
          </p:nvPr>
        </p:nvSpPr>
        <p:spPr/>
        <p:txBody>
          <a:bodyPr/>
          <a:lstStyle/>
          <a:p>
            <a:pPr/>
            <a:r>
              <a:t>Business Logic</a:t>
            </a:r>
          </a:p>
        </p:txBody>
      </p:sp>
      <p:sp>
        <p:nvSpPr>
          <p:cNvPr id="3" name="TekstSlajdu1"/>
          <p:cNvSpPr>
            <a:spLocks noGrp="1" noChangeArrowheads="1"/>
            <a:extLst>
              <a:ext uri="smNativeData">
                <pr:smNativeData xmlns:pr="smNativeData" val="SMDATA_13_CTcJZB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74OMF////AQAAAAAAAAAAAAAAAAAAAAAAAAAAAAAAAAAAAAAAAAAAAAAAAn9/fwCAgIADzMzMAMDA/wB/f38AAAAAAAAAAAAAAAAAAAAAAAAAAAAhAAAAGAAAABQAAADQAgAA2AkAAHA1AACwJQAAAAAAACYAAAAIAAAAAAAAAAAAAAA="/>
              </a:ext>
            </a:extLst>
          </p:cNvSpPr>
          <p:nvPr>
            <p:ph type="body" idx="1"/>
          </p:nvPr>
        </p:nvSpPr>
        <p:spPr/>
        <p:txBody>
          <a:bodyPr/>
          <a:lstStyle/>
          <a:p>
            <a:pPr/>
            <a:r>
              <a:t>Entity - invariants handling logic</a:t>
            </a:r>
          </a:p>
          <a:p>
            <a:pPr/>
            <a:r>
              <a:t>Domain Services - use if logic breakse entity / vo isolation</a:t>
            </a:r>
          </a:p>
          <a:p>
            <a:pPr/>
            <a:r>
              <a:t>Application Services - orchestrate domain knowledge with external world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2">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fontScheme name="Presentation">
      <a:majorFont>
        <a:latin typeface="Calibri"/>
        <a:ea typeface="SimSun"/>
        <a:cs typeface="Times New Roman"/>
      </a:majorFont>
      <a:minorFont>
        <a:latin typeface="Calibri"/>
        <a:ea typeface="SimSun"/>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000000"/>
        </a:dk2>
        <a:lt2>
          <a:srgbClr val="969696"/>
        </a:lt2>
        <a:accent1>
          <a:srgbClr val="FBDF53"/>
        </a:accent1>
        <a:accent2>
          <a:srgbClr val="FF9966"/>
        </a:accent2>
        <a:accent3>
          <a:srgbClr val="DF7986"/>
        </a:accent3>
        <a:accent4>
          <a:srgbClr val="BF59A6"/>
        </a:accent4>
        <a:accent5>
          <a:srgbClr val="9F39C6"/>
        </a:accent5>
        <a:accent6>
          <a:srgbClr val="7F19E6"/>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808080"/>
        </a:lt2>
        <a:accent1>
          <a:srgbClr val="99CCFF"/>
        </a:accent1>
        <a:accent2>
          <a:srgbClr val="CCCCFF"/>
        </a:accent2>
        <a:accent3>
          <a:srgbClr val="ACACDF"/>
        </a:accent3>
        <a:accent4>
          <a:srgbClr val="9C9CBF"/>
        </a:accent4>
        <a:accent5>
          <a:srgbClr val="7C7C9F"/>
        </a:accent5>
        <a:accent6>
          <a:srgbClr val="5C5C7F"/>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DEF6F1"/>
        </a:lt1>
        <a:dk2>
          <a:srgbClr val="000000"/>
        </a:dk2>
        <a:lt2>
          <a:srgbClr val="969696"/>
        </a:lt2>
        <a:accent1>
          <a:srgbClr val="FFFFFF"/>
        </a:accent1>
        <a:accent2>
          <a:srgbClr val="8DC6FF"/>
        </a:accent2>
        <a:accent3>
          <a:srgbClr val="6DA6DF"/>
        </a:accent3>
        <a:accent4>
          <a:srgbClr val="4D86BF"/>
        </a:accent4>
        <a:accent5>
          <a:srgbClr val="2D669F"/>
        </a:accent5>
        <a:accent6>
          <a:srgbClr val="0D467F"/>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D9"/>
        </a:lt1>
        <a:dk2>
          <a:srgbClr val="000000"/>
        </a:dk2>
        <a:lt2>
          <a:srgbClr val="777777"/>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5">
        <a:dk1>
          <a:srgbClr val="FFFFFF"/>
        </a:dk1>
        <a:lt1>
          <a:srgbClr val="008080"/>
        </a:lt1>
        <a:dk2>
          <a:srgbClr val="FFFF99"/>
        </a:dk2>
        <a:lt2>
          <a:srgbClr val="005A58"/>
        </a:lt2>
        <a:accent1>
          <a:srgbClr val="006462"/>
        </a:accent1>
        <a:accent2>
          <a:srgbClr val="6D6FC7"/>
        </a:accent2>
        <a:accent3>
          <a:srgbClr val="6D8FA7"/>
        </a:accent3>
        <a:accent4>
          <a:srgbClr val="8DAF87"/>
        </a:accent4>
        <a:accent5>
          <a:srgbClr val="ADCF67"/>
        </a:accent5>
        <a:accent6>
          <a:srgbClr val="CDEF47"/>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6">
        <a:dk1>
          <a:srgbClr val="FFFFFF"/>
        </a:dk1>
        <a:lt1>
          <a:srgbClr val="800000"/>
        </a:lt1>
        <a:dk2>
          <a:srgbClr val="DFD293"/>
        </a:dk2>
        <a:lt2>
          <a:srgbClr val="5C1F00"/>
        </a:lt2>
        <a:accent1>
          <a:srgbClr val="CC3300"/>
        </a:accent1>
        <a:accent2>
          <a:srgbClr val="BE7960"/>
        </a:accent2>
        <a:accent3>
          <a:srgbClr val="9E9980"/>
        </a:accent3>
        <a:accent4>
          <a:srgbClr val="7EB9A0"/>
        </a:accent4>
        <a:accent5>
          <a:srgbClr val="5EC9C0"/>
        </a:accent5>
        <a:accent6>
          <a:srgbClr val="3EE9E0"/>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Presentation 7">
        <a:dk1>
          <a:srgbClr val="FFFFFF"/>
        </a:dk1>
        <a:lt1>
          <a:srgbClr val="000099"/>
        </a:lt1>
        <a:dk2>
          <a:srgbClr val="CCFFFF"/>
        </a:dk2>
        <a:lt2>
          <a:srgbClr val="003366"/>
        </a:lt2>
        <a:accent1>
          <a:srgbClr val="3366CC"/>
        </a:accent1>
        <a:accent2>
          <a:srgbClr val="00B000"/>
        </a:accent2>
        <a:accent3>
          <a:srgbClr val="209020"/>
        </a:accent3>
        <a:accent4>
          <a:srgbClr val="407040"/>
        </a:accent4>
        <a:accent5>
          <a:srgbClr val="605060"/>
        </a:accent5>
        <a:accent6>
          <a:srgbClr val="80308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8">
        <a:dk1>
          <a:srgbClr val="FFFFFF"/>
        </a:dk1>
        <a:lt1>
          <a:srgbClr val="000000"/>
        </a:lt1>
        <a:dk2>
          <a:srgbClr val="E3EBF1"/>
        </a:dk2>
        <a:lt2>
          <a:srgbClr val="336699"/>
        </a:lt2>
        <a:accent1>
          <a:srgbClr val="003399"/>
        </a:accent1>
        <a:accent2>
          <a:srgbClr val="468A4B"/>
        </a:accent2>
        <a:accent3>
          <a:srgbClr val="666A6B"/>
        </a:accent3>
        <a:accent4>
          <a:srgbClr val="864A8B"/>
        </a:accent4>
        <a:accent5>
          <a:srgbClr val="A62AAB"/>
        </a:accent5>
        <a:accent6>
          <a:srgbClr val="C60ACB"/>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Presentation 9">
        <a:dk1>
          <a:srgbClr val="FFFFFF"/>
        </a:dk1>
        <a:lt1>
          <a:srgbClr val="686B5D"/>
        </a:lt1>
        <a:dk2>
          <a:srgbClr val="D1D1CB"/>
        </a:dk2>
        <a:lt2>
          <a:srgbClr val="777777"/>
        </a:lt2>
        <a:accent1>
          <a:srgbClr val="909082"/>
        </a:accent1>
        <a:accent2>
          <a:srgbClr val="809EA8"/>
        </a:accent2>
        <a:accent3>
          <a:srgbClr val="A07E88"/>
        </a:accent3>
        <a:accent4>
          <a:srgbClr val="C05E68"/>
        </a:accent4>
        <a:accent5>
          <a:srgbClr val="E03E48"/>
        </a:accent5>
        <a:accent6>
          <a:srgbClr val="FF1E28"/>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10">
        <a:dk1>
          <a:srgbClr val="FFFFFF"/>
        </a:dk1>
        <a:lt1>
          <a:srgbClr val="666699"/>
        </a:lt1>
        <a:dk2>
          <a:srgbClr val="FFFFFF"/>
        </a:dk2>
        <a:lt2>
          <a:srgbClr val="3E3E5C"/>
        </a:lt2>
        <a:accent1>
          <a:srgbClr val="60597B"/>
        </a:accent1>
        <a:accent2>
          <a:srgbClr val="6666FF"/>
        </a:accent2>
        <a:accent3>
          <a:srgbClr val="8686DF"/>
        </a:accent3>
        <a:accent4>
          <a:srgbClr val="A6A6BF"/>
        </a:accent4>
        <a:accent5>
          <a:srgbClr val="C6C69F"/>
        </a:accent5>
        <a:accent6>
          <a:srgbClr val="E6E67F"/>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Presentation 11">
        <a:dk1>
          <a:srgbClr val="FFFFFF"/>
        </a:dk1>
        <a:lt1>
          <a:srgbClr val="523E26"/>
        </a:lt1>
        <a:dk2>
          <a:srgbClr val="DFC08D"/>
        </a:dk2>
        <a:lt2>
          <a:srgbClr val="2D2015"/>
        </a:lt2>
        <a:accent1>
          <a:srgbClr val="8C7B70"/>
        </a:accent1>
        <a:accent2>
          <a:srgbClr val="8F5F2F"/>
        </a:accent2>
        <a:accent3>
          <a:srgbClr val="8F7F4F"/>
        </a:accent3>
        <a:accent4>
          <a:srgbClr val="6F9F6F"/>
        </a:accent4>
        <a:accent5>
          <a:srgbClr val="4FBF8F"/>
        </a:accent5>
        <a:accent6>
          <a:srgbClr val="2FDFAF"/>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Presentation 12">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jakub</cp:lastModifiedBy>
  <cp:revision>0</cp:revision>
  <dcterms:created xsi:type="dcterms:W3CDTF">2023-03-08T22:18:49Z</dcterms:created>
  <dcterms:modified xsi:type="dcterms:W3CDTF">2023-03-09T01:31:53Z</dcterms:modified>
</cp:coreProperties>
</file>