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6EBE1-14C0-4FC0-90CB-E183426F6B5A}" v="2" dt="2025-04-13T22:16:09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1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66DA-1ED8-5203-B71E-BE328715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4674" r="-1" b="1665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8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B75DCAD-3143-75D9-245A-902A4EABD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pl-PL" sz="5400">
                <a:solidFill>
                  <a:srgbClr val="FFFFFF"/>
                </a:solidFill>
              </a:rPr>
              <a:t>Symulator Układu Automatycznej regulacji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AA070BE-7F0A-41F1-CA03-B3E186BA9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483" y="3879855"/>
            <a:ext cx="5993576" cy="2043305"/>
          </a:xfrm>
        </p:spPr>
        <p:txBody>
          <a:bodyPr>
            <a:normAutofit lnSpcReduction="10000"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Sieci Komputerowe</a:t>
            </a:r>
          </a:p>
          <a:p>
            <a:pPr algn="r"/>
            <a:r>
              <a:rPr lang="pl-PL">
                <a:solidFill>
                  <a:srgbClr val="FFFFFF"/>
                </a:solidFill>
              </a:rPr>
              <a:t>II Spotkanie Seminaryjne</a:t>
            </a:r>
          </a:p>
          <a:p>
            <a:pPr algn="r"/>
            <a:r>
              <a:rPr lang="pl-PL">
                <a:solidFill>
                  <a:srgbClr val="FFFFFF"/>
                </a:solidFill>
              </a:rPr>
              <a:t>Jakub Wróbel</a:t>
            </a:r>
          </a:p>
          <a:p>
            <a:pPr algn="r"/>
            <a:r>
              <a:rPr lang="pl-PL">
                <a:solidFill>
                  <a:srgbClr val="FFFFFF"/>
                </a:solidFill>
              </a:rPr>
              <a:t>Kacper Huk</a:t>
            </a:r>
          </a:p>
          <a:p>
            <a:pPr algn="r"/>
            <a:endParaRPr lang="pl-PL" sz="2200">
              <a:solidFill>
                <a:srgbClr val="FFFFFF"/>
              </a:solidFill>
            </a:endParaRPr>
          </a:p>
        </p:txBody>
      </p:sp>
      <p:grpSp>
        <p:nvGrpSpPr>
          <p:cNvPr id="85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8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D55986-C5AC-C529-C16F-851CFBF2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GUI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FF02001-44FA-7301-3BFF-D816A743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43534"/>
            <a:ext cx="6553083" cy="62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0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F36844B-B95E-3F1F-B5CF-E6610074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36" y="112357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5729CBC-7E98-5196-7840-54103ED83010}"/>
              </a:ext>
            </a:extLst>
          </p:cNvPr>
          <p:cNvSpPr txBox="1"/>
          <p:nvPr/>
        </p:nvSpPr>
        <p:spPr>
          <a:xfrm>
            <a:off x="300718" y="1666760"/>
            <a:ext cx="3988112" cy="315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700">
                <a:solidFill>
                  <a:schemeClr val="tx2"/>
                </a:solidFill>
              </a:rPr>
              <a:t>Simulation </a:t>
            </a:r>
            <a:r>
              <a:rPr lang="en-US" sz="1700" err="1">
                <a:solidFill>
                  <a:schemeClr val="tx2"/>
                </a:solidFill>
              </a:rPr>
              <a:t>zawiera</a:t>
            </a:r>
            <a:r>
              <a:rPr lang="en-US" sz="1700">
                <a:solidFill>
                  <a:schemeClr val="tx2"/>
                </a:solidFill>
              </a:rPr>
              <a:t> </a:t>
            </a:r>
            <a:r>
              <a:rPr lang="en-US" sz="1700" err="1">
                <a:solidFill>
                  <a:schemeClr val="tx2"/>
                </a:solidFill>
              </a:rPr>
              <a:t>obiekty</a:t>
            </a:r>
            <a:r>
              <a:rPr lang="en-US" sz="1700">
                <a:solidFill>
                  <a:schemeClr val="tx2"/>
                </a:solidFill>
              </a:rPr>
              <a:t>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700">
                <a:solidFill>
                  <a:schemeClr val="tx2"/>
                </a:solidFill>
              </a:rPr>
              <a:t>PID (</a:t>
            </a:r>
            <a:r>
              <a:rPr lang="en-US" sz="1700" err="1">
                <a:solidFill>
                  <a:schemeClr val="tx2"/>
                </a:solidFill>
              </a:rPr>
              <a:t>pid</a:t>
            </a:r>
            <a:r>
              <a:rPr lang="en-US" sz="1700">
                <a:solidFill>
                  <a:schemeClr val="tx2"/>
                </a:solidFill>
              </a:rPr>
              <a:t>) – </a:t>
            </a:r>
            <a:r>
              <a:rPr lang="en-US" sz="1700" err="1">
                <a:solidFill>
                  <a:schemeClr val="tx2"/>
                </a:solidFill>
              </a:rPr>
              <a:t>kompozycja</a:t>
            </a:r>
            <a:r>
              <a:rPr lang="en-US" sz="1700">
                <a:solidFill>
                  <a:schemeClr val="tx2"/>
                </a:solidFill>
              </a:rPr>
              <a:t> (</a:t>
            </a:r>
            <a:r>
              <a:rPr lang="en-US" sz="1700" err="1">
                <a:solidFill>
                  <a:schemeClr val="tx2"/>
                </a:solidFill>
              </a:rPr>
              <a:t>żyje</a:t>
            </a:r>
            <a:r>
              <a:rPr lang="en-US" sz="1700">
                <a:solidFill>
                  <a:schemeClr val="tx2"/>
                </a:solidFill>
              </a:rPr>
              <a:t> </a:t>
            </a:r>
            <a:r>
              <a:rPr lang="en-US" sz="1700" err="1">
                <a:solidFill>
                  <a:schemeClr val="tx2"/>
                </a:solidFill>
              </a:rPr>
              <a:t>i</a:t>
            </a:r>
            <a:r>
              <a:rPr lang="en-US" sz="1700">
                <a:solidFill>
                  <a:schemeClr val="tx2"/>
                </a:solidFill>
              </a:rPr>
              <a:t> </a:t>
            </a:r>
            <a:r>
              <a:rPr lang="en-US" sz="1700" err="1">
                <a:solidFill>
                  <a:schemeClr val="tx2"/>
                </a:solidFill>
              </a:rPr>
              <a:t>umiera</a:t>
            </a:r>
            <a:r>
              <a:rPr lang="en-US" sz="1700">
                <a:solidFill>
                  <a:schemeClr val="tx2"/>
                </a:solidFill>
              </a:rPr>
              <a:t> z Simulation)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700">
                <a:solidFill>
                  <a:schemeClr val="tx2"/>
                </a:solidFill>
              </a:rPr>
              <a:t>Generator (generator) – </a:t>
            </a:r>
            <a:r>
              <a:rPr lang="en-US" sz="1700" err="1">
                <a:solidFill>
                  <a:schemeClr val="tx2"/>
                </a:solidFill>
              </a:rPr>
              <a:t>kompozycja</a:t>
            </a:r>
            <a:endParaRPr lang="en-US" sz="170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700">
                <a:solidFill>
                  <a:schemeClr val="tx2"/>
                </a:solidFill>
              </a:rPr>
              <a:t>ARX (</a:t>
            </a:r>
            <a:r>
              <a:rPr lang="en-US" sz="1700" err="1">
                <a:solidFill>
                  <a:schemeClr val="tx2"/>
                </a:solidFill>
              </a:rPr>
              <a:t>arx</a:t>
            </a:r>
            <a:r>
              <a:rPr lang="en-US" sz="1700">
                <a:solidFill>
                  <a:schemeClr val="tx2"/>
                </a:solidFill>
              </a:rPr>
              <a:t>) – </a:t>
            </a:r>
            <a:r>
              <a:rPr lang="en-US" sz="1700" err="1">
                <a:solidFill>
                  <a:schemeClr val="tx2"/>
                </a:solidFill>
              </a:rPr>
              <a:t>kompozycja</a:t>
            </a:r>
            <a:endParaRPr lang="en-US" sz="170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700" err="1">
                <a:solidFill>
                  <a:schemeClr val="tx2"/>
                </a:solidFill>
              </a:rPr>
              <a:t>SimulationFrame</a:t>
            </a:r>
            <a:r>
              <a:rPr lang="en-US" sz="1700">
                <a:solidFill>
                  <a:schemeClr val="tx2"/>
                </a:solidFill>
              </a:rPr>
              <a:t> – </a:t>
            </a:r>
            <a:r>
              <a:rPr lang="en-US" sz="1700" err="1">
                <a:solidFill>
                  <a:schemeClr val="tx2"/>
                </a:solidFill>
              </a:rPr>
              <a:t>agregacja</a:t>
            </a:r>
            <a:r>
              <a:rPr lang="en-US" sz="1700">
                <a:solidFill>
                  <a:schemeClr val="tx2"/>
                </a:solidFill>
              </a:rPr>
              <a:t> (</a:t>
            </a:r>
            <a:r>
              <a:rPr lang="en-US" sz="1700" err="1">
                <a:solidFill>
                  <a:schemeClr val="tx2"/>
                </a:solidFill>
              </a:rPr>
              <a:t>lista</a:t>
            </a:r>
            <a:r>
              <a:rPr lang="en-US" sz="1700">
                <a:solidFill>
                  <a:schemeClr val="tx2"/>
                </a:solidFill>
              </a:rPr>
              <a:t> </a:t>
            </a:r>
            <a:r>
              <a:rPr lang="en-US" sz="1700" err="1">
                <a:solidFill>
                  <a:schemeClr val="tx2"/>
                </a:solidFill>
              </a:rPr>
              <a:t>stanów</a:t>
            </a:r>
            <a:r>
              <a:rPr lang="en-US" sz="1700">
                <a:solidFill>
                  <a:schemeClr val="tx2"/>
                </a:solidFill>
              </a:rPr>
              <a:t> </a:t>
            </a:r>
            <a:r>
              <a:rPr lang="en-US" sz="1700" err="1">
                <a:solidFill>
                  <a:schemeClr val="tx2"/>
                </a:solidFill>
              </a:rPr>
              <a:t>symulacji</a:t>
            </a:r>
            <a:r>
              <a:rPr lang="en-US" sz="170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7512A70-E3C0-EE8A-6338-2C002E40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35" y="800500"/>
            <a:ext cx="7328414" cy="4745147"/>
          </a:xfrm>
          <a:prstGeom prst="rect">
            <a:avLst/>
          </a:prstGeom>
        </p:spPr>
      </p:pic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35217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2F30E7195B9B47AF46F8BF31C46E94" ma:contentTypeVersion="6" ma:contentTypeDescription="Utwórz nowy dokument." ma:contentTypeScope="" ma:versionID="a11ae2a405e3835a1071d6eaea764b09">
  <xsd:schema xmlns:xsd="http://www.w3.org/2001/XMLSchema" xmlns:xs="http://www.w3.org/2001/XMLSchema" xmlns:p="http://schemas.microsoft.com/office/2006/metadata/properties" xmlns:ns3="237a183d-8b74-4a96-a9b3-72c3674fc4d7" targetNamespace="http://schemas.microsoft.com/office/2006/metadata/properties" ma:root="true" ma:fieldsID="69fface2cda45c42be209ad34e77bea2" ns3:_="">
    <xsd:import namespace="237a183d-8b74-4a96-a9b3-72c3674fc4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a183d-8b74-4a96-a9b3-72c3674fc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7a183d-8b74-4a96-a9b3-72c3674fc4d7" xsi:nil="true"/>
  </documentManagement>
</p:properties>
</file>

<file path=customXml/itemProps1.xml><?xml version="1.0" encoding="utf-8"?>
<ds:datastoreItem xmlns:ds="http://schemas.openxmlformats.org/officeDocument/2006/customXml" ds:itemID="{5AF29D4F-9384-4197-9332-5BD613F33F23}">
  <ds:schemaRefs>
    <ds:schemaRef ds:uri="237a183d-8b74-4a96-a9b3-72c3674fc4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A25EFB-5BC5-4680-B5C8-A1C3DE14FE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3C384-8221-4E70-B367-2CC25F947A74}">
  <ds:schemaRefs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237a183d-8b74-4a96-a9b3-72c3674fc4d7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Panoramiczny</PresentationFormat>
  <Paragraphs>12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AvenirNext LT Pro Medium</vt:lpstr>
      <vt:lpstr>Posterama</vt:lpstr>
      <vt:lpstr>ExploreVTI</vt:lpstr>
      <vt:lpstr>Symulator Układu Automatycznej regulacji</vt:lpstr>
      <vt:lpstr>GUI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Huk (kh310583)</dc:creator>
  <cp:lastModifiedBy>Kacper Huk (kh310583)</cp:lastModifiedBy>
  <cp:revision>1</cp:revision>
  <dcterms:created xsi:type="dcterms:W3CDTF">2025-04-13T20:34:36Z</dcterms:created>
  <dcterms:modified xsi:type="dcterms:W3CDTF">2025-04-13T22:16:09Z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0x010100902F30E7195B9B47AF46F8BF31C46E94</vt:lpwstr>
  </property>
</Properties>
</file>