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99" r:id="rId7"/>
    <p:sldId id="300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0"/>
            <p14:sldId id="301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June 20,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June 20,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June 20,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June 20,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June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June 20,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June 20,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June 20,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June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June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June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June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June 20,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jakubzeman-acc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sam</a:t>
            </a:r>
            <a:r>
              <a:rPr lang="en-US" dirty="0"/>
              <a:t>-hello-world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20,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1248514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  <a:p>
            <a:r>
              <a:rPr lang="en-US" dirty="0"/>
              <a:t>Flexible target platform:</a:t>
            </a:r>
          </a:p>
          <a:p>
            <a:r>
              <a:rPr lang="en-US" dirty="0"/>
              <a:t>Good for larger REST APIs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20,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1083490" y="3010629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825448" y="3000412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debugger)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1083490" y="3691177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825448" y="3666947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96646" y="4357712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825448" y="4333482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python3</a:t>
            </a: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--upgrade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awscli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example.git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20,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229915"/>
            <a:ext cx="8290560" cy="3594748"/>
          </a:xfrm>
        </p:spPr>
        <p:txBody>
          <a:bodyPr/>
          <a:lstStyle/>
          <a:p>
            <a:r>
              <a:rPr lang="en-US" dirty="0">
                <a:latin typeface="+mn-lt"/>
              </a:rPr>
              <a:t>Open </a:t>
            </a:r>
            <a:r>
              <a:rPr lang="en-US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>
                <a:latin typeface="+mn-lt"/>
              </a:rPr>
              <a:t> and make your own modifications</a:t>
            </a:r>
          </a:p>
          <a:p>
            <a:pPr lvl="1"/>
            <a:r>
              <a:rPr lang="en-US" b="1" dirty="0">
                <a:latin typeface="+mn-lt"/>
              </a:rPr>
              <a:t>!!! Lambda code bucket vs. bucket for lambda runtime !!!</a:t>
            </a:r>
          </a:p>
          <a:p>
            <a:r>
              <a:rPr lang="en-US" dirty="0">
                <a:latin typeface="+mn-lt"/>
              </a:rPr>
              <a:t>Prepare </a:t>
            </a:r>
            <a:r>
              <a:rPr lang="en-US" dirty="0" err="1">
                <a:latin typeface="+mn-lt"/>
              </a:rPr>
              <a:t>lambda.zip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app.py</a:t>
            </a:r>
            <a:endParaRPr lang="cs-CZ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/lib/python3.6/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site-packages</a:t>
            </a:r>
            <a:endParaRPr lang="cs-CZ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</a:p>
          <a:p>
            <a:pPr marL="0" indent="0">
              <a:buNone/>
            </a:pP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--profile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s3://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jakub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pyvo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-demo-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lambdas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Deploy:</a:t>
            </a:r>
          </a:p>
          <a:p>
            <a:pPr marL="0" indent="0">
              <a:buNone/>
            </a:pP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deploy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template-file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template-demo.yaml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stack-name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pyvo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-demo-test --region eu-central-1 --profile 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capabilities</a:t>
            </a:r>
            <a:r>
              <a:rPr lang="cs-CZ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CAPABILITY_IAM --</a:t>
            </a:r>
            <a:r>
              <a:rPr lang="cs-CZ" sz="1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force-upload</a:t>
            </a:r>
            <a:endParaRPr lang="cs-CZ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June 20,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426</TotalTime>
  <Words>234</Words>
  <Application>Microsoft Macintosh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Environment preparation</vt:lpstr>
      <vt:lpstr>Prepare yaml for sam</vt:lpstr>
    </vt:vector>
  </TitlesOfParts>
  <Company>Accolade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43</cp:revision>
  <dcterms:created xsi:type="dcterms:W3CDTF">2016-09-28T19:53:57Z</dcterms:created>
  <dcterms:modified xsi:type="dcterms:W3CDTF">2018-06-20T14:24:59Z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