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4AAAE-229C-4482-93B2-8D3F4832E920}" v="2" dt="2024-03-23T22:17:21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0630" autoAdjust="0"/>
  </p:normalViewPr>
  <p:slideViewPr>
    <p:cSldViewPr snapToGrid="0">
      <p:cViewPr varScale="1">
        <p:scale>
          <a:sx n="89" d="100"/>
          <a:sy n="89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ujobi, John  - SDSU Student" userId="2496a094-1a0b-4f77-9cad-f0a374ce4708" providerId="ADAL" clId="{54A4AAAE-229C-4482-93B2-8D3F4832E920}"/>
    <pc:docChg chg="modSld">
      <pc:chgData name="Akujobi, John  - SDSU Student" userId="2496a094-1a0b-4f77-9cad-f0a374ce4708" providerId="ADAL" clId="{54A4AAAE-229C-4482-93B2-8D3F4832E920}" dt="2024-03-23T22:18:03.179" v="32" actId="403"/>
      <pc:docMkLst>
        <pc:docMk/>
      </pc:docMkLst>
      <pc:sldChg chg="modSp mod">
        <pc:chgData name="Akujobi, John  - SDSU Student" userId="2496a094-1a0b-4f77-9cad-f0a374ce4708" providerId="ADAL" clId="{54A4AAAE-229C-4482-93B2-8D3F4832E920}" dt="2024-03-23T22:17:24.552" v="21"/>
        <pc:sldMkLst>
          <pc:docMk/>
          <pc:sldMk cId="4074593352" sldId="257"/>
        </pc:sldMkLst>
        <pc:spChg chg="mod">
          <ac:chgData name="Akujobi, John  - SDSU Student" userId="2496a094-1a0b-4f77-9cad-f0a374ce4708" providerId="ADAL" clId="{54A4AAAE-229C-4482-93B2-8D3F4832E920}" dt="2024-03-23T22:17:24.552" v="21"/>
          <ac:spMkLst>
            <pc:docMk/>
            <pc:sldMk cId="4074593352" sldId="257"/>
            <ac:spMk id="3" creationId="{00000000-0000-0000-0000-000000000000}"/>
          </ac:spMkLst>
        </pc:spChg>
      </pc:sldChg>
      <pc:sldChg chg="modSp mod">
        <pc:chgData name="Akujobi, John  - SDSU Student" userId="2496a094-1a0b-4f77-9cad-f0a374ce4708" providerId="ADAL" clId="{54A4AAAE-229C-4482-93B2-8D3F4832E920}" dt="2024-03-23T22:18:03.179" v="32" actId="403"/>
        <pc:sldMkLst>
          <pc:docMk/>
          <pc:sldMk cId="3912583328" sldId="258"/>
        </pc:sldMkLst>
        <pc:spChg chg="mod">
          <ac:chgData name="Akujobi, John  - SDSU Student" userId="2496a094-1a0b-4f77-9cad-f0a374ce4708" providerId="ADAL" clId="{54A4AAAE-229C-4482-93B2-8D3F4832E920}" dt="2024-03-23T22:18:03.179" v="32" actId="403"/>
          <ac:spMkLst>
            <pc:docMk/>
            <pc:sldMk cId="3912583328" sldId="258"/>
            <ac:spMk id="3" creationId="{00000000-0000-0000-0000-000000000000}"/>
          </ac:spMkLst>
        </pc:spChg>
      </pc:sldChg>
      <pc:sldChg chg="modSp mod">
        <pc:chgData name="Akujobi, John  - SDSU Student" userId="2496a094-1a0b-4f77-9cad-f0a374ce4708" providerId="ADAL" clId="{54A4AAAE-229C-4482-93B2-8D3F4832E920}" dt="2024-03-23T22:17:38.653" v="27" actId="403"/>
        <pc:sldMkLst>
          <pc:docMk/>
          <pc:sldMk cId="549303021" sldId="259"/>
        </pc:sldMkLst>
        <pc:spChg chg="mod">
          <ac:chgData name="Akujobi, John  - SDSU Student" userId="2496a094-1a0b-4f77-9cad-f0a374ce4708" providerId="ADAL" clId="{54A4AAAE-229C-4482-93B2-8D3F4832E920}" dt="2024-03-23T22:17:38.653" v="27" actId="403"/>
          <ac:spMkLst>
            <pc:docMk/>
            <pc:sldMk cId="549303021" sldId="259"/>
            <ac:spMk id="3" creationId="{00000000-0000-0000-0000-000000000000}"/>
          </ac:spMkLst>
        </pc:spChg>
      </pc:sldChg>
      <pc:sldChg chg="modSp mod">
        <pc:chgData name="Akujobi, John  - SDSU Student" userId="2496a094-1a0b-4f77-9cad-f0a374ce4708" providerId="ADAL" clId="{54A4AAAE-229C-4482-93B2-8D3F4832E920}" dt="2024-03-23T22:17:01.685" v="16" actId="403"/>
        <pc:sldMkLst>
          <pc:docMk/>
          <pc:sldMk cId="3844080828" sldId="260"/>
        </pc:sldMkLst>
        <pc:spChg chg="mod">
          <ac:chgData name="Akujobi, John  - SDSU Student" userId="2496a094-1a0b-4f77-9cad-f0a374ce4708" providerId="ADAL" clId="{54A4AAAE-229C-4482-93B2-8D3F4832E920}" dt="2024-03-23T22:17:01.685" v="16" actId="403"/>
          <ac:spMkLst>
            <pc:docMk/>
            <pc:sldMk cId="3844080828" sldId="260"/>
            <ac:spMk id="3" creationId="{00000000-0000-0000-0000-000000000000}"/>
          </ac:spMkLst>
        </pc:spChg>
      </pc:sldChg>
      <pc:sldChg chg="modSp mod">
        <pc:chgData name="Akujobi, John  - SDSU Student" userId="2496a094-1a0b-4f77-9cad-f0a374ce4708" providerId="ADAL" clId="{54A4AAAE-229C-4482-93B2-8D3F4832E920}" dt="2024-03-23T22:16:43.146" v="9" actId="403"/>
        <pc:sldMkLst>
          <pc:docMk/>
          <pc:sldMk cId="462016472" sldId="261"/>
        </pc:sldMkLst>
        <pc:spChg chg="mod">
          <ac:chgData name="Akujobi, John  - SDSU Student" userId="2496a094-1a0b-4f77-9cad-f0a374ce4708" providerId="ADAL" clId="{54A4AAAE-229C-4482-93B2-8D3F4832E920}" dt="2024-03-23T22:16:43.146" v="9" actId="403"/>
          <ac:spMkLst>
            <pc:docMk/>
            <pc:sldMk cId="462016472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0EDCD-FA79-444A-AB45-5EFCCEB6E0A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DECB-20E7-4ACE-A20C-02FF23C0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4.18 </a:t>
            </a:r>
            <a:r>
              <a:rPr lang="en-US" dirty="0" err="1"/>
              <a:t>Datapath</a:t>
            </a:r>
            <a:r>
              <a:rPr lang="en-US" dirty="0"/>
              <a:t> in operation for R-type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DECB-20E7-4ACE-A20C-02FF23C05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4.20 Load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DECB-20E7-4ACE-A20C-02FF23C05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4.17 Simple Data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DECB-20E7-4ACE-A20C-02FF23C05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4.21 compare and branch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DECB-20E7-4ACE-A20C-02FF23C05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4.23 additional</a:t>
            </a:r>
            <a:r>
              <a:rPr lang="en-US" baseline="0" dirty="0"/>
              <a:t> or gate for unconditional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DECB-20E7-4ACE-A20C-02FF23C05D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1E9C-B4CB-49CC-81F4-9C8C5C2517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4AAD-9422-4851-97BA-016F857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9-978012801733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685800"/>
            <a:ext cx="7061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6356350"/>
            <a:ext cx="9265920" cy="365125"/>
          </a:xfrm>
        </p:spPr>
        <p:txBody>
          <a:bodyPr/>
          <a:lstStyle/>
          <a:p>
            <a:r>
              <a:rPr lang="en-US" sz="1800" dirty="0"/>
              <a:t>Figure 4.18 Datapath in operation for R-type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20-978012801733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685800"/>
            <a:ext cx="7061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85769" y="6356350"/>
            <a:ext cx="8620462" cy="365125"/>
          </a:xfrm>
        </p:spPr>
        <p:txBody>
          <a:bodyPr/>
          <a:lstStyle/>
          <a:p>
            <a:r>
              <a:rPr lang="en-US" sz="2000" dirty="0"/>
              <a:t>Figure 4.20 Load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7-978012801733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685800"/>
            <a:ext cx="7061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z="1800" dirty="0"/>
              <a:t>Figure 4.17 Simple Data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21-978012801733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685800"/>
            <a:ext cx="7061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19256" y="6356350"/>
            <a:ext cx="7953488" cy="365125"/>
          </a:xfrm>
        </p:spPr>
        <p:txBody>
          <a:bodyPr/>
          <a:lstStyle/>
          <a:p>
            <a:r>
              <a:rPr lang="en-US" sz="1800" dirty="0"/>
              <a:t>Figure 4.21 compare and branch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23-978012801733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4" y="685800"/>
            <a:ext cx="69881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8193" y="6356350"/>
            <a:ext cx="8835614" cy="365125"/>
          </a:xfrm>
        </p:spPr>
        <p:txBody>
          <a:bodyPr/>
          <a:lstStyle/>
          <a:p>
            <a:r>
              <a:rPr lang="en-US" sz="1800" dirty="0"/>
              <a:t>Figure 4.23 additional</a:t>
            </a:r>
            <a:r>
              <a:rPr lang="en-US" sz="1800" baseline="0" dirty="0"/>
              <a:t> or gate for unconditional branch.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Dakota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Hamer, George</dc:creator>
  <cp:lastModifiedBy>Akujobi, John  - SDSU Student</cp:lastModifiedBy>
  <cp:revision>4</cp:revision>
  <dcterms:created xsi:type="dcterms:W3CDTF">2022-04-01T15:05:04Z</dcterms:created>
  <dcterms:modified xsi:type="dcterms:W3CDTF">2024-03-23T22:18:06Z</dcterms:modified>
</cp:coreProperties>
</file>