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375" r:id="rId7"/>
    <p:sldId id="447" r:id="rId8"/>
    <p:sldId id="448" r:id="rId9"/>
    <p:sldId id="449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90381" y="395933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</a:t>
            </a:r>
            <a:endParaRPr lang="en-US" sz="32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Processamento de linguagem natural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(PLN) é uma vertente da inteligência artificial que ajuda computadores a entender, interpretar e manipular a 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linguagem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humana.</a:t>
            </a:r>
            <a:r>
              <a:rPr lang="pt-BR" sz="18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PLN?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 Ferramentas para Processamento de linguagem natural em C++">
            <a:extLst>
              <a:ext uri="{FF2B5EF4-FFF2-40B4-BE49-F238E27FC236}">
                <a16:creationId xmlns:a16="http://schemas.microsoft.com/office/drawing/2014/main" id="{71CC8CDC-B5D4-77DE-19DB-C88634FF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1810381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1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reconhecimento e comando por voz.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criar uma assistente virtual?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diando en el procesamiento del lenguaje natural en Informática en salud">
            <a:extLst>
              <a:ext uri="{FF2B5EF4-FFF2-40B4-BE49-F238E27FC236}">
                <a16:creationId xmlns:a16="http://schemas.microsoft.com/office/drawing/2014/main" id="{96164DE3-716E-4D43-6474-905A71D9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007"/>
            <a:ext cx="7254382" cy="3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detectado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e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classificado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: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atuais na área.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 exemplo prático de PLN (processamento de linguagem natural) - Oper">
            <a:extLst>
              <a:ext uri="{FF2B5EF4-FFF2-40B4-BE49-F238E27FC236}">
                <a16:creationId xmlns:a16="http://schemas.microsoft.com/office/drawing/2014/main" id="{FCCC7AEC-BB45-0D6C-8DB5-A8451A7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" y="1465314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749D4-2050-44A9-AF04-30CF327A59A5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98D3076-402A-4E6B-9F59-265453DE4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0DE24-1A6D-4619-BCC3-72C0C4091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171</Words>
  <Application>Microsoft Office PowerPoint</Application>
  <PresentationFormat>Apresentação na tela (16:9)</PresentationFormat>
  <Paragraphs>28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Processamento de linguagem natural (PLN) é uma vertente da inteligência artificial que ajuda computadores a entender, interpretar e manipular a linguagem humana....           </vt:lpstr>
      <vt:lpstr>    Sistema de reconhecimento e comando por voz.    </vt:lpstr>
      <vt:lpstr>    Sistemas: recomendação, comando por voz, chatbots...      detectado e classificado:     </vt:lpstr>
      <vt:lpstr>    Sistemas: recomendação, comando por voz, chatbots...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70</cp:revision>
  <dcterms:modified xsi:type="dcterms:W3CDTF">2024-07-23T20:29:56Z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