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446" r:id="rId5"/>
    <p:sldId id="432" r:id="rId6"/>
    <p:sldId id="447" r:id="rId7"/>
    <p:sldId id="449" r:id="rId8"/>
    <p:sldId id="450" r:id="rId9"/>
    <p:sldId id="451" r:id="rId10"/>
    <p:sldId id="452" r:id="rId11"/>
    <p:sldId id="455" r:id="rId12"/>
    <p:sldId id="453" r:id="rId13"/>
    <p:sldId id="454" r:id="rId14"/>
    <p:sldId id="456" r:id="rId15"/>
    <p:sldId id="457" r:id="rId16"/>
    <p:sldId id="458" r:id="rId17"/>
    <p:sldId id="459" r:id="rId18"/>
    <p:sldId id="460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Nunito Sans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163" y="691119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 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746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4098" name="Picture 2" descr="Google's model for NMT. Source: Wu et al. 2016, fig. 1.">
            <a:extLst>
              <a:ext uri="{FF2B5EF4-FFF2-40B4-BE49-F238E27FC236}">
                <a16:creationId xmlns:a16="http://schemas.microsoft.com/office/drawing/2014/main" id="{9DBB5DE6-BFB2-EDEF-FD2D-A6CD158C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234" y="2068828"/>
            <a:ext cx="5864342" cy="30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revolução na área de NLP com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 teve início em 2018 com o lançamento dos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ELMo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ULMFiT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. Mas, foi a proposta de uma nova arquitetura de redes neurais, denominada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baseada unicamente em mecanismos de atenção, que mudaria para sempre as pesquisas nessa área.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9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arquitetura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permitiu que o treinamento fosse realizado com um volume muito maior de dados do que era possível antes. Isso levou ao desenvolvimento de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que são previamente treinados e, posteriormente, são submetidos a um treinamento com um ajuste fino (fine-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tuning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) nas tarefas específicas de linguagem.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Conclusões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8420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momento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ImageNet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em 2012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marcou o início de um enorme interesse de pesquisadores e empresas no mundo todo por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Learning. Já o ano de 2018 determinou o início da revolução da área de NLP com 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como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ELMo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GPT e BERT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que produziram avanços significativos em várias tarefas de linguagem natural, tais como inferência, análise de sentimento e tradução de linguagem, em um curto espaço de tempo.</a:t>
            </a:r>
          </a:p>
        </p:txBody>
      </p:sp>
    </p:spTree>
    <p:extLst>
      <p:ext uri="{BB962C8B-B14F-4D97-AF65-F5344CB8AC3E}">
        <p14:creationId xmlns:p14="http://schemas.microsoft.com/office/powerpoint/2010/main" val="29504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Os primeiros modelos de linguagem usavam arquiteturas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feedforward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ou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convolucional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, mas elas não capturavam muito bem o contexto. Contexto é como uma palavra ocorre em relação às palavras circundantes na frase. Para capturar o contexto, foram aplicados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NNs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recorrentes.</a:t>
            </a:r>
          </a:p>
          <a:p>
            <a:endParaRPr lang="pt-BR" sz="1800" b="1" i="1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8" name="Picture 6" descr="Neural - ícones de computador grátis">
            <a:extLst>
              <a:ext uri="{FF2B5EF4-FFF2-40B4-BE49-F238E27FC236}">
                <a16:creationId xmlns:a16="http://schemas.microsoft.com/office/drawing/2014/main" id="{9F43B002-7415-621F-54B6-4E6B466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 LSTM, uma variante do RNN, foi então usado para capturar o contexto de longa distância. O LSTM bidirecional (</a:t>
            </a:r>
            <a:r>
              <a:rPr lang="pt-BR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BiLSTM</a:t>
            </a:r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) melhora o LSTM ao observar as sequências de palavras nas direções para frente e para trás</a:t>
            </a: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5" name="Picture 6" descr="Neural - ícones de computador grátis">
            <a:extLst>
              <a:ext uri="{FF2B5EF4-FFF2-40B4-BE49-F238E27FC236}">
                <a16:creationId xmlns:a16="http://schemas.microsoft.com/office/drawing/2014/main" id="{CA0F2CE6-419A-0AF6-1A14-1C85BFAA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73105"/>
            <a:ext cx="34622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6146" name="Picture 2" descr="Recursive NN (for sentiment analysis) exploits the hierarchical structure of language. Source: Socher et al. 2013, fig. 1.">
            <a:extLst>
              <a:ext uri="{FF2B5EF4-FFF2-40B4-BE49-F238E27FC236}">
                <a16:creationId xmlns:a16="http://schemas.microsoft.com/office/drawing/2014/main" id="{6D8B46CB-07A8-85D8-9DF2-1248FF9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94" y="1169578"/>
            <a:ext cx="5782206" cy="35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N model for Gmail's Smart Compose. Source: Wu 2018.">
            <a:extLst>
              <a:ext uri="{FF2B5EF4-FFF2-40B4-BE49-F238E27FC236}">
                <a16:creationId xmlns:a16="http://schemas.microsoft.com/office/drawing/2014/main" id="{0277962B-2B05-C312-830C-F8F4CF1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26"/>
            <a:ext cx="9144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0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1E78BE-3436-4ABA-AC58-1AFF92FD2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9A1172B-1C2A-4518-9C75-F3269B51C9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9D0C8-035A-45E7-B5C4-26ACE848A3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793</Words>
  <Application>Microsoft Office PowerPoint</Application>
  <PresentationFormat>Apresentação na tela (16:9)</PresentationFormat>
  <Paragraphs>70</Paragraphs>
  <Slides>16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71</cp:revision>
  <dcterms:modified xsi:type="dcterms:W3CDTF">2024-07-23T20:42:29Z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