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688" r:id="rId4"/>
    <p:sldId id="693" r:id="rId5"/>
    <p:sldId id="692" r:id="rId6"/>
    <p:sldId id="694" r:id="rId7"/>
    <p:sldId id="695" r:id="rId8"/>
    <p:sldId id="696" r:id="rId9"/>
    <p:sldId id="698" r:id="rId10"/>
    <p:sldId id="697" r:id="rId11"/>
    <p:sldId id="690" r:id="rId12"/>
    <p:sldId id="689" r:id="rId13"/>
    <p:sldId id="701" r:id="rId14"/>
    <p:sldId id="710" r:id="rId15"/>
    <p:sldId id="702" r:id="rId16"/>
    <p:sldId id="703" r:id="rId17"/>
    <p:sldId id="704" r:id="rId18"/>
    <p:sldId id="700" r:id="rId19"/>
    <p:sldId id="699" r:id="rId20"/>
    <p:sldId id="707" r:id="rId21"/>
    <p:sldId id="708" r:id="rId22"/>
    <p:sldId id="709" r:id="rId23"/>
    <p:sldId id="711" r:id="rId24"/>
    <p:sldId id="712" r:id="rId25"/>
    <p:sldId id="713" r:id="rId26"/>
    <p:sldId id="714" r:id="rId27"/>
    <p:sldId id="706" r:id="rId28"/>
    <p:sldId id="70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4CCB-C6DE-4367-9BDA-6F8363F25D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DD2E-1146-4386-92E0-36631A5322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7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657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2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3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062055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41052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50023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485351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119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593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47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14215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62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185564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078775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858253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730242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77995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072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2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92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44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5862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46858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67571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26078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2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8355B-80C6-05EA-DE7F-063F8620F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B401F6-275D-C36C-4A88-997698D7B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CA7E0-C77A-3B87-FA85-70436745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5B69BF-543F-292C-27FD-C9C9D46C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4561B-845E-1336-7A64-ED8DEA7F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99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69B51-A11D-B2E0-2C07-E4F21A74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1CB404-09A1-9219-991A-23A4DE644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D87C2A-2B1E-4B7F-F313-8AE3140A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DDAD3-D6C2-AAFA-5C19-81947875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C9FBF-F15D-8679-07B7-61655F33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04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E22AA2-6208-7D71-BCAF-8209F0F72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311DE7-6012-BA2F-0EEF-B2082D646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1C0A8-8D29-A7D3-60D3-1B8F9B40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B358E-82FB-FFB8-DFB7-F6102686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517085-8530-3A63-FB7C-A6E51AE4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02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1590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8094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62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774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7247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6055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1803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326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C7D14-D81A-6709-31E6-2E4E8F47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16638-A244-E9FF-4D57-755794EB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7528B1-C3B5-E8E6-0318-81E17A3E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B351D-5892-BA39-E3F1-4BE0795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55A1F-01E7-F7F1-6FBD-CDDAA819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022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7545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9427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5292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74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DDBE8-EE3D-F70C-A984-DCEAEA09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48CDF-2F2D-E2FC-1B6A-568319C02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DA22D-BE29-70FC-2DE5-5724857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56C3B3-D895-3B33-7ED3-21633AF4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16B6C5-2056-C957-6274-7B7735B5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34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81A59-827D-93F5-F92D-E6522254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341E7-F64D-B2AE-2077-8108F4A04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FE75AF-4FAD-7D21-05E8-3A7A9FCBA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7EDA7-2393-3C88-0C7A-8CCADDFE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DB5582-7889-4EE7-1AC1-FC149CB9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1A2588-E96D-BB87-E381-2DB7F243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56B54-FD84-B642-C63D-99F76E7D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DA10CD-77DD-6FF0-1ACE-55F75FBD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898172-95D0-C5E7-AC01-662E9ADD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1A4473-8F0B-4DA9-65D7-8EB084D65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F3DED5-66EA-2122-4578-24DD0C58A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622413-6209-99F8-7787-B566A257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B8D393-24F4-73E4-C7DC-E59F179F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E3B7F2-FF7E-85A1-44B4-2CD97171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43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DC77F-0606-5ADF-6548-FF2D2A19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34DED6-2CBE-43EF-22BD-DC0422A7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10424C-F48C-0DF3-DDFA-6F16CF7E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A6BADF-D08C-581E-F396-09DDE03F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08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5A1F68-BC0F-0DDC-7BDB-D350FB5F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1C2087-816A-C1BA-D3EB-EE9A895D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21F3B6-77D3-009A-FBCE-27CC42C3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32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DE113-05C3-ADED-6B75-818C9A98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DFE6F-D18B-7F2E-BEF1-D63345C8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45300-E7AB-1CC3-4BBE-813BC89E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4B0A5C-9FD3-B531-3B93-682B57ED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931291-5F19-4DD4-E57C-086C08D5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0BDD16-765A-C63C-FEB1-956342A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3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58D7F-F8FA-3522-29A7-5E274E7B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F202B3-ECC8-F5F5-F75F-D6269ED87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2876E9-8D14-9F4A-1EE3-C77223012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3357B-EFF7-7677-12E0-B07E1FA5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22B73C-76A2-8792-0519-91CD0FB1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6A65A-2491-72A0-B5E0-1457304D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51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051EAA-0ABF-D6E1-ADB5-5317CEA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CC34EB-4A92-6E18-116D-65B40E8B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536CB9-A179-5A60-15E7-4F015D142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36FA-BE21-4998-B1E8-68A6E10369DC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C3E92-A419-B15B-A8BB-1BD8DDC8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37AF4-D51F-54D1-F06A-6E6D15A2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28A6-35BF-41B4-8BFA-CA17040042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6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4758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C1805-3139-B59B-2F02-16563B10E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4D2E99-4251-FAC3-1FCB-27E24AB81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16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https://aws.amazon.com/pt/cloudwatch/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CloudWatch - https://docs.aws.amazon.com/pt_br/AmazonCloudWatch/latest/monitoring/WhatIsCloudWatch.html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758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15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 CloudTrail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72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funciona o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CloudTrail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?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Guarda transaçõesChamadas de API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Auditoria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Cada transação é registrada no </a:t>
            </a:r>
            <a:r>
              <a:rPr lang="pt-BR" sz="2667" kern="0" err="1">
                <a:latin typeface="Calibri"/>
                <a:cs typeface="Calibri"/>
              </a:rPr>
              <a:t>CloudTrail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Dados salvos em </a:t>
            </a:r>
            <a:r>
              <a:rPr lang="pt-BR" sz="2667" kern="0" err="1">
                <a:latin typeface="Calibri"/>
                <a:cs typeface="Calibri"/>
              </a:rPr>
              <a:t>buckets</a:t>
            </a:r>
            <a:r>
              <a:rPr lang="pt-BR" sz="2667" kern="0">
                <a:latin typeface="Calibri"/>
                <a:cs typeface="Calibri"/>
              </a:rPr>
              <a:t> S3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98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58709" y="643062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quê, quem, quando e como ?</a:t>
            </a:r>
          </a:p>
        </p:txBody>
      </p:sp>
      <p:pic>
        <p:nvPicPr>
          <p:cNvPr id="3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7EFBD63-FCC0-35BB-8A53-CB882AE1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90" y="1799651"/>
            <a:ext cx="9767711" cy="41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855043" y="105228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Informações gravadas</a:t>
            </a:r>
          </a:p>
        </p:txBody>
      </p:sp>
      <p:pic>
        <p:nvPicPr>
          <p:cNvPr id="3" name="Imagem 3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F0E7F3F7-B7C6-3634-9051-6AA9C7C88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12" y="2255246"/>
            <a:ext cx="10614377" cy="40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9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855043" y="105228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CloudTrail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Insights</a:t>
            </a:r>
          </a:p>
        </p:txBody>
      </p:sp>
      <p:pic>
        <p:nvPicPr>
          <p:cNvPr id="2" name="Imagem 3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AAC57E5F-FA0A-4C37-C0D2-9549B52D2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34" y="2003947"/>
            <a:ext cx="8257821" cy="47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9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https://aws.amazon.com/pt/cloudtrail/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CloudTrail - https://docs.aws.amazon.com/pt_br/cloudtrail/?id=docs_gateway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119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75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Trusted Advisor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737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</a:t>
            </a: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Monitoramento e Análise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14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Papel do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Trusted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Advisor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"Consultor automatizado"</a:t>
            </a:r>
            <a:endParaRPr lang="pt-BR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Inspeciona ambiente AWS em tempo real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Faz recomendações com base em boas práticas recomendadas pela AWS</a:t>
            </a:r>
            <a:endParaRPr lang="pt-BR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Pode configurar alertas de e-mail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994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Pilares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Otimização de custos</a:t>
            </a:r>
            <a:endParaRPr lang="pt-BR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Desempenho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Segurança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Tolerância a falhas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Limites de serviço</a:t>
            </a:r>
          </a:p>
        </p:txBody>
      </p:sp>
    </p:spTree>
    <p:extLst>
      <p:ext uri="{BB962C8B-B14F-4D97-AF65-F5344CB8AC3E}">
        <p14:creationId xmlns:p14="http://schemas.microsoft.com/office/powerpoint/2010/main" val="283684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Painel do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Trusted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Advisor</a:t>
            </a:r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6BF3C78-80F6-01CE-F308-2B8A5DE3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88" y="2536573"/>
            <a:ext cx="10035821" cy="24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73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Exemplos de recomendações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64438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MFA root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Instâncias ociosas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Volumes EBS sem snapshots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Otimização de volumes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Política de senha fraca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Implantação </a:t>
            </a:r>
            <a:r>
              <a:rPr lang="pt-BR" sz="2667" kern="0" err="1">
                <a:latin typeface="Calibri"/>
                <a:cs typeface="Calibri"/>
              </a:rPr>
              <a:t>multi-AZ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Quantidade limite de </a:t>
            </a:r>
            <a:r>
              <a:rPr lang="pt-BR" sz="2667" kern="0" err="1">
                <a:latin typeface="Calibri"/>
                <a:cs typeface="Calibri"/>
              </a:rPr>
              <a:t>VPCs</a:t>
            </a:r>
            <a:r>
              <a:rPr lang="pt-BR" sz="2667" kern="0">
                <a:latin typeface="Calibri"/>
                <a:cs typeface="Calibri"/>
              </a:rPr>
              <a:t> numa região</a:t>
            </a:r>
          </a:p>
        </p:txBody>
      </p:sp>
    </p:spTree>
    <p:extLst>
      <p:ext uri="{BB962C8B-B14F-4D97-AF65-F5344CB8AC3E}">
        <p14:creationId xmlns:p14="http://schemas.microsoft.com/office/powerpoint/2010/main" val="164533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Painel do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Trusted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Advisor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05F9EB7-3686-6CCC-3D42-FF737A638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7" y="1710267"/>
            <a:ext cx="9993488" cy="49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7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Painel do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Trusted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Advisor</a:t>
            </a:r>
          </a:p>
        </p:txBody>
      </p:sp>
      <p:pic>
        <p:nvPicPr>
          <p:cNvPr id="2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ECC3E12-B7C8-2B00-CF6A-1F0A11804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34" y="1638876"/>
            <a:ext cx="5604933" cy="51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8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https://aws.amazon.com/pt/premiumsupport/technology/trusted-advisor/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https://docs.aws.amazon.com/pt_br/awssupport/latest/user/trusted-advisor.html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920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36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defRPr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Apresentar as principais ferramentas que permitem realizar efetivo monitoramento e análise de serviços e contas AWS.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5877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Amazon CloudWatch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AWS Trusted Advisor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AWS CloudTrail</a:t>
            </a:r>
          </a:p>
        </p:txBody>
      </p:sp>
    </p:spTree>
    <p:extLst>
      <p:ext uri="{BB962C8B-B14F-4D97-AF65-F5344CB8AC3E}">
        <p14:creationId xmlns:p14="http://schemas.microsoft.com/office/powerpoint/2010/main" val="162865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 CloudWatch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2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58709" y="643062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gerenciar ?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52CC8381-E093-6192-0B6D-ADF773B8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258" y="1615160"/>
            <a:ext cx="6469487" cy="48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7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58709" y="643062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CloudWatch</a:t>
            </a:r>
            <a:endParaRPr lang="en-US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34FE2CDD-0291-116B-B4DB-DE790372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9" y="2254549"/>
            <a:ext cx="10311684" cy="32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5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58709" y="643062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CloudWatch</a:t>
            </a:r>
            <a:endParaRPr lang="en-US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8080160-AB11-CA97-04E1-B27FCF93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92" y="1654767"/>
            <a:ext cx="9377965" cy="47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4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CloudWatch</a:t>
            </a:r>
            <a:endParaRPr lang="en-US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Serviço que coleta e visualiza logs, métricas e dados de eventos em tempo real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Métricas de infraestrutura, serviços e aplicações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Permite definir alarmes com bases nas métricas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Alarmes podem disparar ações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77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88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Courier New</vt:lpstr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1</cp:revision>
  <dcterms:created xsi:type="dcterms:W3CDTF">2023-04-05T13:38:11Z</dcterms:created>
  <dcterms:modified xsi:type="dcterms:W3CDTF">2023-04-05T13:38:32Z</dcterms:modified>
</cp:coreProperties>
</file>