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6" r:id="rId3"/>
    <p:sldId id="264" r:id="rId4"/>
    <p:sldId id="272" r:id="rId5"/>
    <p:sldId id="261" r:id="rId6"/>
    <p:sldId id="277" r:id="rId7"/>
    <p:sldId id="274" r:id="rId8"/>
    <p:sldId id="260" r:id="rId9"/>
    <p:sldId id="262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4"/>
    <p:restoredTop sz="94595"/>
  </p:normalViewPr>
  <p:slideViewPr>
    <p:cSldViewPr snapToGrid="0">
      <p:cViewPr>
        <p:scale>
          <a:sx n="84" d="100"/>
          <a:sy n="84" d="100"/>
        </p:scale>
        <p:origin x="88" y="15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20E83-773C-7447-9661-5923FD3CA32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3EEC1-09F7-864C-82E9-5152B0884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7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30/8/17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30/8/17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30/8/17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30/8/17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30/8/17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30/8/17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30/8/17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Administrator</a:t>
            </a:r>
            <a:r>
              <a:rPr lang="en-AU" sz="2000" dirty="0"/>
              <a:t> – User administrating information on webpage </a:t>
            </a:r>
            <a:endParaRPr lang="en-AU" sz="20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Business person</a:t>
            </a:r>
            <a:r>
              <a:rPr lang="en-AU" sz="2000" dirty="0"/>
              <a:t> </a:t>
            </a:r>
            <a:r>
              <a:rPr lang="mr-IN" sz="2000" dirty="0"/>
              <a:t>–</a:t>
            </a:r>
            <a:r>
              <a:rPr lang="en-AU" sz="2000" dirty="0"/>
              <a:t> A user who has limited access to business related content</a:t>
            </a:r>
            <a:endParaRPr lang="en-AU" sz="2000" u="sng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Student</a:t>
            </a:r>
            <a:r>
              <a:rPr lang="en-AU" sz="2000" dirty="0"/>
              <a:t> </a:t>
            </a:r>
            <a:r>
              <a:rPr lang="mr-IN" sz="2000" dirty="0"/>
              <a:t>–</a:t>
            </a:r>
            <a:r>
              <a:rPr lang="en-AU" sz="2000" dirty="0"/>
              <a:t> A user who has limited access to student related content</a:t>
            </a:r>
            <a:endParaRPr lang="en-AU" sz="2000" u="sng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Super user</a:t>
            </a:r>
            <a:r>
              <a:rPr lang="en-AU" sz="2000" dirty="0"/>
              <a:t> </a:t>
            </a:r>
            <a:r>
              <a:rPr lang="mr-IN" sz="2000" dirty="0"/>
              <a:t>–</a:t>
            </a:r>
            <a:r>
              <a:rPr lang="en-AU" sz="2000" dirty="0"/>
              <a:t> Access to all read and write </a:t>
            </a:r>
            <a:r>
              <a:rPr lang="en-AU" sz="2000" dirty="0" smtClean="0"/>
              <a:t>privileges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Tourist</a:t>
            </a:r>
            <a:r>
              <a:rPr lang="en-AU" sz="2000" dirty="0"/>
              <a:t> </a:t>
            </a:r>
            <a:r>
              <a:rPr lang="mr-IN" sz="2000" dirty="0"/>
              <a:t>–</a:t>
            </a:r>
            <a:r>
              <a:rPr lang="en-AU" sz="2000" dirty="0"/>
              <a:t> A user who has limited access to tourist related content </a:t>
            </a:r>
            <a:endParaRPr lang="en-AU" sz="20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User</a:t>
            </a:r>
            <a:r>
              <a:rPr lang="en-AU" sz="2000" dirty="0"/>
              <a:t> </a:t>
            </a:r>
            <a:r>
              <a:rPr lang="mr-IN" sz="2000" dirty="0"/>
              <a:t>–</a:t>
            </a:r>
            <a:r>
              <a:rPr lang="en-AU" sz="2000" dirty="0"/>
              <a:t> Any person visiting webpage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Engage with Forum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to be able to </a:t>
            </a:r>
            <a:r>
              <a:rPr lang="en-AU" sz="2400" dirty="0" smtClean="0">
                <a:solidFill>
                  <a:schemeClr val="tx1"/>
                </a:solidFill>
              </a:rPr>
              <a:t>post, view or </a:t>
            </a:r>
            <a:r>
              <a:rPr lang="en-AU" sz="2400" dirty="0" smtClean="0">
                <a:solidFill>
                  <a:schemeClr val="tx1"/>
                </a:solidFill>
              </a:rPr>
              <a:t>edit</a:t>
            </a:r>
            <a:r>
              <a:rPr lang="en-AU" sz="2400" dirty="0" smtClean="0">
                <a:solidFill>
                  <a:schemeClr val="tx1"/>
                </a:solidFill>
              </a:rPr>
              <a:t> on </a:t>
            </a:r>
            <a:r>
              <a:rPr lang="en-AU" sz="2400" dirty="0">
                <a:solidFill>
                  <a:schemeClr val="tx1"/>
                </a:solidFill>
              </a:rPr>
              <a:t>a forum to gain insightful information about other users </a:t>
            </a:r>
            <a:r>
              <a:rPr lang="en-AU" sz="2400" dirty="0" smtClean="0">
                <a:solidFill>
                  <a:schemeClr val="tx1"/>
                </a:solidFill>
              </a:rPr>
              <a:t>recommendations and contribute to the community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Forum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Posting to forum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Type of user (Student, Tourist &amp; Business </a:t>
            </a:r>
            <a:r>
              <a:rPr lang="en-AU" sz="2000" dirty="0" smtClean="0">
                <a:solidFill>
                  <a:schemeClr val="tx1"/>
                </a:solidFill>
              </a:rPr>
              <a:t>users)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Points:4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 navigates through </a:t>
            </a:r>
            <a:r>
              <a:rPr lang="en-AU" sz="2000" dirty="0" smtClean="0">
                <a:solidFill>
                  <a:schemeClr val="tx1"/>
                </a:solidFill>
              </a:rPr>
              <a:t>to forum section on website to post, read or edit information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0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Manage </a:t>
            </a:r>
            <a:r>
              <a:rPr lang="en-AU" sz="2800" dirty="0"/>
              <a:t>C</a:t>
            </a:r>
            <a:r>
              <a:rPr lang="en-AU" sz="2800" dirty="0" smtClean="0"/>
              <a:t>ontent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admin I want to be able to manage content to create a better user experience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Admin </a:t>
            </a:r>
            <a:r>
              <a:rPr lang="en-AU" sz="2000" dirty="0" smtClean="0">
                <a:solidFill>
                  <a:schemeClr val="tx1"/>
                </a:solidFill>
              </a:rPr>
              <a:t>manages content 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Type of user (Admin)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Points:4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Admin </a:t>
            </a:r>
            <a:r>
              <a:rPr lang="en-AU" sz="2000" dirty="0" smtClean="0">
                <a:solidFill>
                  <a:schemeClr val="tx1"/>
                </a:solidFill>
              </a:rPr>
              <a:t>is able to add, remove or edit content within the website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2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Add/Remove </a:t>
            </a:r>
            <a:r>
              <a:rPr lang="en-AU" sz="2800" dirty="0"/>
              <a:t>U</a:t>
            </a:r>
            <a:r>
              <a:rPr lang="en-AU" sz="2800" dirty="0" smtClean="0"/>
              <a:t>sers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admin I want to be able to add or remove users to help manage the website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Adding users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Removing users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Type of user (Admin)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Admin </a:t>
            </a:r>
            <a:r>
              <a:rPr lang="en-AU" sz="2000" dirty="0" smtClean="0">
                <a:solidFill>
                  <a:schemeClr val="tx1"/>
                </a:solidFill>
              </a:rPr>
              <a:t>has the authority for </a:t>
            </a:r>
            <a:r>
              <a:rPr lang="en-AU" sz="2000" dirty="0" smtClean="0">
                <a:solidFill>
                  <a:schemeClr val="tx1"/>
                </a:solidFill>
              </a:rPr>
              <a:t>read and write access to add or remove users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51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 </a:t>
            </a:r>
            <a:r>
              <a:rPr lang="en-AU" sz="2800" dirty="0"/>
              <a:t>O</a:t>
            </a:r>
            <a:r>
              <a:rPr lang="en-AU" sz="2800" dirty="0" smtClean="0"/>
              <a:t>ther </a:t>
            </a:r>
            <a:r>
              <a:rPr lang="en-AU" sz="2800" dirty="0"/>
              <a:t>U</a:t>
            </a:r>
            <a:r>
              <a:rPr lang="en-AU" sz="2800" dirty="0" smtClean="0"/>
              <a:t>ser </a:t>
            </a:r>
            <a:r>
              <a:rPr lang="en-AU" sz="2800" dirty="0"/>
              <a:t>T</a:t>
            </a:r>
            <a:r>
              <a:rPr lang="en-AU" sz="2800" dirty="0" smtClean="0"/>
              <a:t>ypes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to be able to view information related to other </a:t>
            </a:r>
            <a:r>
              <a:rPr lang="en-AU" sz="2400" dirty="0" smtClean="0">
                <a:solidFill>
                  <a:schemeClr val="tx1"/>
                </a:solidFill>
              </a:rPr>
              <a:t>user types to have a better understanding of what other users do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viewing other user types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Type of user (All </a:t>
            </a:r>
            <a:r>
              <a:rPr lang="en-AU" sz="2000" dirty="0" smtClean="0">
                <a:solidFill>
                  <a:schemeClr val="tx1"/>
                </a:solidFill>
              </a:rPr>
              <a:t>user types)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 logs into their account and views information related to other </a:t>
            </a:r>
            <a:r>
              <a:rPr lang="en-AU" sz="2000" dirty="0" smtClean="0">
                <a:solidFill>
                  <a:schemeClr val="tx1"/>
                </a:solidFill>
              </a:rPr>
              <a:t>users for an insight on other user information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4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Viewing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</a:t>
            </a:r>
            <a:r>
              <a:rPr lang="en-AU" sz="2400" dirty="0">
                <a:solidFill>
                  <a:schemeClr val="tx1"/>
                </a:solidFill>
              </a:rPr>
              <a:t>want to be able to view information related to </a:t>
            </a:r>
            <a:r>
              <a:rPr lang="en-AU" sz="2400" dirty="0" smtClean="0">
                <a:solidFill>
                  <a:schemeClr val="tx1"/>
                </a:solidFill>
              </a:rPr>
              <a:t>my user type to help with </a:t>
            </a:r>
            <a:r>
              <a:rPr lang="en-AU" sz="2400" dirty="0" smtClean="0">
                <a:solidFill>
                  <a:schemeClr val="tx1"/>
                </a:solidFill>
              </a:rPr>
              <a:t>a better user experience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views information based on their interests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Type of user </a:t>
            </a:r>
            <a:r>
              <a:rPr lang="en-AU" sz="2000" dirty="0" smtClean="0">
                <a:solidFill>
                  <a:schemeClr val="tx1"/>
                </a:solidFill>
              </a:rPr>
              <a:t>(Business, Student and Tourist users)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Points:4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Information that is shown to user is specific to their interest and user type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5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116E3-9A2E-4157-ACDF-E1AD65A4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134C83-310C-4E17-9246-DA40D0E8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F8DABF1-72CA-42DD-89AA-9DE7561044BD}"/>
              </a:ext>
            </a:extLst>
          </p:cNvPr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B109177-3C4C-4903-81F9-DD8D618D3507}"/>
              </a:ext>
            </a:extLst>
          </p:cNvPr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Venue Ratings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12C64A-9931-4E2F-8DD6-ABCD5B00DFC2}"/>
              </a:ext>
            </a:extLst>
          </p:cNvPr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any user I want to rate available venues based on my </a:t>
            </a:r>
            <a:r>
              <a:rPr lang="en-AU" sz="2400" dirty="0" smtClean="0">
                <a:solidFill>
                  <a:schemeClr val="tx1"/>
                </a:solidFill>
              </a:rPr>
              <a:t>experience to help give other users a better experience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3F1D5A8-9CC6-4BAD-9CB3-F21BD6973FD7}"/>
              </a:ext>
            </a:extLst>
          </p:cNvPr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Rating system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Type of user (Student, Business, </a:t>
            </a:r>
            <a:r>
              <a:rPr lang="en-AU" sz="2000" dirty="0" smtClean="0">
                <a:solidFill>
                  <a:schemeClr val="tx1"/>
                </a:solidFill>
              </a:rPr>
              <a:t>Tourist users)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3307DD-8211-4C19-ADE2-D073DC1CEE52}"/>
              </a:ext>
            </a:extLst>
          </p:cNvPr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851C3FF-6DFE-42B5-84A8-F692502ADDA2}"/>
              </a:ext>
            </a:extLst>
          </p:cNvPr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B93F8A7-72F6-4627-B00E-FD5F60873CE8}"/>
              </a:ext>
            </a:extLst>
          </p:cNvPr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Rating field in business/school/venue </a:t>
            </a:r>
            <a:r>
              <a:rPr lang="en-AU" sz="2000" dirty="0" smtClean="0">
                <a:solidFill>
                  <a:schemeClr val="tx1"/>
                </a:solidFill>
              </a:rPr>
              <a:t>information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4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07BD8D-E991-4E36-AB21-91BE6B1A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0AD3E5-53BB-492F-AB0F-D12A8689F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FF2AA9F-FE96-437E-93EF-C39AE479877C}"/>
              </a:ext>
            </a:extLst>
          </p:cNvPr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5343C20-0F6D-406C-8F71-F2BD7B6EB150}"/>
              </a:ext>
            </a:extLst>
          </p:cNvPr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Results Sorting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74AAD08-868C-4C52-959B-DC71326E1EFC}"/>
              </a:ext>
            </a:extLst>
          </p:cNvPr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any user I want to order results by </a:t>
            </a:r>
            <a:r>
              <a:rPr lang="en-AU" sz="2400" dirty="0" smtClean="0">
                <a:solidFill>
                  <a:schemeClr val="tx1"/>
                </a:solidFill>
              </a:rPr>
              <a:t>rating/distance so I can easily decide where to go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2DE274C-F4A4-4A32-A9B3-ECAF61861D3E}"/>
              </a:ext>
            </a:extLst>
          </p:cNvPr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  <a:r>
              <a:rPr lang="en-AU" sz="2000" dirty="0" smtClean="0">
                <a:solidFill>
                  <a:schemeClr val="tx1"/>
                </a:solidFill>
              </a:rPr>
              <a:t>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Option to sort search results list by rating or distance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Type of user </a:t>
            </a:r>
            <a:r>
              <a:rPr lang="en-AU" sz="2000" dirty="0" smtClean="0">
                <a:solidFill>
                  <a:schemeClr val="tx1"/>
                </a:solidFill>
              </a:rPr>
              <a:t>(Student</a:t>
            </a:r>
            <a:r>
              <a:rPr lang="en-AU" sz="2000" dirty="0">
                <a:solidFill>
                  <a:schemeClr val="tx1"/>
                </a:solidFill>
              </a:rPr>
              <a:t>, Tourist, </a:t>
            </a:r>
            <a:r>
              <a:rPr lang="en-AU" sz="2000" dirty="0" smtClean="0">
                <a:solidFill>
                  <a:schemeClr val="tx1"/>
                </a:solidFill>
              </a:rPr>
              <a:t>Business users)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EB41E6F-BE3B-4AE1-AC4D-C2F447B4210C}"/>
              </a:ext>
            </a:extLst>
          </p:cNvPr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FE40CD7-F0E0-4495-B50C-1259878682E1}"/>
              </a:ext>
            </a:extLst>
          </p:cNvPr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E6C529A-92C5-4EE5-886F-084178499F3A}"/>
              </a:ext>
            </a:extLst>
          </p:cNvPr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Adding the </a:t>
            </a:r>
            <a:r>
              <a:rPr lang="en-AU" sz="2000" dirty="0">
                <a:solidFill>
                  <a:schemeClr val="tx1"/>
                </a:solidFill>
              </a:rPr>
              <a:t>o</a:t>
            </a:r>
            <a:r>
              <a:rPr lang="en-AU" sz="2000" dirty="0" smtClean="0">
                <a:solidFill>
                  <a:schemeClr val="tx1"/>
                </a:solidFill>
              </a:rPr>
              <a:t>ption </a:t>
            </a:r>
            <a:r>
              <a:rPr lang="en-AU" sz="2000" dirty="0">
                <a:solidFill>
                  <a:schemeClr val="tx1"/>
                </a:solidFill>
              </a:rPr>
              <a:t>to sort search result </a:t>
            </a:r>
            <a:r>
              <a:rPr lang="en-AU" sz="2000" dirty="0" smtClean="0">
                <a:solidFill>
                  <a:schemeClr val="tx1"/>
                </a:solidFill>
              </a:rPr>
              <a:t>lists by rating or distance allows users to have a more convenient user experience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3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F1BE4-2A20-4D19-BF56-B452979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77C89F-09F8-4305-AB7F-3F917CC4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0080F75-0B4B-4EB8-87F9-D79A0C075356}"/>
              </a:ext>
            </a:extLst>
          </p:cNvPr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A682BA-22E3-4613-AAE6-E4728394BEF6}"/>
              </a:ext>
            </a:extLst>
          </p:cNvPr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Social Media Sharing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8DC0F03-A39C-4A37-B65D-E2529796A3F8}"/>
              </a:ext>
            </a:extLst>
          </p:cNvPr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any user I want to share results/information on social </a:t>
            </a:r>
            <a:r>
              <a:rPr lang="en-AU" sz="2400" dirty="0" smtClean="0">
                <a:solidFill>
                  <a:schemeClr val="tx1"/>
                </a:solidFill>
              </a:rPr>
              <a:t>media to encourage others to use the website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0DB8E9B-CDAE-4FE3-B701-87EA9C8D3332}"/>
              </a:ext>
            </a:extLst>
          </p:cNvPr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Ability to share recommended locations through social media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Type </a:t>
            </a:r>
            <a:r>
              <a:rPr lang="en-AU" sz="2000" dirty="0">
                <a:solidFill>
                  <a:schemeClr val="tx1"/>
                </a:solidFill>
              </a:rPr>
              <a:t>of user (Student, Tourist, </a:t>
            </a:r>
            <a:r>
              <a:rPr lang="en-AU" sz="2000" dirty="0" smtClean="0">
                <a:solidFill>
                  <a:schemeClr val="tx1"/>
                </a:solidFill>
              </a:rPr>
              <a:t>Business users)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9AA7462-D994-4FB7-A272-87F5B9A4CE1D}"/>
              </a:ext>
            </a:extLst>
          </p:cNvPr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6FAB09-C55B-4471-BA2C-0C245278E730}"/>
              </a:ext>
            </a:extLst>
          </p:cNvPr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A33936C-B5A5-428C-AC4C-9EC768D160FC}"/>
              </a:ext>
            </a:extLst>
          </p:cNvPr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Social media sharing allows users to share popular places with their friends and family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8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4E2478-F5AD-40A4-9934-29292D5D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81927C-18C9-4D30-BEB1-6FCC92DD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103A591-82FD-4C32-9D46-1A7BCE732FB5}"/>
              </a:ext>
            </a:extLst>
          </p:cNvPr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31311BB-7168-4F61-A540-DA3816AD711F}"/>
              </a:ext>
            </a:extLst>
          </p:cNvPr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Nearest Neighbour 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1EB7D5-CBC2-40C5-B013-55091FF9B969}"/>
              </a:ext>
            </a:extLst>
          </p:cNvPr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any user I want to find/list venues close to me or a specific location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BFA73AC-4342-48C0-A25E-59E16A0D864C}"/>
              </a:ext>
            </a:extLst>
          </p:cNvPr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Geolocation support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Type of user (Student, Tourist, </a:t>
            </a:r>
            <a:r>
              <a:rPr lang="en-AU" sz="2000" dirty="0" smtClean="0">
                <a:solidFill>
                  <a:schemeClr val="tx1"/>
                </a:solidFill>
              </a:rPr>
              <a:t>Business users)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5F0B9D7-B270-4B12-9B81-9C7A4BBF1A1C}"/>
              </a:ext>
            </a:extLst>
          </p:cNvPr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BD820CE-D048-4C6A-B3B7-7802819763A3}"/>
              </a:ext>
            </a:extLst>
          </p:cNvPr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B8D54B7-A610-4B0C-AF76-80CB95C10D82}"/>
              </a:ext>
            </a:extLst>
          </p:cNvPr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Find and list hotel/school closest to you or another point of interest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43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A5C89F-B383-4869-B94B-0A2F69A2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E29539-D976-4E55-BB67-F1DE9B423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B130B1C-785F-4A89-BC6D-2462BECF8393}"/>
              </a:ext>
            </a:extLst>
          </p:cNvPr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7F3265C-2E35-48B0-AD70-E217108AB1EF}"/>
              </a:ext>
            </a:extLst>
          </p:cNvPr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Shortest Route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D009788-379F-448C-8136-9BCEB7607402}"/>
              </a:ext>
            </a:extLst>
          </p:cNvPr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any user I want to find the shortest route between a series of </a:t>
            </a:r>
            <a:r>
              <a:rPr lang="en-AU" sz="2400" dirty="0" smtClean="0">
                <a:solidFill>
                  <a:schemeClr val="tx1"/>
                </a:solidFill>
              </a:rPr>
              <a:t>venues for more convenient use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B1971CF-1D14-42D3-9025-7557DC543677}"/>
              </a:ext>
            </a:extLst>
          </p:cNvPr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Geolocation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Map/navigation support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Type of user (Student, </a:t>
            </a:r>
            <a:r>
              <a:rPr lang="en-AU" sz="2000" dirty="0" smtClean="0">
                <a:solidFill>
                  <a:schemeClr val="tx1"/>
                </a:solidFill>
              </a:rPr>
              <a:t>Tourist, Business users)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CF81620-0EED-445E-ACA2-ACA31922AAF8}"/>
              </a:ext>
            </a:extLst>
          </p:cNvPr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04130CA-D5A6-4C80-914A-533E67D49CC3}"/>
              </a:ext>
            </a:extLst>
          </p:cNvPr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09A-6C96-4D00-869D-E24A90522923}"/>
              </a:ext>
            </a:extLst>
          </p:cNvPr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Users select locations of interest and optimal path calculated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Solve travelling salesmen </a:t>
            </a:r>
            <a:r>
              <a:rPr lang="en-AU" sz="2000" dirty="0" smtClean="0">
                <a:solidFill>
                  <a:schemeClr val="tx1"/>
                </a:solidFill>
              </a:rPr>
              <a:t>problem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Integrated Google maps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92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 Welcome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to be able to view the welcome page through a public URL, so that I can perform tasks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details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Type of user (All user types)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Clear overview of company and what the website is designed to do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0C57F-865E-4195-B692-0853C4DF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C186A7-E46A-47AF-AE8B-7884D078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630C70C-78D9-4423-91E9-0EE2B5A7B0B2}"/>
              </a:ext>
            </a:extLst>
          </p:cNvPr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650AE9-9617-4853-A73C-9E3ED622285F}"/>
              </a:ext>
            </a:extLst>
          </p:cNvPr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Order Taxi/Uber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4D36E15-2A30-4970-A2B4-A00D423D0A9C}"/>
              </a:ext>
            </a:extLst>
          </p:cNvPr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to </a:t>
            </a:r>
            <a:r>
              <a:rPr lang="en-AU" sz="2400" dirty="0" smtClean="0">
                <a:solidFill>
                  <a:schemeClr val="tx1"/>
                </a:solidFill>
              </a:rPr>
              <a:t>see an </a:t>
            </a:r>
            <a:r>
              <a:rPr lang="en-AU" sz="2400" dirty="0">
                <a:solidFill>
                  <a:schemeClr val="tx1"/>
                </a:solidFill>
              </a:rPr>
              <a:t>estimate of taxi costs </a:t>
            </a:r>
            <a:r>
              <a:rPr lang="en-AU" sz="2400" dirty="0" smtClean="0">
                <a:solidFill>
                  <a:schemeClr val="tx1"/>
                </a:solidFill>
              </a:rPr>
              <a:t>and have the ability to </a:t>
            </a:r>
            <a:r>
              <a:rPr lang="en-AU" sz="2400" dirty="0">
                <a:solidFill>
                  <a:schemeClr val="tx1"/>
                </a:solidFill>
              </a:rPr>
              <a:t>order one if </a:t>
            </a:r>
            <a:r>
              <a:rPr lang="en-AU" sz="2400" dirty="0" smtClean="0">
                <a:solidFill>
                  <a:schemeClr val="tx1"/>
                </a:solidFill>
              </a:rPr>
              <a:t>desired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6616DD3-B8B6-45BA-B0F5-76E92765288A}"/>
              </a:ext>
            </a:extLst>
          </p:cNvPr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Geolocation 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Type </a:t>
            </a:r>
            <a:r>
              <a:rPr lang="en-AU" sz="2000" dirty="0">
                <a:solidFill>
                  <a:schemeClr val="tx1"/>
                </a:solidFill>
              </a:rPr>
              <a:t>of user (Student, </a:t>
            </a:r>
            <a:r>
              <a:rPr lang="en-AU" sz="2000" dirty="0" smtClean="0">
                <a:solidFill>
                  <a:schemeClr val="tx1"/>
                </a:solidFill>
              </a:rPr>
              <a:t>Tourist, Business users)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9274510-4145-421D-BCD2-7C46F778FAC3}"/>
              </a:ext>
            </a:extLst>
          </p:cNvPr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DAB2D43-5852-4CF2-8406-C8A54B069A53}"/>
              </a:ext>
            </a:extLst>
          </p:cNvPr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70DF1AA-205E-44AB-BF68-3F60733DA70B}"/>
              </a:ext>
            </a:extLst>
          </p:cNvPr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Integration with </a:t>
            </a:r>
            <a:r>
              <a:rPr lang="en-AU" sz="2000" dirty="0" err="1">
                <a:solidFill>
                  <a:schemeClr val="tx1"/>
                </a:solidFill>
              </a:rPr>
              <a:t>uber</a:t>
            </a:r>
            <a:r>
              <a:rPr lang="en-AU" sz="2000" dirty="0">
                <a:solidFill>
                  <a:schemeClr val="tx1"/>
                </a:solidFill>
              </a:rPr>
              <a:t>/taxi services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5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D09C6-4E9B-4F21-A81B-06036383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38DE2A-9E61-4BA1-B490-C9AF9472A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A9A581-EFC7-44DE-A928-4C21BEE83B9A}"/>
              </a:ext>
            </a:extLst>
          </p:cNvPr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D6F8956-C855-488A-B523-A4FECCA58859}"/>
              </a:ext>
            </a:extLst>
          </p:cNvPr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Loyalty Rewards</a:t>
            </a:r>
            <a:endParaRPr lang="en-AU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A6EBCB5-5E2D-4261-9296-C7C0D2EBDE9A}"/>
              </a:ext>
            </a:extLst>
          </p:cNvPr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</a:t>
            </a:r>
            <a:r>
              <a:rPr lang="en-AU" sz="2400" dirty="0" smtClean="0">
                <a:solidFill>
                  <a:schemeClr val="tx1"/>
                </a:solidFill>
              </a:rPr>
              <a:t>loyalty rewards to encourage use of website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16C55EC-B104-4ECE-A6B8-8352C4DEDD2D}"/>
              </a:ext>
            </a:extLst>
          </p:cNvPr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Loyalty rewards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Type of user (Student, Tourist, </a:t>
            </a:r>
            <a:r>
              <a:rPr lang="en-AU" sz="2000" dirty="0" smtClean="0">
                <a:solidFill>
                  <a:schemeClr val="tx1"/>
                </a:solidFill>
              </a:rPr>
              <a:t>Business users)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780A13-3D62-4051-B007-C0964F76337A}"/>
              </a:ext>
            </a:extLst>
          </p:cNvPr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13CE10E-6BD3-41A6-8057-66E356E4BE07}"/>
              </a:ext>
            </a:extLst>
          </p:cNvPr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29C9DF8-FE2F-4E3E-9E13-A893E539B989}"/>
              </a:ext>
            </a:extLst>
          </p:cNvPr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Integration </a:t>
            </a:r>
            <a:r>
              <a:rPr lang="en-AU" sz="2000" dirty="0">
                <a:solidFill>
                  <a:schemeClr val="tx1"/>
                </a:solidFill>
              </a:rPr>
              <a:t>with local </a:t>
            </a:r>
            <a:r>
              <a:rPr lang="en-AU" sz="2000" dirty="0" smtClean="0">
                <a:solidFill>
                  <a:schemeClr val="tx1"/>
                </a:solidFill>
              </a:rPr>
              <a:t>businesses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Built in counter to track progress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9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/>
              <a:t>Account Setup</a:t>
            </a:r>
            <a:r>
              <a:rPr lang="en-AU" sz="2800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to be able to setup a new account, to access content related to my user 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Account creation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Personal information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Select type of </a:t>
            </a:r>
            <a:r>
              <a:rPr lang="en-AU" sz="2000" dirty="0">
                <a:solidFill>
                  <a:schemeClr val="tx1"/>
                </a:solidFill>
              </a:rPr>
              <a:t>user (Student, Tourist &amp; Business </a:t>
            </a:r>
            <a:r>
              <a:rPr lang="en-AU" sz="2000" dirty="0" smtClean="0">
                <a:solidFill>
                  <a:schemeClr val="tx1"/>
                </a:solidFill>
              </a:rPr>
              <a:t>users)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Information provided from the user allows the developers to create an account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42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Adding </a:t>
            </a:r>
            <a:r>
              <a:rPr lang="en-AU" sz="2800" dirty="0" smtClean="0"/>
              <a:t>Additional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to be able to add my contact details to my account, to have a safe and secure account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Sections to provide phone number, email and residential address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Type of user (All </a:t>
            </a:r>
            <a:r>
              <a:rPr lang="en-AU" sz="2000" dirty="0" smtClean="0">
                <a:solidFill>
                  <a:schemeClr val="tx1"/>
                </a:solidFill>
              </a:rPr>
              <a:t>user types)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Information required for safer and secure account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5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Log </a:t>
            </a:r>
            <a:r>
              <a:rPr lang="en-AU" sz="2800" dirty="0" smtClean="0"/>
              <a:t>in/Log </a:t>
            </a:r>
            <a:r>
              <a:rPr lang="en-AU" sz="2800" dirty="0"/>
              <a:t>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475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to be able to log in and log out, to allow for a secure user experience and accessing content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Username and password fields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Personal information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Type of user (All user types)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Username and password fields required to allow log in and out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Save </a:t>
            </a:r>
            <a:r>
              <a:rPr lang="en-AU" sz="2800" dirty="0" smtClean="0"/>
              <a:t>User Credentials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475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I’d like the option to have my user credentials saved, for easier access when logging in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Username and password saved to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Type of user (All user types)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Having the ability to have username and password saved will allow for a better user experience and save time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26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Account </a:t>
            </a:r>
            <a:r>
              <a:rPr lang="en-AU" sz="2800" dirty="0" smtClean="0"/>
              <a:t>Recovery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475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I’d like the option to be able to recover my account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AU" sz="2400" dirty="0">
                <a:solidFill>
                  <a:schemeClr val="tx1"/>
                </a:solidFill>
              </a:rPr>
              <a:t> either username or password if forgotten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Account </a:t>
            </a:r>
            <a:r>
              <a:rPr lang="en-AU" sz="2000" dirty="0" smtClean="0">
                <a:solidFill>
                  <a:schemeClr val="tx1"/>
                </a:solidFill>
              </a:rPr>
              <a:t>recovery portal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Username and password saved to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Type of user (All user types)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Points:4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Having the ability to recover </a:t>
            </a:r>
            <a:r>
              <a:rPr lang="en-AU" sz="2000" dirty="0" smtClean="0">
                <a:solidFill>
                  <a:schemeClr val="tx1"/>
                </a:solidFill>
              </a:rPr>
              <a:t>account either </a:t>
            </a:r>
            <a:r>
              <a:rPr lang="en-AU" sz="2000" dirty="0">
                <a:solidFill>
                  <a:schemeClr val="tx1"/>
                </a:solidFill>
              </a:rPr>
              <a:t>username and/or password will allow for a safer user experience and allow users to retain having the same user credentials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6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Personalising </a:t>
            </a:r>
            <a:r>
              <a:rPr lang="en-AU" sz="2800" dirty="0"/>
              <a:t>A</a:t>
            </a:r>
            <a:r>
              <a:rPr lang="en-AU" sz="2800" dirty="0" smtClean="0"/>
              <a:t>ccount</a:t>
            </a:r>
            <a:r>
              <a:rPr lang="en-AU" sz="2800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to be able to personalise my account to enable a better user experience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Account details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Activities and entertainment </a:t>
            </a:r>
            <a:r>
              <a:rPr lang="en-AU" sz="2000" dirty="0" smtClean="0">
                <a:solidFill>
                  <a:schemeClr val="tx1"/>
                </a:solidFill>
              </a:rPr>
              <a:t>interests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Type of user (Student, Tourist &amp; Business </a:t>
            </a:r>
            <a:r>
              <a:rPr lang="en-AU" sz="2000" dirty="0" smtClean="0">
                <a:solidFill>
                  <a:schemeClr val="tx1"/>
                </a:solidFill>
              </a:rPr>
              <a:t>users)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 provides information about their personal interests to allow for the developers to enable and disable points of interest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2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273187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Viewing Places of Interests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to be able to gain useful information </a:t>
            </a:r>
            <a:r>
              <a:rPr lang="en-AU" sz="2400" dirty="0" smtClean="0">
                <a:solidFill>
                  <a:schemeClr val="tx1"/>
                </a:solidFill>
              </a:rPr>
              <a:t>about different places of interest, to help with navigation and exploring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City information on database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Type of user (Student, Tourist &amp; Business </a:t>
            </a:r>
            <a:r>
              <a:rPr lang="en-AU" sz="2000" dirty="0" smtClean="0">
                <a:solidFill>
                  <a:schemeClr val="tx1"/>
                </a:solidFill>
              </a:rPr>
              <a:t>users)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40340" y="109410"/>
            <a:ext cx="86566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76340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Users can see popular places of interest in the city, based on their own interests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1380</Words>
  <Application>Microsoft Macintosh PowerPoint</Application>
  <PresentationFormat>A4 Paper (210x297 mm)</PresentationFormat>
  <Paragraphs>245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</vt:vector>
  </TitlesOfParts>
  <Company>Thomaco Consultancies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Jacob Huggett</cp:lastModifiedBy>
  <cp:revision>53</cp:revision>
  <dcterms:created xsi:type="dcterms:W3CDTF">2011-08-10T11:51:47Z</dcterms:created>
  <dcterms:modified xsi:type="dcterms:W3CDTF">2017-08-30T10:01:27Z</dcterms:modified>
</cp:coreProperties>
</file>