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embeddedFontLst>
    <p:embeddedFont>
      <p:font typeface="Arimo"/>
      <p:regular r:id="rId46"/>
      <p:bold r:id="rId47"/>
      <p:italic r:id="rId48"/>
      <p:boldItalic r:id="rId49"/>
    </p:embeddedFont>
    <p:embeddedFont>
      <p:font typeface="Bebas Neue"/>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Arimo-regular.fntdata"/><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Arimo-italic.fntdata"/><Relationship Id="rId47" Type="http://schemas.openxmlformats.org/officeDocument/2006/relationships/font" Target="fonts/Arimo-bold.fntdata"/><Relationship Id="rId49" Type="http://schemas.openxmlformats.org/officeDocument/2006/relationships/font" Target="fonts/Arim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BebasNeu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5e77e62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5e77e62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265ac5792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265ac5792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7d8b802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7d8b802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f5e77e654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f5e77e654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f5e77e654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f5e77e654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26900e7312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26900e7312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265ac5792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265ac5792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26900e731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26900e731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26900e7312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26900e7312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26900e731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26900e731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26900e7312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26900e7312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5e606185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5e606185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26900e7312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26900e7312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26900e7312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26900e7312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26900e7312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26900e7312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265ac5792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265ac5792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26900e7312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26900e7312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26900e7312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26900e7312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26900e7312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26900e7312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26900e7312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26900e7312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26900e7312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26900e7312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26900e7312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26900e7312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65ac5792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265ac5792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26900e7312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26900e7312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26900e7312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26900e7312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265ac5792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265ac5792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26900e7312_1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26900e7312_1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26900e7312_1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26900e7312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26900e7312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26900e7312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26900e7312_1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26900e7312_1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26900e7312_1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26900e7312_1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26900e7312_1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26900e7312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26900e7312_1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26900e7312_1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61a32cbe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61a32cbe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26900e7312_1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26900e7312_1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26900e7312_1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26900e7312_1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65ac5792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65ac5792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265ac5792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265ac5792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5e6061853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5e6061853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65ac5792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65ac5792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6900e7312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26900e7312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4300" y="1079004"/>
            <a:ext cx="5007300" cy="2194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852563" y="3464767"/>
            <a:ext cx="3815400" cy="2148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293750" y="1495425"/>
            <a:ext cx="3764400" cy="10122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p:nvPr>
            <p:ph idx="1" type="subTitle"/>
          </p:nvPr>
        </p:nvSpPr>
        <p:spPr>
          <a:xfrm>
            <a:off x="1933650" y="3189775"/>
            <a:ext cx="5153100" cy="28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57" name="Google Shape;57;p1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1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0" name="Shape 60"/>
        <p:cNvGrpSpPr/>
        <p:nvPr/>
      </p:nvGrpSpPr>
      <p:grpSpPr>
        <a:xfrm>
          <a:off x="0" y="0"/>
          <a:ext cx="0" cy="0"/>
          <a:chOff x="0" y="0"/>
          <a:chExt cx="0" cy="0"/>
        </a:xfrm>
      </p:grpSpPr>
      <p:sp>
        <p:nvSpPr>
          <p:cNvPr id="61" name="Google Shape;61;p13"/>
          <p:cNvSpPr txBox="1"/>
          <p:nvPr>
            <p:ph type="title"/>
          </p:nvPr>
        </p:nvSpPr>
        <p:spPr>
          <a:xfrm>
            <a:off x="1641574" y="13610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2" name="Google Shape;62;p13"/>
          <p:cNvSpPr txBox="1"/>
          <p:nvPr>
            <p:ph idx="1" type="subTitle"/>
          </p:nvPr>
        </p:nvSpPr>
        <p:spPr>
          <a:xfrm>
            <a:off x="16415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hasCustomPrompt="1" idx="2" type="title"/>
          </p:nvPr>
        </p:nvSpPr>
        <p:spPr>
          <a:xfrm>
            <a:off x="8061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4" name="Google Shape;64;p13"/>
          <p:cNvSpPr txBox="1"/>
          <p:nvPr>
            <p:ph idx="3" type="title"/>
          </p:nvPr>
        </p:nvSpPr>
        <p:spPr>
          <a:xfrm>
            <a:off x="5499274" y="13610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5" name="Google Shape;65;p13"/>
          <p:cNvSpPr txBox="1"/>
          <p:nvPr>
            <p:ph idx="4" type="subTitle"/>
          </p:nvPr>
        </p:nvSpPr>
        <p:spPr>
          <a:xfrm>
            <a:off x="54992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hasCustomPrompt="1" idx="5" type="title"/>
          </p:nvPr>
        </p:nvSpPr>
        <p:spPr>
          <a:xfrm>
            <a:off x="46638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7" name="Google Shape;67;p13"/>
          <p:cNvSpPr txBox="1"/>
          <p:nvPr>
            <p:ph idx="6" type="title"/>
          </p:nvPr>
        </p:nvSpPr>
        <p:spPr>
          <a:xfrm>
            <a:off x="1641574" y="31036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3"/>
          <p:cNvSpPr txBox="1"/>
          <p:nvPr>
            <p:ph idx="7" type="subTitle"/>
          </p:nvPr>
        </p:nvSpPr>
        <p:spPr>
          <a:xfrm>
            <a:off x="16415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3"/>
          <p:cNvSpPr txBox="1"/>
          <p:nvPr>
            <p:ph hasCustomPrompt="1" idx="8" type="title"/>
          </p:nvPr>
        </p:nvSpPr>
        <p:spPr>
          <a:xfrm>
            <a:off x="8061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 name="Google Shape;70;p13"/>
          <p:cNvSpPr txBox="1"/>
          <p:nvPr>
            <p:ph idx="9" type="title"/>
          </p:nvPr>
        </p:nvSpPr>
        <p:spPr>
          <a:xfrm>
            <a:off x="5499274" y="31036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1" name="Google Shape;71;p13"/>
          <p:cNvSpPr txBox="1"/>
          <p:nvPr>
            <p:ph idx="13" type="subTitle"/>
          </p:nvPr>
        </p:nvSpPr>
        <p:spPr>
          <a:xfrm>
            <a:off x="54992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txBox="1"/>
          <p:nvPr>
            <p:ph hasCustomPrompt="1" idx="14" type="title"/>
          </p:nvPr>
        </p:nvSpPr>
        <p:spPr>
          <a:xfrm>
            <a:off x="46638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3" name="Google Shape;73;p13"/>
          <p:cNvSpPr txBox="1"/>
          <p:nvPr>
            <p:ph idx="15"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74" name="Google Shape;74;p1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76" name="Shape 76"/>
        <p:cNvGrpSpPr/>
        <p:nvPr/>
      </p:nvGrpSpPr>
      <p:grpSpPr>
        <a:xfrm>
          <a:off x="0" y="0"/>
          <a:ext cx="0" cy="0"/>
          <a:chOff x="0" y="0"/>
          <a:chExt cx="0" cy="0"/>
        </a:xfrm>
      </p:grpSpPr>
      <p:sp>
        <p:nvSpPr>
          <p:cNvPr id="77" name="Google Shape;77;p14"/>
          <p:cNvSpPr txBox="1"/>
          <p:nvPr>
            <p:ph type="title"/>
          </p:nvPr>
        </p:nvSpPr>
        <p:spPr>
          <a:xfrm>
            <a:off x="191407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8" name="Google Shape;78;p14"/>
          <p:cNvSpPr txBox="1"/>
          <p:nvPr>
            <p:ph idx="1" type="subTitle"/>
          </p:nvPr>
        </p:nvSpPr>
        <p:spPr>
          <a:xfrm>
            <a:off x="191407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4"/>
          <p:cNvSpPr txBox="1"/>
          <p:nvPr>
            <p:ph idx="2" type="title"/>
          </p:nvPr>
        </p:nvSpPr>
        <p:spPr>
          <a:xfrm>
            <a:off x="499942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4"/>
          <p:cNvSpPr txBox="1"/>
          <p:nvPr>
            <p:ph idx="3" type="subTitle"/>
          </p:nvPr>
        </p:nvSpPr>
        <p:spPr>
          <a:xfrm>
            <a:off x="499942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4"/>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82" name="Google Shape;82;p1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83" name="Google Shape;83;p1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84" name="Shape 84"/>
        <p:cNvGrpSpPr/>
        <p:nvPr/>
      </p:nvGrpSpPr>
      <p:grpSpPr>
        <a:xfrm>
          <a:off x="0" y="0"/>
          <a:ext cx="0" cy="0"/>
          <a:chOff x="0" y="0"/>
          <a:chExt cx="0" cy="0"/>
        </a:xfrm>
      </p:grpSpPr>
      <p:sp>
        <p:nvSpPr>
          <p:cNvPr id="85" name="Google Shape;85;p15"/>
          <p:cNvSpPr txBox="1"/>
          <p:nvPr>
            <p:ph type="title"/>
          </p:nvPr>
        </p:nvSpPr>
        <p:spPr>
          <a:xfrm>
            <a:off x="1773725" y="1448288"/>
            <a:ext cx="22305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6" name="Google Shape;86;p15"/>
          <p:cNvSpPr txBox="1"/>
          <p:nvPr>
            <p:ph idx="1" type="subTitle"/>
          </p:nvPr>
        </p:nvSpPr>
        <p:spPr>
          <a:xfrm>
            <a:off x="1773725" y="2095103"/>
            <a:ext cx="2230500" cy="7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7" name="Google Shape;87;p15"/>
          <p:cNvSpPr txBox="1"/>
          <p:nvPr>
            <p:ph idx="2" type="title"/>
          </p:nvPr>
        </p:nvSpPr>
        <p:spPr>
          <a:xfrm>
            <a:off x="5144188" y="2484688"/>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8" name="Google Shape;88;p15"/>
          <p:cNvSpPr txBox="1"/>
          <p:nvPr>
            <p:ph idx="3" type="subTitle"/>
          </p:nvPr>
        </p:nvSpPr>
        <p:spPr>
          <a:xfrm>
            <a:off x="5144188" y="3131503"/>
            <a:ext cx="2230500" cy="78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 name="Google Shape;89;p15"/>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90" name="Google Shape;90;p1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91" name="Google Shape;91;p1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92" name="Shape 92"/>
        <p:cNvGrpSpPr/>
        <p:nvPr/>
      </p:nvGrpSpPr>
      <p:grpSpPr>
        <a:xfrm>
          <a:off x="0" y="0"/>
          <a:ext cx="0" cy="0"/>
          <a:chOff x="0" y="0"/>
          <a:chExt cx="0" cy="0"/>
        </a:xfrm>
      </p:grpSpPr>
      <p:sp>
        <p:nvSpPr>
          <p:cNvPr id="93" name="Google Shape;93;p16"/>
          <p:cNvSpPr txBox="1"/>
          <p:nvPr>
            <p:ph type="title"/>
          </p:nvPr>
        </p:nvSpPr>
        <p:spPr>
          <a:xfrm>
            <a:off x="71430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4" name="Google Shape;94;p16"/>
          <p:cNvSpPr txBox="1"/>
          <p:nvPr>
            <p:ph idx="1" type="subTitle"/>
          </p:nvPr>
        </p:nvSpPr>
        <p:spPr>
          <a:xfrm>
            <a:off x="71430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6"/>
          <p:cNvSpPr txBox="1"/>
          <p:nvPr>
            <p:ph idx="2" type="title"/>
          </p:nvPr>
        </p:nvSpPr>
        <p:spPr>
          <a:xfrm>
            <a:off x="345675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6" name="Google Shape;96;p16"/>
          <p:cNvSpPr txBox="1"/>
          <p:nvPr>
            <p:ph idx="3" type="subTitle"/>
          </p:nvPr>
        </p:nvSpPr>
        <p:spPr>
          <a:xfrm>
            <a:off x="345675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7" name="Google Shape;97;p16"/>
          <p:cNvSpPr txBox="1"/>
          <p:nvPr>
            <p:ph idx="4" type="title"/>
          </p:nvPr>
        </p:nvSpPr>
        <p:spPr>
          <a:xfrm>
            <a:off x="6199188"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8" name="Google Shape;98;p16"/>
          <p:cNvSpPr txBox="1"/>
          <p:nvPr>
            <p:ph idx="5" type="subTitle"/>
          </p:nvPr>
        </p:nvSpPr>
        <p:spPr>
          <a:xfrm>
            <a:off x="6199188"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6"/>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
    <p:spTree>
      <p:nvGrpSpPr>
        <p:cNvPr id="100" name="Shape 100"/>
        <p:cNvGrpSpPr/>
        <p:nvPr/>
      </p:nvGrpSpPr>
      <p:grpSpPr>
        <a:xfrm>
          <a:off x="0" y="0"/>
          <a:ext cx="0" cy="0"/>
          <a:chOff x="0" y="0"/>
          <a:chExt cx="0" cy="0"/>
        </a:xfrm>
      </p:grpSpPr>
      <p:sp>
        <p:nvSpPr>
          <p:cNvPr id="101" name="Google Shape;101;p17"/>
          <p:cNvSpPr txBox="1"/>
          <p:nvPr>
            <p:ph type="title"/>
          </p:nvPr>
        </p:nvSpPr>
        <p:spPr>
          <a:xfrm>
            <a:off x="73635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2" name="Google Shape;102;p17"/>
          <p:cNvSpPr txBox="1"/>
          <p:nvPr>
            <p:ph idx="1" type="subTitle"/>
          </p:nvPr>
        </p:nvSpPr>
        <p:spPr>
          <a:xfrm>
            <a:off x="73635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7"/>
          <p:cNvSpPr txBox="1"/>
          <p:nvPr>
            <p:ph idx="2" type="title"/>
          </p:nvPr>
        </p:nvSpPr>
        <p:spPr>
          <a:xfrm>
            <a:off x="736350"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4" name="Google Shape;104;p17"/>
          <p:cNvSpPr txBox="1"/>
          <p:nvPr>
            <p:ph idx="3" type="subTitle"/>
          </p:nvPr>
        </p:nvSpPr>
        <p:spPr>
          <a:xfrm>
            <a:off x="736350"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7"/>
          <p:cNvSpPr txBox="1"/>
          <p:nvPr>
            <p:ph idx="4" type="title"/>
          </p:nvPr>
        </p:nvSpPr>
        <p:spPr>
          <a:xfrm>
            <a:off x="6199188"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5" type="subTitle"/>
          </p:nvPr>
        </p:nvSpPr>
        <p:spPr>
          <a:xfrm>
            <a:off x="6199200" y="2122312"/>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17"/>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08" name="Google Shape;108;p17"/>
          <p:cNvSpPr txBox="1"/>
          <p:nvPr>
            <p:ph idx="7" type="title"/>
          </p:nvPr>
        </p:nvSpPr>
        <p:spPr>
          <a:xfrm>
            <a:off x="619920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9" name="Google Shape;109;p17"/>
          <p:cNvSpPr txBox="1"/>
          <p:nvPr>
            <p:ph idx="8" type="subTitle"/>
          </p:nvPr>
        </p:nvSpPr>
        <p:spPr>
          <a:xfrm>
            <a:off x="619920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17"/>
          <p:cNvSpPr txBox="1"/>
          <p:nvPr>
            <p:ph idx="9" type="title"/>
          </p:nvPr>
        </p:nvSpPr>
        <p:spPr>
          <a:xfrm>
            <a:off x="3459563"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1" name="Google Shape;111;p17"/>
          <p:cNvSpPr txBox="1"/>
          <p:nvPr>
            <p:ph idx="13" type="subTitle"/>
          </p:nvPr>
        </p:nvSpPr>
        <p:spPr>
          <a:xfrm>
            <a:off x="3459563"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7"/>
          <p:cNvSpPr txBox="1"/>
          <p:nvPr>
            <p:ph idx="14" type="title"/>
          </p:nvPr>
        </p:nvSpPr>
        <p:spPr>
          <a:xfrm>
            <a:off x="3459563"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3" name="Google Shape;113;p17"/>
          <p:cNvSpPr txBox="1"/>
          <p:nvPr>
            <p:ph idx="15" type="subTitle"/>
          </p:nvPr>
        </p:nvSpPr>
        <p:spPr>
          <a:xfrm>
            <a:off x="3459563"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14" name="Google Shape;114;p1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15" name="Google Shape;115;p1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116" name="Shape 116"/>
        <p:cNvGrpSpPr/>
        <p:nvPr/>
      </p:nvGrpSpPr>
      <p:grpSpPr>
        <a:xfrm>
          <a:off x="0" y="0"/>
          <a:ext cx="0" cy="0"/>
          <a:chOff x="0" y="0"/>
          <a:chExt cx="0" cy="0"/>
        </a:xfrm>
      </p:grpSpPr>
      <p:sp>
        <p:nvSpPr>
          <p:cNvPr id="117" name="Google Shape;117;p18"/>
          <p:cNvSpPr txBox="1"/>
          <p:nvPr>
            <p:ph type="title"/>
          </p:nvPr>
        </p:nvSpPr>
        <p:spPr>
          <a:xfrm>
            <a:off x="72120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8" name="Google Shape;118;p18"/>
          <p:cNvSpPr txBox="1"/>
          <p:nvPr>
            <p:ph idx="1" type="subTitle"/>
          </p:nvPr>
        </p:nvSpPr>
        <p:spPr>
          <a:xfrm>
            <a:off x="72120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 name="Google Shape;119;p18"/>
          <p:cNvSpPr txBox="1"/>
          <p:nvPr>
            <p:ph idx="2" type="title"/>
          </p:nvPr>
        </p:nvSpPr>
        <p:spPr>
          <a:xfrm>
            <a:off x="725325"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8"/>
          <p:cNvSpPr txBox="1"/>
          <p:nvPr>
            <p:ph idx="3" type="subTitle"/>
          </p:nvPr>
        </p:nvSpPr>
        <p:spPr>
          <a:xfrm>
            <a:off x="725325" y="21673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8"/>
          <p:cNvSpPr txBox="1"/>
          <p:nvPr>
            <p:ph idx="4" type="title"/>
          </p:nvPr>
        </p:nvSpPr>
        <p:spPr>
          <a:xfrm>
            <a:off x="6188163"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2" name="Google Shape;122;p18"/>
          <p:cNvSpPr txBox="1"/>
          <p:nvPr>
            <p:ph idx="5" type="subTitle"/>
          </p:nvPr>
        </p:nvSpPr>
        <p:spPr>
          <a:xfrm>
            <a:off x="6188175" y="2167300"/>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18"/>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24" name="Google Shape;124;p18"/>
          <p:cNvSpPr txBox="1"/>
          <p:nvPr>
            <p:ph idx="7" type="title"/>
          </p:nvPr>
        </p:nvSpPr>
        <p:spPr>
          <a:xfrm>
            <a:off x="618405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5" name="Google Shape;125;p18"/>
          <p:cNvSpPr txBox="1"/>
          <p:nvPr>
            <p:ph idx="8" type="subTitle"/>
          </p:nvPr>
        </p:nvSpPr>
        <p:spPr>
          <a:xfrm>
            <a:off x="618405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26" name="Google Shape;126;p1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27" name="Google Shape;127;p1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_1_1">
    <p:spTree>
      <p:nvGrpSpPr>
        <p:cNvPr id="128" name="Shape 128"/>
        <p:cNvGrpSpPr/>
        <p:nvPr/>
      </p:nvGrpSpPr>
      <p:grpSpPr>
        <a:xfrm>
          <a:off x="0" y="0"/>
          <a:ext cx="0" cy="0"/>
          <a:chOff x="0" y="0"/>
          <a:chExt cx="0" cy="0"/>
        </a:xfrm>
      </p:grpSpPr>
      <p:sp>
        <p:nvSpPr>
          <p:cNvPr id="129" name="Google Shape;129;p19"/>
          <p:cNvSpPr txBox="1"/>
          <p:nvPr>
            <p:ph type="title"/>
          </p:nvPr>
        </p:nvSpPr>
        <p:spPr>
          <a:xfrm>
            <a:off x="5194325" y="34435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0" name="Google Shape;130;p19"/>
          <p:cNvSpPr txBox="1"/>
          <p:nvPr>
            <p:ph idx="1" type="subTitle"/>
          </p:nvPr>
        </p:nvSpPr>
        <p:spPr>
          <a:xfrm>
            <a:off x="5194325" y="4090330"/>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 name="Google Shape;131;p19"/>
          <p:cNvSpPr txBox="1"/>
          <p:nvPr>
            <p:ph idx="2" type="title"/>
          </p:nvPr>
        </p:nvSpPr>
        <p:spPr>
          <a:xfrm>
            <a:off x="5194313" y="11581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2" name="Google Shape;132;p19"/>
          <p:cNvSpPr txBox="1"/>
          <p:nvPr>
            <p:ph idx="3" type="subTitle"/>
          </p:nvPr>
        </p:nvSpPr>
        <p:spPr>
          <a:xfrm>
            <a:off x="5194325" y="1804929"/>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19"/>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34" name="Google Shape;134;p19"/>
          <p:cNvSpPr txBox="1"/>
          <p:nvPr>
            <p:ph idx="5" type="title"/>
          </p:nvPr>
        </p:nvSpPr>
        <p:spPr>
          <a:xfrm>
            <a:off x="5194325" y="23008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5" name="Google Shape;135;p19"/>
          <p:cNvSpPr txBox="1"/>
          <p:nvPr>
            <p:ph idx="6" type="subTitle"/>
          </p:nvPr>
        </p:nvSpPr>
        <p:spPr>
          <a:xfrm>
            <a:off x="5194325" y="2947643"/>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6" name="Google Shape;136;p1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37" name="Google Shape;137;p1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38" name="Shape 138"/>
        <p:cNvGrpSpPr/>
        <p:nvPr/>
      </p:nvGrpSpPr>
      <p:grpSpPr>
        <a:xfrm>
          <a:off x="0" y="0"/>
          <a:ext cx="0" cy="0"/>
          <a:chOff x="0" y="0"/>
          <a:chExt cx="0" cy="0"/>
        </a:xfrm>
      </p:grpSpPr>
      <p:sp>
        <p:nvSpPr>
          <p:cNvPr id="139" name="Google Shape;139;p20"/>
          <p:cNvSpPr txBox="1"/>
          <p:nvPr>
            <p:ph type="title"/>
          </p:nvPr>
        </p:nvSpPr>
        <p:spPr>
          <a:xfrm>
            <a:off x="5562600" y="2988175"/>
            <a:ext cx="2867100" cy="36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140" name="Google Shape;140;p20"/>
          <p:cNvSpPr txBox="1"/>
          <p:nvPr>
            <p:ph idx="1" type="subTitle"/>
          </p:nvPr>
        </p:nvSpPr>
        <p:spPr>
          <a:xfrm>
            <a:off x="4474125" y="1495425"/>
            <a:ext cx="3955500" cy="100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380400" y="1273525"/>
            <a:ext cx="4445400" cy="1740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2431100" y="3530450"/>
            <a:ext cx="4580400" cy="3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txBox="1"/>
          <p:nvPr>
            <p:ph hasCustomPrompt="1" idx="2" type="title"/>
          </p:nvPr>
        </p:nvSpPr>
        <p:spPr>
          <a:xfrm>
            <a:off x="714300" y="1764027"/>
            <a:ext cx="1367400" cy="7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75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 name="Google Shape;18;p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41" name="Shape 141"/>
        <p:cNvGrpSpPr/>
        <p:nvPr/>
      </p:nvGrpSpPr>
      <p:grpSpPr>
        <a:xfrm>
          <a:off x="0" y="0"/>
          <a:ext cx="0" cy="0"/>
          <a:chOff x="0" y="0"/>
          <a:chExt cx="0" cy="0"/>
        </a:xfrm>
      </p:grpSpPr>
      <p:sp>
        <p:nvSpPr>
          <p:cNvPr id="142" name="Google Shape;142;p21"/>
          <p:cNvSpPr txBox="1"/>
          <p:nvPr>
            <p:ph hasCustomPrompt="1" type="title"/>
          </p:nvPr>
        </p:nvSpPr>
        <p:spPr>
          <a:xfrm>
            <a:off x="3857450" y="73057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3" name="Google Shape;143;p21"/>
          <p:cNvSpPr txBox="1"/>
          <p:nvPr>
            <p:ph idx="1" type="subTitle"/>
          </p:nvPr>
        </p:nvSpPr>
        <p:spPr>
          <a:xfrm>
            <a:off x="2704575" y="148877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1"/>
          <p:cNvSpPr txBox="1"/>
          <p:nvPr>
            <p:ph hasCustomPrompt="1" idx="2" type="title"/>
          </p:nvPr>
        </p:nvSpPr>
        <p:spPr>
          <a:xfrm>
            <a:off x="3857450" y="202902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5" name="Google Shape;145;p21"/>
          <p:cNvSpPr txBox="1"/>
          <p:nvPr>
            <p:ph idx="3" type="subTitle"/>
          </p:nvPr>
        </p:nvSpPr>
        <p:spPr>
          <a:xfrm>
            <a:off x="2704575" y="278722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1"/>
          <p:cNvSpPr txBox="1"/>
          <p:nvPr>
            <p:ph hasCustomPrompt="1" idx="4" type="title"/>
          </p:nvPr>
        </p:nvSpPr>
        <p:spPr>
          <a:xfrm>
            <a:off x="3780800" y="3330900"/>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7" name="Google Shape;147;p21"/>
          <p:cNvSpPr txBox="1"/>
          <p:nvPr>
            <p:ph idx="5" type="subTitle"/>
          </p:nvPr>
        </p:nvSpPr>
        <p:spPr>
          <a:xfrm>
            <a:off x="2704575" y="4089100"/>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48" name="Google Shape;148;p2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2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150" name="Shape 150"/>
        <p:cNvGrpSpPr/>
        <p:nvPr/>
      </p:nvGrpSpPr>
      <p:grpSpPr>
        <a:xfrm>
          <a:off x="0" y="0"/>
          <a:ext cx="0" cy="0"/>
          <a:chOff x="0" y="0"/>
          <a:chExt cx="0" cy="0"/>
        </a:xfrm>
      </p:grpSpPr>
      <p:sp>
        <p:nvSpPr>
          <p:cNvPr id="151" name="Google Shape;151;p22"/>
          <p:cNvSpPr txBox="1"/>
          <p:nvPr>
            <p:ph hasCustomPrompt="1" type="title"/>
          </p:nvPr>
        </p:nvSpPr>
        <p:spPr>
          <a:xfrm>
            <a:off x="1146851"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2" name="Google Shape;152;p22"/>
          <p:cNvSpPr txBox="1"/>
          <p:nvPr>
            <p:ph idx="1" type="subTitle"/>
          </p:nvPr>
        </p:nvSpPr>
        <p:spPr>
          <a:xfrm>
            <a:off x="714350"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2"/>
          <p:cNvSpPr txBox="1"/>
          <p:nvPr>
            <p:ph hasCustomPrompt="1" idx="2" type="title"/>
          </p:nvPr>
        </p:nvSpPr>
        <p:spPr>
          <a:xfrm>
            <a:off x="3075717"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4" name="Google Shape;154;p22"/>
          <p:cNvSpPr txBox="1"/>
          <p:nvPr>
            <p:ph idx="3" type="subTitle"/>
          </p:nvPr>
        </p:nvSpPr>
        <p:spPr>
          <a:xfrm>
            <a:off x="2643217"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2"/>
          <p:cNvSpPr txBox="1"/>
          <p:nvPr>
            <p:ph hasCustomPrompt="1" idx="4" type="title"/>
          </p:nvPr>
        </p:nvSpPr>
        <p:spPr>
          <a:xfrm>
            <a:off x="5004584"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6" name="Google Shape;156;p22"/>
          <p:cNvSpPr txBox="1"/>
          <p:nvPr>
            <p:ph idx="5" type="subTitle"/>
          </p:nvPr>
        </p:nvSpPr>
        <p:spPr>
          <a:xfrm>
            <a:off x="4572083"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2"/>
          <p:cNvSpPr txBox="1"/>
          <p:nvPr>
            <p:ph hasCustomPrompt="1" idx="6" type="title"/>
          </p:nvPr>
        </p:nvSpPr>
        <p:spPr>
          <a:xfrm>
            <a:off x="6933451"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8" name="Google Shape;158;p22"/>
          <p:cNvSpPr txBox="1"/>
          <p:nvPr>
            <p:ph idx="7" type="subTitle"/>
          </p:nvPr>
        </p:nvSpPr>
        <p:spPr>
          <a:xfrm>
            <a:off x="6500950"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22"/>
          <p:cNvSpPr txBox="1"/>
          <p:nvPr>
            <p:ph idx="8"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60" name="Google Shape;160;p2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1" name="Google Shape;161;p2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
    <p:spTree>
      <p:nvGrpSpPr>
        <p:cNvPr id="162" name="Shape 162"/>
        <p:cNvGrpSpPr/>
        <p:nvPr/>
      </p:nvGrpSpPr>
      <p:grpSpPr>
        <a:xfrm>
          <a:off x="0" y="0"/>
          <a:ext cx="0" cy="0"/>
          <a:chOff x="0" y="0"/>
          <a:chExt cx="0" cy="0"/>
        </a:xfrm>
      </p:grpSpPr>
      <p:sp>
        <p:nvSpPr>
          <p:cNvPr id="163" name="Google Shape;163;p23"/>
          <p:cNvSpPr txBox="1"/>
          <p:nvPr>
            <p:ph idx="1" type="subTitle"/>
          </p:nvPr>
        </p:nvSpPr>
        <p:spPr>
          <a:xfrm>
            <a:off x="3024150" y="2831188"/>
            <a:ext cx="3095700" cy="87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3"/>
          <p:cNvSpPr txBox="1"/>
          <p:nvPr>
            <p:ph type="title"/>
          </p:nvPr>
        </p:nvSpPr>
        <p:spPr>
          <a:xfrm>
            <a:off x="3024150" y="1440213"/>
            <a:ext cx="3095700" cy="126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107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65" name="Google Shape;165;p2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2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67" name="Shape 167"/>
        <p:cNvGrpSpPr/>
        <p:nvPr/>
      </p:nvGrpSpPr>
      <p:grpSpPr>
        <a:xfrm>
          <a:off x="0" y="0"/>
          <a:ext cx="0" cy="0"/>
          <a:chOff x="0" y="0"/>
          <a:chExt cx="0" cy="0"/>
        </a:xfrm>
      </p:grpSpPr>
      <p:sp>
        <p:nvSpPr>
          <p:cNvPr id="168" name="Google Shape;168;p24"/>
          <p:cNvSpPr txBox="1"/>
          <p:nvPr>
            <p:ph idx="1" type="subTitle"/>
          </p:nvPr>
        </p:nvSpPr>
        <p:spPr>
          <a:xfrm>
            <a:off x="1011250" y="2703350"/>
            <a:ext cx="2429100" cy="10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9" name="Google Shape;169;p24"/>
          <p:cNvSpPr txBox="1"/>
          <p:nvPr>
            <p:ph type="title"/>
          </p:nvPr>
        </p:nvSpPr>
        <p:spPr>
          <a:xfrm>
            <a:off x="1011250" y="1304150"/>
            <a:ext cx="19320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70" name="Google Shape;170;p2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2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172" name="Shape 172"/>
        <p:cNvGrpSpPr/>
        <p:nvPr/>
      </p:nvGrpSpPr>
      <p:grpSpPr>
        <a:xfrm>
          <a:off x="0" y="0"/>
          <a:ext cx="0" cy="0"/>
          <a:chOff x="0" y="0"/>
          <a:chExt cx="0" cy="0"/>
        </a:xfrm>
      </p:grpSpPr>
      <p:sp>
        <p:nvSpPr>
          <p:cNvPr id="173" name="Google Shape;173;p25"/>
          <p:cNvSpPr txBox="1"/>
          <p:nvPr>
            <p:ph idx="1" type="subTitle"/>
          </p:nvPr>
        </p:nvSpPr>
        <p:spPr>
          <a:xfrm>
            <a:off x="5703750" y="2703350"/>
            <a:ext cx="2429100" cy="105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74" name="Google Shape;174;p25"/>
          <p:cNvSpPr txBox="1"/>
          <p:nvPr>
            <p:ph type="title"/>
          </p:nvPr>
        </p:nvSpPr>
        <p:spPr>
          <a:xfrm>
            <a:off x="6276975" y="1304150"/>
            <a:ext cx="1855800" cy="118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900"/>
              <a:buNone/>
              <a:defRPr/>
            </a:lvl1pPr>
            <a:lvl2pPr lvl="1" rtl="0" algn="r">
              <a:spcBef>
                <a:spcPts val="0"/>
              </a:spcBef>
              <a:spcAft>
                <a:spcPts val="0"/>
              </a:spcAft>
              <a:buSzPts val="3900"/>
              <a:buNone/>
              <a:defRPr/>
            </a:lvl2pPr>
            <a:lvl3pPr lvl="2" rtl="0" algn="r">
              <a:spcBef>
                <a:spcPts val="0"/>
              </a:spcBef>
              <a:spcAft>
                <a:spcPts val="0"/>
              </a:spcAft>
              <a:buSzPts val="3900"/>
              <a:buNone/>
              <a:defRPr/>
            </a:lvl3pPr>
            <a:lvl4pPr lvl="3" rtl="0" algn="r">
              <a:spcBef>
                <a:spcPts val="0"/>
              </a:spcBef>
              <a:spcAft>
                <a:spcPts val="0"/>
              </a:spcAft>
              <a:buSzPts val="3900"/>
              <a:buNone/>
              <a:defRPr/>
            </a:lvl4pPr>
            <a:lvl5pPr lvl="4" rtl="0" algn="r">
              <a:spcBef>
                <a:spcPts val="0"/>
              </a:spcBef>
              <a:spcAft>
                <a:spcPts val="0"/>
              </a:spcAft>
              <a:buSzPts val="3900"/>
              <a:buNone/>
              <a:defRPr/>
            </a:lvl5pPr>
            <a:lvl6pPr lvl="5" rtl="0" algn="r">
              <a:spcBef>
                <a:spcPts val="0"/>
              </a:spcBef>
              <a:spcAft>
                <a:spcPts val="0"/>
              </a:spcAft>
              <a:buSzPts val="3900"/>
              <a:buNone/>
              <a:defRPr/>
            </a:lvl6pPr>
            <a:lvl7pPr lvl="6" rtl="0" algn="r">
              <a:spcBef>
                <a:spcPts val="0"/>
              </a:spcBef>
              <a:spcAft>
                <a:spcPts val="0"/>
              </a:spcAft>
              <a:buSzPts val="3900"/>
              <a:buNone/>
              <a:defRPr/>
            </a:lvl7pPr>
            <a:lvl8pPr lvl="7" rtl="0" algn="r">
              <a:spcBef>
                <a:spcPts val="0"/>
              </a:spcBef>
              <a:spcAft>
                <a:spcPts val="0"/>
              </a:spcAft>
              <a:buSzPts val="3900"/>
              <a:buNone/>
              <a:defRPr/>
            </a:lvl8pPr>
            <a:lvl9pPr lvl="8" rtl="0" algn="r">
              <a:spcBef>
                <a:spcPts val="0"/>
              </a:spcBef>
              <a:spcAft>
                <a:spcPts val="0"/>
              </a:spcAft>
              <a:buSzPts val="3900"/>
              <a:buNone/>
              <a:defRPr/>
            </a:lvl9pPr>
          </a:lstStyle>
          <a:p/>
        </p:txBody>
      </p:sp>
      <p:cxnSp>
        <p:nvCxnSpPr>
          <p:cNvPr id="175" name="Google Shape;175;p2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76" name="Google Shape;176;p2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1_2">
    <p:spTree>
      <p:nvGrpSpPr>
        <p:cNvPr id="177" name="Shape 177"/>
        <p:cNvGrpSpPr/>
        <p:nvPr/>
      </p:nvGrpSpPr>
      <p:grpSpPr>
        <a:xfrm>
          <a:off x="0" y="0"/>
          <a:ext cx="0" cy="0"/>
          <a:chOff x="0" y="0"/>
          <a:chExt cx="0" cy="0"/>
        </a:xfrm>
      </p:grpSpPr>
      <p:sp>
        <p:nvSpPr>
          <p:cNvPr id="178" name="Google Shape;178;p26"/>
          <p:cNvSpPr txBox="1"/>
          <p:nvPr>
            <p:ph idx="1" type="subTitle"/>
          </p:nvPr>
        </p:nvSpPr>
        <p:spPr>
          <a:xfrm>
            <a:off x="714300" y="1259225"/>
            <a:ext cx="5386200" cy="24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p:txBody>
      </p:sp>
      <p:sp>
        <p:nvSpPr>
          <p:cNvPr id="179" name="Google Shape;179;p2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80" name="Google Shape;180;p2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_1_1">
    <p:spTree>
      <p:nvGrpSpPr>
        <p:cNvPr id="182" name="Shape 182"/>
        <p:cNvGrpSpPr/>
        <p:nvPr/>
      </p:nvGrpSpPr>
      <p:grpSpPr>
        <a:xfrm>
          <a:off x="0" y="0"/>
          <a:ext cx="0" cy="0"/>
          <a:chOff x="0" y="0"/>
          <a:chExt cx="0" cy="0"/>
        </a:xfrm>
      </p:grpSpPr>
      <p:sp>
        <p:nvSpPr>
          <p:cNvPr id="183" name="Google Shape;183;p27"/>
          <p:cNvSpPr txBox="1"/>
          <p:nvPr>
            <p:ph idx="1" type="subTitle"/>
          </p:nvPr>
        </p:nvSpPr>
        <p:spPr>
          <a:xfrm>
            <a:off x="7060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cxnSp>
        <p:nvCxnSpPr>
          <p:cNvPr id="184" name="Google Shape;184;p2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86" name="Google Shape;186;p2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87" name="Google Shape;187;p27"/>
          <p:cNvSpPr txBox="1"/>
          <p:nvPr>
            <p:ph idx="2" type="subTitle"/>
          </p:nvPr>
        </p:nvSpPr>
        <p:spPr>
          <a:xfrm>
            <a:off x="46696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88" name="Shape 188"/>
        <p:cNvGrpSpPr/>
        <p:nvPr/>
      </p:nvGrpSpPr>
      <p:grpSpPr>
        <a:xfrm>
          <a:off x="0" y="0"/>
          <a:ext cx="0" cy="0"/>
          <a:chOff x="0" y="0"/>
          <a:chExt cx="0" cy="0"/>
        </a:xfrm>
      </p:grpSpPr>
      <p:sp>
        <p:nvSpPr>
          <p:cNvPr id="189" name="Google Shape;189;p28"/>
          <p:cNvSpPr txBox="1"/>
          <p:nvPr>
            <p:ph idx="1" type="subTitle"/>
          </p:nvPr>
        </p:nvSpPr>
        <p:spPr>
          <a:xfrm>
            <a:off x="714300" y="1656375"/>
            <a:ext cx="3361200" cy="13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8"/>
          <p:cNvSpPr txBox="1"/>
          <p:nvPr>
            <p:ph type="title"/>
          </p:nvPr>
        </p:nvSpPr>
        <p:spPr>
          <a:xfrm>
            <a:off x="714300" y="490500"/>
            <a:ext cx="2828700" cy="9624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sz="68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91" name="Google Shape;191;p2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93" name="Google Shape;193;p28"/>
          <p:cNvSpPr txBox="1"/>
          <p:nvPr/>
        </p:nvSpPr>
        <p:spPr>
          <a:xfrm>
            <a:off x="714300" y="3620145"/>
            <a:ext cx="4739400" cy="564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b="1" lang="en" sz="1200">
                <a:solidFill>
                  <a:schemeClr val="dk1"/>
                </a:solidFill>
                <a:uFill>
                  <a:noFill/>
                </a:uFill>
                <a:latin typeface="Arimo"/>
                <a:ea typeface="Arimo"/>
                <a:cs typeface="Arimo"/>
                <a:sym typeface="Arimo"/>
                <a:hlinkClick r:id="rId2">
                  <a:extLst>
                    <a:ext uri="{A12FA001-AC4F-418D-AE19-62706E023703}">
                      <ahyp:hlinkClr val="tx"/>
                    </a:ext>
                  </a:extLst>
                </a:hlinkClick>
              </a:rPr>
              <a:t>Slidesgo</a:t>
            </a:r>
            <a:r>
              <a:rPr lang="en" sz="1200">
                <a:solidFill>
                  <a:schemeClr val="dk1"/>
                </a:solidFill>
                <a:latin typeface="Arimo"/>
                <a:ea typeface="Arimo"/>
                <a:cs typeface="Arimo"/>
                <a:sym typeface="Arimo"/>
              </a:rPr>
              <a:t>, including icons by </a:t>
            </a:r>
            <a:r>
              <a:rPr b="1" lang="en" sz="1200">
                <a:solidFill>
                  <a:schemeClr val="dk1"/>
                </a:solidFill>
                <a:uFill>
                  <a:noFill/>
                </a:uFill>
                <a:latin typeface="Arimo"/>
                <a:ea typeface="Arimo"/>
                <a:cs typeface="Arimo"/>
                <a:sym typeface="Arimo"/>
                <a:hlinkClick r:id="rId3">
                  <a:extLst>
                    <a:ext uri="{A12FA001-AC4F-418D-AE19-62706E023703}">
                      <ahyp:hlinkClr val="tx"/>
                    </a:ext>
                  </a:extLst>
                </a:hlinkClick>
              </a:rPr>
              <a:t>Flaticon</a:t>
            </a:r>
            <a:r>
              <a:rPr lang="en" sz="1200">
                <a:solidFill>
                  <a:schemeClr val="dk1"/>
                </a:solidFill>
                <a:latin typeface="Arimo"/>
                <a:ea typeface="Arimo"/>
                <a:cs typeface="Arimo"/>
                <a:sym typeface="Arimo"/>
              </a:rPr>
              <a:t> and infographics &amp; images by </a:t>
            </a:r>
            <a:r>
              <a:rPr b="1" lang="en" sz="1200">
                <a:solidFill>
                  <a:schemeClr val="dk1"/>
                </a:solidFill>
                <a:uFill>
                  <a:noFill/>
                </a:uFill>
                <a:latin typeface="Arimo"/>
                <a:ea typeface="Arimo"/>
                <a:cs typeface="Arimo"/>
                <a:sym typeface="Arimo"/>
                <a:hlinkClick r:id="rId4">
                  <a:extLst>
                    <a:ext uri="{A12FA001-AC4F-418D-AE19-62706E023703}">
                      <ahyp:hlinkClr val="tx"/>
                    </a:ext>
                  </a:extLst>
                </a:hlinkClick>
              </a:rPr>
              <a:t>Freepik</a:t>
            </a:r>
            <a:endParaRPr b="1" sz="1200">
              <a:solidFill>
                <a:schemeClr val="dk1"/>
              </a:solidFill>
              <a:latin typeface="Arimo"/>
              <a:ea typeface="Arimo"/>
              <a:cs typeface="Arimo"/>
              <a:sym typeface="Arim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94" name="Shape 19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95"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7" name="Google Shape;197;p3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30"/>
          <p:cNvSpPr/>
          <p:nvPr/>
        </p:nvSpPr>
        <p:spPr>
          <a:xfrm>
            <a:off x="7786413" y="8020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1915951" y="33677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0"/>
          <p:cNvSpPr/>
          <p:nvPr/>
        </p:nvSpPr>
        <p:spPr>
          <a:xfrm>
            <a:off x="6775477" y="396541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1654063" y="117314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8224526" y="204207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rot="-1685758">
            <a:off x="7349828" y="1695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8224513" y="3689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rot="-1685758">
            <a:off x="2517753" y="1449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1494952" y="24458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7674437" y="24596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rot="-4501656">
            <a:off x="7177993" y="3584747"/>
            <a:ext cx="700435" cy="696862"/>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rot="-4498560">
            <a:off x="7715362" y="3194685"/>
            <a:ext cx="372045" cy="370147"/>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rot="-4497731">
            <a:off x="7127795" y="2968777"/>
            <a:ext cx="503609" cy="50104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1126688" y="34189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706038" y="1941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8140863" y="11731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rot="-1685758">
            <a:off x="930128" y="4021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1401912" y="42271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a:buAutoNum type="alphaLcPeriod"/>
              <a:defRPr sz="1200"/>
            </a:lvl2pPr>
            <a:lvl3pPr lvl="2" rtl="0">
              <a:lnSpc>
                <a:spcPct val="100000"/>
              </a:lnSpc>
              <a:spcBef>
                <a:spcPts val="0"/>
              </a:spcBef>
              <a:spcAft>
                <a:spcPts val="0"/>
              </a:spcAft>
              <a:buClr>
                <a:srgbClr val="434343"/>
              </a:buClr>
              <a:buSzPts val="1200"/>
              <a:buFont typeface="Roboto Condensed"/>
              <a:buAutoNum type="romanLcPeriod"/>
              <a:defRPr sz="1200"/>
            </a:lvl3pPr>
            <a:lvl4pPr lvl="3" rtl="0">
              <a:lnSpc>
                <a:spcPct val="100000"/>
              </a:lnSpc>
              <a:spcBef>
                <a:spcPts val="0"/>
              </a:spcBef>
              <a:spcAft>
                <a:spcPts val="0"/>
              </a:spcAft>
              <a:buClr>
                <a:srgbClr val="434343"/>
              </a:buClr>
              <a:buSzPts val="1200"/>
              <a:buFont typeface="Roboto Condensed"/>
              <a:buAutoNum type="arabicPeriod"/>
              <a:defRPr sz="1200"/>
            </a:lvl4pPr>
            <a:lvl5pPr lvl="4" rtl="0">
              <a:lnSpc>
                <a:spcPct val="100000"/>
              </a:lnSpc>
              <a:spcBef>
                <a:spcPts val="0"/>
              </a:spcBef>
              <a:spcAft>
                <a:spcPts val="0"/>
              </a:spcAft>
              <a:buClr>
                <a:srgbClr val="434343"/>
              </a:buClr>
              <a:buSzPts val="1200"/>
              <a:buFont typeface="Roboto Condensed"/>
              <a:buAutoNum type="alphaLcPeriod"/>
              <a:defRPr sz="1200"/>
            </a:lvl5pPr>
            <a:lvl6pPr lvl="5" rtl="0">
              <a:lnSpc>
                <a:spcPct val="100000"/>
              </a:lnSpc>
              <a:spcBef>
                <a:spcPts val="0"/>
              </a:spcBef>
              <a:spcAft>
                <a:spcPts val="0"/>
              </a:spcAft>
              <a:buClr>
                <a:srgbClr val="434343"/>
              </a:buClr>
              <a:buSzPts val="1200"/>
              <a:buFont typeface="Roboto Condensed"/>
              <a:buAutoNum type="romanLcPeriod"/>
              <a:defRPr sz="1200"/>
            </a:lvl6pPr>
            <a:lvl7pPr lvl="6" rtl="0">
              <a:lnSpc>
                <a:spcPct val="100000"/>
              </a:lnSpc>
              <a:spcBef>
                <a:spcPts val="0"/>
              </a:spcBef>
              <a:spcAft>
                <a:spcPts val="0"/>
              </a:spcAft>
              <a:buClr>
                <a:srgbClr val="434343"/>
              </a:buClr>
              <a:buSzPts val="1200"/>
              <a:buFont typeface="Roboto Condensed"/>
              <a:buAutoNum type="arabicPeriod"/>
              <a:defRPr sz="1200"/>
            </a:lvl7pPr>
            <a:lvl8pPr lvl="7" rtl="0">
              <a:lnSpc>
                <a:spcPct val="100000"/>
              </a:lnSpc>
              <a:spcBef>
                <a:spcPts val="0"/>
              </a:spcBef>
              <a:spcAft>
                <a:spcPts val="0"/>
              </a:spcAft>
              <a:buClr>
                <a:srgbClr val="434343"/>
              </a:buClr>
              <a:buSzPts val="1200"/>
              <a:buFont typeface="Roboto Condensed"/>
              <a:buAutoNum type="alphaLcPeriod"/>
              <a:defRPr sz="1200"/>
            </a:lvl8pPr>
            <a:lvl9pPr lvl="8" rtl="0">
              <a:lnSpc>
                <a:spcPct val="100000"/>
              </a:lnSpc>
              <a:spcBef>
                <a:spcPts val="0"/>
              </a:spcBef>
              <a:spcAft>
                <a:spcPts val="0"/>
              </a:spcAft>
              <a:buClr>
                <a:srgbClr val="434343"/>
              </a:buClr>
              <a:buSzPts val="1200"/>
              <a:buFont typeface="Roboto Condensed"/>
              <a:buAutoNum type="romanLcPeriod"/>
              <a:defRPr sz="1200"/>
            </a:lvl9pPr>
          </a:lstStyle>
          <a:p/>
        </p:txBody>
      </p:sp>
      <p:sp>
        <p:nvSpPr>
          <p:cNvPr id="21" name="Google Shape;21;p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22" name="Google Shape;22;p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3" name="Google Shape;23;p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26" name="Google Shape;26;p5"/>
          <p:cNvSpPr txBox="1"/>
          <p:nvPr>
            <p:ph idx="2" type="title"/>
          </p:nvPr>
        </p:nvSpPr>
        <p:spPr>
          <a:xfrm>
            <a:off x="1804169"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7" name="Google Shape;27;p5"/>
          <p:cNvSpPr txBox="1"/>
          <p:nvPr>
            <p:ph idx="1" type="subTitle"/>
          </p:nvPr>
        </p:nvSpPr>
        <p:spPr>
          <a:xfrm>
            <a:off x="1804169"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 name="Google Shape;28;p5"/>
          <p:cNvSpPr txBox="1"/>
          <p:nvPr>
            <p:ph idx="3" type="title"/>
          </p:nvPr>
        </p:nvSpPr>
        <p:spPr>
          <a:xfrm>
            <a:off x="5109344"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9" name="Google Shape;29;p5"/>
          <p:cNvSpPr txBox="1"/>
          <p:nvPr>
            <p:ph idx="4" type="subTitle"/>
          </p:nvPr>
        </p:nvSpPr>
        <p:spPr>
          <a:xfrm>
            <a:off x="5109344"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30" name="Google Shape;30;p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4" name="Google Shape;34;p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5" name="Google Shape;35;p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idx="1" type="subTitle"/>
          </p:nvPr>
        </p:nvSpPr>
        <p:spPr>
          <a:xfrm>
            <a:off x="714300" y="1971675"/>
            <a:ext cx="3857700" cy="23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p:txBody>
      </p:sp>
      <p:sp>
        <p:nvSpPr>
          <p:cNvPr id="38" name="Google Shape;38;p7"/>
          <p:cNvSpPr txBox="1"/>
          <p:nvPr>
            <p:ph type="title"/>
          </p:nvPr>
        </p:nvSpPr>
        <p:spPr>
          <a:xfrm>
            <a:off x="714300" y="553450"/>
            <a:ext cx="3857700" cy="12468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9" name="Google Shape;39;p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0" name="Google Shape;40;p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2367000" y="1163250"/>
            <a:ext cx="4410000" cy="281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3" name="Google Shape;43;p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txBox="1"/>
          <p:nvPr>
            <p:ph type="title"/>
          </p:nvPr>
        </p:nvSpPr>
        <p:spPr>
          <a:xfrm>
            <a:off x="4384500" y="1404538"/>
            <a:ext cx="4045200" cy="7686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4384500" y="2314563"/>
            <a:ext cx="4045200" cy="14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48" name="Google Shape;48;p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9" name="Google Shape;49;p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type="title"/>
          </p:nvPr>
        </p:nvSpPr>
        <p:spPr>
          <a:xfrm>
            <a:off x="750600" y="3073400"/>
            <a:ext cx="3414600" cy="1242300"/>
          </a:xfrm>
          <a:prstGeom prst="rect">
            <a:avLst/>
          </a:prstGeom>
        </p:spPr>
        <p:txBody>
          <a:bodyPr anchorCtr="0" anchor="t" bIns="91425" lIns="91425" spcFirstLastPara="1" rIns="91425" wrap="square" tIns="91425">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p:txBody>
      </p:sp>
      <p:cxnSp>
        <p:nvCxnSpPr>
          <p:cNvPr id="52" name="Google Shape;52;p1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3" name="Google Shape;53;p1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indent="-317500" lvl="1" marL="914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1.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cs.google.com/forms/d/e/1FAIpQLSdfnIXUNHV3zru_B7b2boJvNSkSx8NVxYE472mM7_fkgYIjNg/viewform?usp=sf_link" TargetMode="External"/><Relationship Id="rId4" Type="http://schemas.openxmlformats.org/officeDocument/2006/relationships/image" Target="../media/image18.png"/><Relationship Id="rId5"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36.png"/><Relationship Id="rId5"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3.png"/><Relationship Id="rId6"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docs.google.com/forms/d/e/1FAIpQLSfHjFggkI0lmYUt8GH5B9coRBWHrHZp4G-qbgqZQ0Sc2cL4zg/viewform?usp=sf_link" TargetMode="External"/><Relationship Id="rId4" Type="http://schemas.openxmlformats.org/officeDocument/2006/relationships/hyperlink" Target="https://docs.google.com/forms/d/e/1FAIpQLScfew3fAulgLwLbaQeVmBQLRpAJB3QTTUa8ngH7Eu8-MWzlwg/viewform?usp=sf_link" TargetMode="External"/><Relationship Id="rId5" Type="http://schemas.openxmlformats.org/officeDocument/2006/relationships/hyperlink" Target="https://docs.google.com/forms/d/e/1FAIpQLSetLQw-BRISS6uCXudd4DDQ92lmSEjrWCMU4USZImgom39BFA/viewform?usp=sf_link" TargetMode="External"/><Relationship Id="rId6" Type="http://schemas.openxmlformats.org/officeDocument/2006/relationships/image" Target="../media/image1.png"/><Relationship Id="rId7"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9.jpg"/><Relationship Id="rId4" Type="http://schemas.openxmlformats.org/officeDocument/2006/relationships/image" Target="../media/image4.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p:nvPr/>
        </p:nvSpPr>
        <p:spPr>
          <a:xfrm>
            <a:off x="765538" y="3326254"/>
            <a:ext cx="3989400" cy="4917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txBox="1"/>
          <p:nvPr>
            <p:ph type="ctrTitle"/>
          </p:nvPr>
        </p:nvSpPr>
        <p:spPr>
          <a:xfrm>
            <a:off x="359550" y="1920897"/>
            <a:ext cx="4040700" cy="10224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solidFill>
                  <a:schemeClr val="accent3"/>
                </a:solidFill>
              </a:rPr>
              <a:t>         </a:t>
            </a:r>
            <a:r>
              <a:rPr lang="en" sz="5100">
                <a:solidFill>
                  <a:schemeClr val="accent3"/>
                </a:solidFill>
              </a:rPr>
              <a:t> </a:t>
            </a:r>
            <a:r>
              <a:rPr lang="en" sz="5100">
                <a:solidFill>
                  <a:schemeClr val="lt2"/>
                </a:solidFill>
              </a:rPr>
              <a:t>LINUX </a:t>
            </a:r>
            <a:r>
              <a:rPr lang="en" sz="5100"/>
              <a:t>os</a:t>
            </a:r>
            <a:endParaRPr sz="5100"/>
          </a:p>
        </p:txBody>
      </p:sp>
      <p:sp>
        <p:nvSpPr>
          <p:cNvPr id="234" name="Google Shape;234;p31"/>
          <p:cNvSpPr txBox="1"/>
          <p:nvPr>
            <p:ph idx="1" type="subTitle"/>
          </p:nvPr>
        </p:nvSpPr>
        <p:spPr>
          <a:xfrm>
            <a:off x="939538" y="3464692"/>
            <a:ext cx="3815400" cy="2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linux operating system</a:t>
            </a:r>
            <a:endParaRPr/>
          </a:p>
        </p:txBody>
      </p:sp>
      <p:sp>
        <p:nvSpPr>
          <p:cNvPr id="235" name="Google Shape;235;p31"/>
          <p:cNvSpPr/>
          <p:nvPr/>
        </p:nvSpPr>
        <p:spPr>
          <a:xfrm>
            <a:off x="3177536" y="41215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rot="-1685758">
            <a:off x="4276753" y="42838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3870412" y="866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txBox="1"/>
          <p:nvPr/>
        </p:nvSpPr>
        <p:spPr>
          <a:xfrm>
            <a:off x="7540750" y="226825"/>
            <a:ext cx="895800" cy="300900"/>
          </a:xfrm>
          <a:prstGeom prst="rect">
            <a:avLst/>
          </a:prstGeom>
          <a:noFill/>
          <a:ln>
            <a:noFill/>
          </a:ln>
        </p:spPr>
        <p:txBody>
          <a:bodyPr anchorCtr="0" anchor="ctr" bIns="91425" lIns="91425" spcFirstLastPara="1" rIns="0" wrap="square" tIns="91425">
            <a:noAutofit/>
          </a:bodyPr>
          <a:lstStyle/>
          <a:p>
            <a:pPr indent="0" lvl="0" marL="0" rtl="0" algn="l">
              <a:spcBef>
                <a:spcPts val="0"/>
              </a:spcBef>
              <a:spcAft>
                <a:spcPts val="0"/>
              </a:spcAft>
              <a:buNone/>
            </a:pPr>
            <a:r>
              <a:rPr lang="en">
                <a:solidFill>
                  <a:schemeClr val="lt2"/>
                </a:solidFill>
                <a:latin typeface="Bebas Neue"/>
                <a:ea typeface="Bebas Neue"/>
                <a:cs typeface="Bebas Neue"/>
                <a:sym typeface="Bebas Neue"/>
              </a:rPr>
              <a:t>B</a:t>
            </a:r>
            <a:r>
              <a:rPr lang="en">
                <a:solidFill>
                  <a:schemeClr val="lt2"/>
                </a:solidFill>
                <a:latin typeface="Bebas Neue"/>
                <a:ea typeface="Bebas Neue"/>
                <a:cs typeface="Bebas Neue"/>
                <a:sym typeface="Bebas Neue"/>
              </a:rPr>
              <a:t>at el peretz</a:t>
            </a:r>
            <a:endParaRPr>
              <a:solidFill>
                <a:schemeClr val="lt2"/>
              </a:solidFill>
            </a:endParaRPr>
          </a:p>
        </p:txBody>
      </p:sp>
      <p:pic>
        <p:nvPicPr>
          <p:cNvPr id="239" name="Google Shape;239;p31"/>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240" name="Google Shape;240;p31"/>
          <p:cNvPicPr preferRelativeResize="0"/>
          <p:nvPr/>
        </p:nvPicPr>
        <p:blipFill>
          <a:blip r:embed="rId4">
            <a:alphaModFix/>
          </a:blip>
          <a:stretch>
            <a:fillRect/>
          </a:stretch>
        </p:blipFill>
        <p:spPr>
          <a:xfrm>
            <a:off x="5139524" y="943100"/>
            <a:ext cx="3568826" cy="35688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0"/>
          <p:cNvSpPr txBox="1"/>
          <p:nvPr>
            <p:ph idx="1" type="subTitle"/>
          </p:nvPr>
        </p:nvSpPr>
        <p:spPr>
          <a:xfrm>
            <a:off x="714300" y="1259225"/>
            <a:ext cx="7715400" cy="33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rPr>
              <a:t>ls </a:t>
            </a:r>
            <a:r>
              <a:rPr lang="en" sz="1500"/>
              <a:t>- list files and directories</a:t>
            </a:r>
            <a:endParaRPr sz="1500"/>
          </a:p>
          <a:p>
            <a:pPr indent="0" lvl="0" marL="0" rtl="0" algn="l">
              <a:spcBef>
                <a:spcPts val="0"/>
              </a:spcBef>
              <a:spcAft>
                <a:spcPts val="0"/>
              </a:spcAft>
              <a:buNone/>
            </a:pPr>
            <a:r>
              <a:rPr lang="en" sz="1500">
                <a:solidFill>
                  <a:schemeClr val="lt2"/>
                </a:solidFill>
              </a:rPr>
              <a:t>cd </a:t>
            </a:r>
            <a:r>
              <a:rPr lang="en" sz="1500"/>
              <a:t>- change directory</a:t>
            </a:r>
            <a:endParaRPr sz="1500"/>
          </a:p>
          <a:p>
            <a:pPr indent="0" lvl="0" marL="0" rtl="0" algn="l">
              <a:spcBef>
                <a:spcPts val="0"/>
              </a:spcBef>
              <a:spcAft>
                <a:spcPts val="0"/>
              </a:spcAft>
              <a:buNone/>
            </a:pPr>
            <a:r>
              <a:rPr lang="en" sz="1500">
                <a:solidFill>
                  <a:schemeClr val="lt2"/>
                </a:solidFill>
              </a:rPr>
              <a:t>mkdir </a:t>
            </a:r>
            <a:r>
              <a:rPr lang="en" sz="1500"/>
              <a:t>- make a new directory</a:t>
            </a:r>
            <a:endParaRPr sz="1500"/>
          </a:p>
          <a:p>
            <a:pPr indent="0" lvl="0" marL="0" rtl="0" algn="l">
              <a:spcBef>
                <a:spcPts val="0"/>
              </a:spcBef>
              <a:spcAft>
                <a:spcPts val="0"/>
              </a:spcAft>
              <a:buNone/>
            </a:pPr>
            <a:r>
              <a:rPr lang="en" sz="1500">
                <a:solidFill>
                  <a:schemeClr val="lt2"/>
                </a:solidFill>
              </a:rPr>
              <a:t>echo</a:t>
            </a:r>
            <a:r>
              <a:rPr lang="en" sz="1500"/>
              <a:t> - print a message to the terminal</a:t>
            </a:r>
            <a:endParaRPr sz="1500"/>
          </a:p>
          <a:p>
            <a:pPr indent="0" lvl="0" marL="0" rtl="0" algn="l">
              <a:spcBef>
                <a:spcPts val="0"/>
              </a:spcBef>
              <a:spcAft>
                <a:spcPts val="0"/>
              </a:spcAft>
              <a:buNone/>
            </a:pPr>
            <a:r>
              <a:rPr lang="en" sz="1500">
                <a:solidFill>
                  <a:schemeClr val="lt2"/>
                </a:solidFill>
              </a:rPr>
              <a:t>rm</a:t>
            </a:r>
            <a:r>
              <a:rPr lang="en" sz="1500"/>
              <a:t> - remove files or directories</a:t>
            </a:r>
            <a:endParaRPr sz="1500"/>
          </a:p>
          <a:p>
            <a:pPr indent="0" lvl="0" marL="0" rtl="0" algn="l">
              <a:spcBef>
                <a:spcPts val="0"/>
              </a:spcBef>
              <a:spcAft>
                <a:spcPts val="0"/>
              </a:spcAft>
              <a:buNone/>
            </a:pPr>
            <a:r>
              <a:rPr lang="en" sz="1500">
                <a:solidFill>
                  <a:schemeClr val="lt2"/>
                </a:solidFill>
              </a:rPr>
              <a:t>pwd </a:t>
            </a:r>
            <a:r>
              <a:rPr lang="en" sz="1500"/>
              <a:t>- print the current working directory</a:t>
            </a:r>
            <a:endParaRPr sz="1500"/>
          </a:p>
          <a:p>
            <a:pPr indent="0" lvl="0" marL="0" rtl="0" algn="l">
              <a:spcBef>
                <a:spcPts val="0"/>
              </a:spcBef>
              <a:spcAft>
                <a:spcPts val="0"/>
              </a:spcAft>
              <a:buNone/>
            </a:pPr>
            <a:r>
              <a:rPr lang="en" sz="1500">
                <a:solidFill>
                  <a:schemeClr val="lt2"/>
                </a:solidFill>
              </a:rPr>
              <a:t>cp </a:t>
            </a:r>
            <a:r>
              <a:rPr lang="en" sz="1500"/>
              <a:t>- copy files or directories</a:t>
            </a:r>
            <a:endParaRPr sz="1500"/>
          </a:p>
          <a:p>
            <a:pPr indent="0" lvl="0" marL="0" rtl="0" algn="l">
              <a:spcBef>
                <a:spcPts val="0"/>
              </a:spcBef>
              <a:spcAft>
                <a:spcPts val="0"/>
              </a:spcAft>
              <a:buNone/>
            </a:pPr>
            <a:r>
              <a:rPr lang="en" sz="1500">
                <a:solidFill>
                  <a:schemeClr val="lt2"/>
                </a:solidFill>
              </a:rPr>
              <a:t>mv</a:t>
            </a:r>
            <a:r>
              <a:rPr lang="en" sz="1500"/>
              <a:t> - move or rename files or directory</a:t>
            </a:r>
            <a:endParaRPr sz="1500"/>
          </a:p>
          <a:p>
            <a:pPr indent="0" lvl="0" marL="0" rtl="0" algn="l">
              <a:spcBef>
                <a:spcPts val="0"/>
              </a:spcBef>
              <a:spcAft>
                <a:spcPts val="0"/>
              </a:spcAft>
              <a:buNone/>
            </a:pPr>
            <a:r>
              <a:rPr lang="en" sz="1500">
                <a:solidFill>
                  <a:schemeClr val="lt2"/>
                </a:solidFill>
              </a:rPr>
              <a:t>cat </a:t>
            </a:r>
            <a:r>
              <a:rPr lang="en" sz="1500"/>
              <a:t>- print the contents of a file to the terminal</a:t>
            </a:r>
            <a:endParaRPr sz="1500"/>
          </a:p>
          <a:p>
            <a:pPr indent="0" lvl="0" marL="0" rtl="0" algn="l">
              <a:spcBef>
                <a:spcPts val="0"/>
              </a:spcBef>
              <a:spcAft>
                <a:spcPts val="0"/>
              </a:spcAft>
              <a:buNone/>
            </a:pPr>
            <a:r>
              <a:rPr lang="en" sz="1500">
                <a:solidFill>
                  <a:schemeClr val="lt2"/>
                </a:solidFill>
              </a:rPr>
              <a:t>history </a:t>
            </a:r>
            <a:r>
              <a:rPr lang="en" sz="1500"/>
              <a:t>- show a list of previously executed commands</a:t>
            </a:r>
            <a:endParaRPr sz="1500"/>
          </a:p>
          <a:p>
            <a:pPr indent="0" lvl="0" marL="0" rtl="0" algn="l">
              <a:spcBef>
                <a:spcPts val="0"/>
              </a:spcBef>
              <a:spcAft>
                <a:spcPts val="0"/>
              </a:spcAft>
              <a:buNone/>
            </a:pPr>
            <a:r>
              <a:rPr lang="en" sz="1500">
                <a:solidFill>
                  <a:schemeClr val="lt2"/>
                </a:solidFill>
              </a:rPr>
              <a:t>touch</a:t>
            </a:r>
            <a:r>
              <a:rPr lang="en" sz="1500"/>
              <a:t> - create an empty file or update the timestamp of an existing file</a:t>
            </a:r>
            <a:endParaRPr sz="1500"/>
          </a:p>
          <a:p>
            <a:pPr indent="0" lvl="0" marL="0" rtl="0" algn="l">
              <a:spcBef>
                <a:spcPts val="0"/>
              </a:spcBef>
              <a:spcAft>
                <a:spcPts val="0"/>
              </a:spcAft>
              <a:buNone/>
            </a:pPr>
            <a:r>
              <a:rPr lang="en" sz="1500">
                <a:solidFill>
                  <a:schemeClr val="lt2"/>
                </a:solidFill>
              </a:rPr>
              <a:t>man</a:t>
            </a:r>
            <a:r>
              <a:rPr lang="en" sz="1500"/>
              <a:t> - display the manual page for a command</a:t>
            </a:r>
            <a:endParaRPr sz="1500"/>
          </a:p>
          <a:p>
            <a:pPr indent="0" lvl="0" marL="0" rtl="0" algn="l">
              <a:spcBef>
                <a:spcPts val="0"/>
              </a:spcBef>
              <a:spcAft>
                <a:spcPts val="0"/>
              </a:spcAft>
              <a:buNone/>
            </a:pPr>
            <a:r>
              <a:rPr lang="en" sz="1500">
                <a:solidFill>
                  <a:schemeClr val="lt2"/>
                </a:solidFill>
              </a:rPr>
              <a:t>apt-get install</a:t>
            </a:r>
            <a:r>
              <a:rPr lang="en" sz="1500"/>
              <a:t> - install a package or program and its dependencies.</a:t>
            </a:r>
            <a:endParaRPr sz="1500"/>
          </a:p>
          <a:p>
            <a:pPr indent="0" lvl="0" marL="0" rtl="0" algn="l">
              <a:spcBef>
                <a:spcPts val="0"/>
              </a:spcBef>
              <a:spcAft>
                <a:spcPts val="0"/>
              </a:spcAft>
              <a:buNone/>
            </a:pPr>
            <a:r>
              <a:t/>
            </a:r>
            <a:endParaRPr sz="1500"/>
          </a:p>
        </p:txBody>
      </p:sp>
      <p:sp>
        <p:nvSpPr>
          <p:cNvPr id="364" name="Google Shape;364;p40"/>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Linux basic commands</a:t>
            </a:r>
            <a:endParaRPr>
              <a:solidFill>
                <a:schemeClr val="lt2"/>
              </a:solidFill>
            </a:endParaRPr>
          </a:p>
        </p:txBody>
      </p:sp>
      <p:sp>
        <p:nvSpPr>
          <p:cNvPr id="365" name="Google Shape;365;p40"/>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0"/>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0"/>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0"/>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370" name="Google Shape;370;p4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40"/>
          <p:cNvPicPr preferRelativeResize="0"/>
          <p:nvPr/>
        </p:nvPicPr>
        <p:blipFill>
          <a:blip r:embed="rId3">
            <a:alphaModFix/>
          </a:blip>
          <a:stretch>
            <a:fillRect/>
          </a:stretch>
        </p:blipFill>
        <p:spPr>
          <a:xfrm>
            <a:off x="722050" y="88400"/>
            <a:ext cx="1107350" cy="41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1"/>
          <p:cNvSpPr txBox="1"/>
          <p:nvPr>
            <p:ph idx="1" type="subTitle"/>
          </p:nvPr>
        </p:nvSpPr>
        <p:spPr>
          <a:xfrm>
            <a:off x="714300" y="1259225"/>
            <a:ext cx="7715400" cy="3335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Create a directory called "devops-exercise" using the mkdir command.</a:t>
            </a:r>
            <a:endParaRPr/>
          </a:p>
          <a:p>
            <a:pPr indent="-304800" lvl="0" marL="457200" rtl="0" algn="l">
              <a:spcBef>
                <a:spcPts val="0"/>
              </a:spcBef>
              <a:spcAft>
                <a:spcPts val="0"/>
              </a:spcAft>
              <a:buSzPts val="1200"/>
              <a:buAutoNum type="arabicPeriod"/>
            </a:pPr>
            <a:r>
              <a:rPr lang="en"/>
              <a:t>Navigate into the "devops-exercise" directory using the cd command.</a:t>
            </a:r>
            <a:endParaRPr/>
          </a:p>
          <a:p>
            <a:pPr indent="-304800" lvl="0" marL="457200" rtl="0" algn="l">
              <a:spcBef>
                <a:spcPts val="0"/>
              </a:spcBef>
              <a:spcAft>
                <a:spcPts val="0"/>
              </a:spcAft>
              <a:buSzPts val="1200"/>
              <a:buAutoNum type="arabicPeriod"/>
            </a:pPr>
            <a:r>
              <a:rPr lang="en"/>
              <a:t>Use the touch command to create three empty files called "file1.txt", "file2.txt", and "file3.txt".</a:t>
            </a:r>
            <a:endParaRPr/>
          </a:p>
          <a:p>
            <a:pPr indent="-304800" lvl="0" marL="457200" rtl="0" algn="l">
              <a:spcBef>
                <a:spcPts val="0"/>
              </a:spcBef>
              <a:spcAft>
                <a:spcPts val="0"/>
              </a:spcAft>
              <a:buSzPts val="1200"/>
              <a:buAutoNum type="arabicPeriod"/>
            </a:pPr>
            <a:r>
              <a:rPr lang="en"/>
              <a:t>Use the echo command to write a message to each file. For example, you can write "Hello, World!" to "file1.txt", "This is file 2" to "file2.txt", and "Testing 123" to "file3.txt".</a:t>
            </a:r>
            <a:endParaRPr/>
          </a:p>
          <a:p>
            <a:pPr indent="-304800" lvl="0" marL="457200" rtl="0" algn="l">
              <a:spcBef>
                <a:spcPts val="0"/>
              </a:spcBef>
              <a:spcAft>
                <a:spcPts val="0"/>
              </a:spcAft>
              <a:buSzPts val="1200"/>
              <a:buAutoNum type="arabicPeriod"/>
            </a:pPr>
            <a:r>
              <a:rPr lang="en"/>
              <a:t>Use the ls command to confirm that the files were created and that they contain the expected messages.</a:t>
            </a:r>
            <a:endParaRPr/>
          </a:p>
          <a:p>
            <a:pPr indent="-304800" lvl="0" marL="457200" rtl="0" algn="l">
              <a:spcBef>
                <a:spcPts val="0"/>
              </a:spcBef>
              <a:spcAft>
                <a:spcPts val="0"/>
              </a:spcAft>
              <a:buSzPts val="1200"/>
              <a:buAutoNum type="arabicPeriod"/>
            </a:pPr>
            <a:r>
              <a:rPr lang="en"/>
              <a:t>Use the cp command to make a copy of "file1.txt" called "file1_copy.txt".</a:t>
            </a:r>
            <a:endParaRPr/>
          </a:p>
          <a:p>
            <a:pPr indent="-304800" lvl="0" marL="457200" rtl="0" algn="l">
              <a:spcBef>
                <a:spcPts val="0"/>
              </a:spcBef>
              <a:spcAft>
                <a:spcPts val="0"/>
              </a:spcAft>
              <a:buSzPts val="1200"/>
              <a:buAutoNum type="arabicPeriod"/>
            </a:pPr>
            <a:r>
              <a:rPr lang="en"/>
              <a:t>Use the mv command to rename "file2.txt" to "renamed.txt".</a:t>
            </a:r>
            <a:endParaRPr/>
          </a:p>
          <a:p>
            <a:pPr indent="-304800" lvl="0" marL="457200" rtl="0" algn="l">
              <a:spcBef>
                <a:spcPts val="0"/>
              </a:spcBef>
              <a:spcAft>
                <a:spcPts val="0"/>
              </a:spcAft>
              <a:buSzPts val="1200"/>
              <a:buAutoNum type="arabicPeriod"/>
            </a:pPr>
            <a:r>
              <a:rPr lang="en"/>
              <a:t>Use the cat command to print the contents of "file3.txt" to the terminal.</a:t>
            </a:r>
            <a:endParaRPr/>
          </a:p>
          <a:p>
            <a:pPr indent="-304800" lvl="0" marL="457200" rtl="0" algn="l">
              <a:spcBef>
                <a:spcPts val="0"/>
              </a:spcBef>
              <a:spcAft>
                <a:spcPts val="0"/>
              </a:spcAft>
              <a:buSzPts val="1200"/>
              <a:buAutoNum type="arabicPeriod"/>
            </a:pPr>
            <a:r>
              <a:rPr lang="en"/>
              <a:t>Use the rm command to delete "file3.txt".</a:t>
            </a:r>
            <a:endParaRPr/>
          </a:p>
          <a:p>
            <a:pPr indent="-304800" lvl="0" marL="457200" rtl="0" algn="l">
              <a:spcBef>
                <a:spcPts val="0"/>
              </a:spcBef>
              <a:spcAft>
                <a:spcPts val="0"/>
              </a:spcAft>
              <a:buSzPts val="1200"/>
              <a:buAutoNum type="arabicPeriod"/>
            </a:pPr>
            <a:r>
              <a:rPr lang="en"/>
              <a:t>Use the history command to show a list of the previously executed commands.</a:t>
            </a:r>
            <a:endParaRPr/>
          </a:p>
          <a:p>
            <a:pPr indent="-304800" lvl="0" marL="457200" rtl="0" algn="l">
              <a:spcBef>
                <a:spcPts val="0"/>
              </a:spcBef>
              <a:spcAft>
                <a:spcPts val="0"/>
              </a:spcAft>
              <a:buSzPts val="1200"/>
              <a:buAutoNum type="arabicPeriod"/>
            </a:pPr>
            <a:r>
              <a:rPr lang="en"/>
              <a:t>Use the man command to display the manual page for the ls command.</a:t>
            </a:r>
            <a:endParaRPr/>
          </a:p>
          <a:p>
            <a:pPr indent="0" lvl="0" marL="0" rtl="0" algn="l">
              <a:spcBef>
                <a:spcPts val="0"/>
              </a:spcBef>
              <a:spcAft>
                <a:spcPts val="0"/>
              </a:spcAft>
              <a:buNone/>
            </a:pPr>
            <a:r>
              <a:t/>
            </a:r>
            <a:endParaRPr>
              <a:solidFill>
                <a:schemeClr val="lt2"/>
              </a:solidFill>
            </a:endParaRPr>
          </a:p>
        </p:txBody>
      </p:sp>
      <p:sp>
        <p:nvSpPr>
          <p:cNvPr id="378" name="Google Shape;378;p41"/>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Linux basic commands - exercise! </a:t>
            </a:r>
            <a:endParaRPr>
              <a:solidFill>
                <a:schemeClr val="lt2"/>
              </a:solidFill>
            </a:endParaRPr>
          </a:p>
          <a:p>
            <a:pPr indent="0" lvl="0" marL="0" rtl="0" algn="l">
              <a:spcBef>
                <a:spcPts val="0"/>
              </a:spcBef>
              <a:spcAft>
                <a:spcPts val="0"/>
              </a:spcAft>
              <a:buNone/>
            </a:pPr>
            <a:r>
              <a:t/>
            </a:r>
            <a:endParaRPr>
              <a:solidFill>
                <a:schemeClr val="lt2"/>
              </a:solidFill>
            </a:endParaRPr>
          </a:p>
        </p:txBody>
      </p:sp>
      <p:sp>
        <p:nvSpPr>
          <p:cNvPr id="379" name="Google Shape;379;p41"/>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1"/>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1"/>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384" name="Google Shape;384;p4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6" name="Google Shape;386;p41"/>
          <p:cNvPicPr preferRelativeResize="0"/>
          <p:nvPr/>
        </p:nvPicPr>
        <p:blipFill>
          <a:blip r:embed="rId3">
            <a:alphaModFix/>
          </a:blip>
          <a:stretch>
            <a:fillRect/>
          </a:stretch>
        </p:blipFill>
        <p:spPr>
          <a:xfrm>
            <a:off x="722050" y="88400"/>
            <a:ext cx="1107350" cy="41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p:nvPr/>
        </p:nvSpPr>
        <p:spPr>
          <a:xfrm>
            <a:off x="1933575" y="3088675"/>
            <a:ext cx="5153100" cy="4917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2"/>
          <p:cNvSpPr txBox="1"/>
          <p:nvPr>
            <p:ph type="title"/>
          </p:nvPr>
        </p:nvSpPr>
        <p:spPr>
          <a:xfrm>
            <a:off x="3293750" y="1495425"/>
            <a:ext cx="3764400" cy="101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 </a:t>
            </a:r>
            <a:endParaRPr/>
          </a:p>
        </p:txBody>
      </p:sp>
      <p:sp>
        <p:nvSpPr>
          <p:cNvPr id="393" name="Google Shape;393;p42"/>
          <p:cNvSpPr txBox="1"/>
          <p:nvPr>
            <p:ph idx="1" type="subTitle"/>
          </p:nvPr>
        </p:nvSpPr>
        <p:spPr>
          <a:xfrm>
            <a:off x="1933650" y="3189775"/>
            <a:ext cx="5153100" cy="28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try the linux command line </a:t>
            </a:r>
            <a:endParaRPr/>
          </a:p>
        </p:txBody>
      </p:sp>
      <p:sp>
        <p:nvSpPr>
          <p:cNvPr id="394" name="Google Shape;394;p42"/>
          <p:cNvSpPr/>
          <p:nvPr/>
        </p:nvSpPr>
        <p:spPr>
          <a:xfrm>
            <a:off x="1237349" y="1515800"/>
            <a:ext cx="7008296" cy="1190202"/>
          </a:xfrm>
          <a:prstGeom prst="rect">
            <a:avLst/>
          </a:prstGeom>
        </p:spPr>
        <p:txBody>
          <a:bodyPr>
            <a:prstTxWarp prst="textPlain"/>
          </a:bodyPr>
          <a:lstStyle/>
          <a:p>
            <a:pPr lvl="0" algn="ctr"/>
            <a:r>
              <a:rPr b="1" i="0">
                <a:ln cap="flat" cmpd="sng" w="9525">
                  <a:solidFill>
                    <a:schemeClr val="dk1"/>
                  </a:solidFill>
                  <a:prstDash val="solid"/>
                  <a:round/>
                  <a:headEnd len="sm" w="sm" type="none"/>
                  <a:tailEnd len="sm" w="sm" type="none"/>
                </a:ln>
                <a:noFill/>
                <a:latin typeface="Bebas Neue"/>
              </a:rPr>
              <a:t>WORKSHOP TIME!</a:t>
            </a:r>
          </a:p>
        </p:txBody>
      </p:sp>
      <p:sp>
        <p:nvSpPr>
          <p:cNvPr id="395" name="Google Shape;395;p42"/>
          <p:cNvSpPr/>
          <p:nvPr/>
        </p:nvSpPr>
        <p:spPr>
          <a:xfrm>
            <a:off x="8119788" y="40718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42"/>
          <p:cNvGrpSpPr/>
          <p:nvPr/>
        </p:nvGrpSpPr>
        <p:grpSpPr>
          <a:xfrm>
            <a:off x="6636847" y="4126352"/>
            <a:ext cx="695830" cy="243805"/>
            <a:chOff x="2271950" y="2722775"/>
            <a:chExt cx="575875" cy="201775"/>
          </a:xfrm>
        </p:grpSpPr>
        <p:sp>
          <p:nvSpPr>
            <p:cNvPr id="397" name="Google Shape;397;p4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42"/>
          <p:cNvSpPr/>
          <p:nvPr/>
        </p:nvSpPr>
        <p:spPr>
          <a:xfrm rot="-1685758">
            <a:off x="8240328" y="38392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p:nvPr/>
        </p:nvSpPr>
        <p:spPr>
          <a:xfrm>
            <a:off x="7586788" y="7934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p:nvPr/>
        </p:nvSpPr>
        <p:spPr>
          <a:xfrm rot="-1685758">
            <a:off x="2431941" y="89577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2"/>
          <p:cNvSpPr/>
          <p:nvPr/>
        </p:nvSpPr>
        <p:spPr>
          <a:xfrm>
            <a:off x="1826501" y="40352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42"/>
          <p:cNvGrpSpPr/>
          <p:nvPr/>
        </p:nvGrpSpPr>
        <p:grpSpPr>
          <a:xfrm>
            <a:off x="7476107" y="3173929"/>
            <a:ext cx="953591" cy="334099"/>
            <a:chOff x="2271950" y="2722775"/>
            <a:chExt cx="575875" cy="201775"/>
          </a:xfrm>
        </p:grpSpPr>
        <p:sp>
          <p:nvSpPr>
            <p:cNvPr id="407" name="Google Shape;407;p4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42"/>
          <p:cNvSpPr/>
          <p:nvPr/>
        </p:nvSpPr>
        <p:spPr>
          <a:xfrm>
            <a:off x="842975" y="237369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2"/>
          <p:cNvSpPr/>
          <p:nvPr/>
        </p:nvSpPr>
        <p:spPr>
          <a:xfrm>
            <a:off x="7952901" y="10539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2"/>
          <p:cNvSpPr/>
          <p:nvPr/>
        </p:nvSpPr>
        <p:spPr>
          <a:xfrm rot="-1685758">
            <a:off x="1437403" y="32002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2"/>
          <p:cNvSpPr/>
          <p:nvPr/>
        </p:nvSpPr>
        <p:spPr>
          <a:xfrm>
            <a:off x="1129525" y="40877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8" name="Google Shape;418;p42"/>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419" name="Google Shape;419;p42"/>
          <p:cNvPicPr preferRelativeResize="0"/>
          <p:nvPr/>
        </p:nvPicPr>
        <p:blipFill>
          <a:blip r:embed="rId4">
            <a:alphaModFix/>
          </a:blip>
          <a:stretch>
            <a:fillRect/>
          </a:stretch>
        </p:blipFill>
        <p:spPr>
          <a:xfrm>
            <a:off x="3743300" y="3630700"/>
            <a:ext cx="1190200" cy="928800"/>
          </a:xfrm>
          <a:prstGeom prst="rect">
            <a:avLst/>
          </a:prstGeom>
          <a:noFill/>
          <a:ln>
            <a:noFill/>
          </a:ln>
        </p:spPr>
      </p:pic>
      <p:sp>
        <p:nvSpPr>
          <p:cNvPr id="420" name="Google Shape;420;p42"/>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grpSp>
        <p:nvGrpSpPr>
          <p:cNvPr id="425" name="Google Shape;425;p43"/>
          <p:cNvGrpSpPr/>
          <p:nvPr/>
        </p:nvGrpSpPr>
        <p:grpSpPr>
          <a:xfrm>
            <a:off x="7192079" y="3371409"/>
            <a:ext cx="1214578" cy="425543"/>
            <a:chOff x="2271950" y="2722775"/>
            <a:chExt cx="575875" cy="201775"/>
          </a:xfrm>
        </p:grpSpPr>
        <p:sp>
          <p:nvSpPr>
            <p:cNvPr id="426" name="Google Shape;426;p4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43"/>
          <p:cNvSpPr txBox="1"/>
          <p:nvPr>
            <p:ph idx="1" type="subTitle"/>
          </p:nvPr>
        </p:nvSpPr>
        <p:spPr>
          <a:xfrm>
            <a:off x="714300" y="1194600"/>
            <a:ext cx="3857700" cy="33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300"/>
              <a:t>Create new directory - (mkdir) for the course.</a:t>
            </a:r>
            <a:endParaRPr sz="1300"/>
          </a:p>
          <a:p>
            <a:pPr indent="0" lvl="0" marL="0" rtl="0" algn="l">
              <a:spcBef>
                <a:spcPts val="0"/>
              </a:spcBef>
              <a:spcAft>
                <a:spcPts val="0"/>
              </a:spcAft>
              <a:buClr>
                <a:schemeClr val="hlink"/>
              </a:buClr>
              <a:buSzPts val="1100"/>
              <a:buFont typeface="Arial"/>
              <a:buNone/>
            </a:pPr>
            <a:r>
              <a:rPr lang="en" sz="1300"/>
              <a:t>Navigate</a:t>
            </a:r>
            <a:r>
              <a:rPr lang="en" sz="1300"/>
              <a:t> to that directory</a:t>
            </a:r>
            <a:endParaRPr sz="1300"/>
          </a:p>
          <a:p>
            <a:pPr indent="0" lvl="0" marL="0" rtl="0" algn="l">
              <a:spcBef>
                <a:spcPts val="0"/>
              </a:spcBef>
              <a:spcAft>
                <a:spcPts val="0"/>
              </a:spcAft>
              <a:buClr>
                <a:schemeClr val="hlink"/>
              </a:buClr>
              <a:buSzPts val="1100"/>
              <a:buFont typeface="Arial"/>
              <a:buNone/>
            </a:pPr>
            <a:r>
              <a:t/>
            </a:r>
            <a:endParaRPr sz="1300"/>
          </a:p>
          <a:p>
            <a:pPr indent="0" lvl="0" marL="0" rtl="0" algn="l">
              <a:spcBef>
                <a:spcPts val="0"/>
              </a:spcBef>
              <a:spcAft>
                <a:spcPts val="0"/>
              </a:spcAft>
              <a:buClr>
                <a:schemeClr val="hlink"/>
              </a:buClr>
              <a:buSzPts val="1100"/>
              <a:buFont typeface="Arial"/>
              <a:buNone/>
            </a:pPr>
            <a:r>
              <a:rPr lang="en" sz="1300"/>
              <a:t>Download Cowsay package management</a:t>
            </a:r>
            <a:endParaRPr sz="1300"/>
          </a:p>
          <a:p>
            <a:pPr indent="0" lvl="0" marL="0" rtl="0" algn="l">
              <a:spcBef>
                <a:spcPts val="0"/>
              </a:spcBef>
              <a:spcAft>
                <a:spcPts val="0"/>
              </a:spcAft>
              <a:buClr>
                <a:schemeClr val="hlink"/>
              </a:buClr>
              <a:buSzPts val="1100"/>
              <a:buFont typeface="Arial"/>
              <a:buNone/>
            </a:pPr>
            <a:r>
              <a:rPr lang="en" sz="1300"/>
              <a:t>Download lolcat package management </a:t>
            </a:r>
            <a:endParaRPr sz="1300"/>
          </a:p>
          <a:p>
            <a:pPr indent="0" lvl="0" marL="0" rtl="0" algn="l">
              <a:spcBef>
                <a:spcPts val="0"/>
              </a:spcBef>
              <a:spcAft>
                <a:spcPts val="0"/>
              </a:spcAft>
              <a:buClr>
                <a:schemeClr val="hlink"/>
              </a:buClr>
              <a:buSzPts val="1100"/>
              <a:buFont typeface="Arial"/>
              <a:buNone/>
            </a:pPr>
            <a:r>
              <a:t/>
            </a:r>
            <a:endParaRPr sz="1300"/>
          </a:p>
          <a:p>
            <a:pPr indent="0" lvl="0" marL="0" rtl="0" algn="l">
              <a:spcBef>
                <a:spcPts val="0"/>
              </a:spcBef>
              <a:spcAft>
                <a:spcPts val="0"/>
              </a:spcAft>
              <a:buClr>
                <a:schemeClr val="hlink"/>
              </a:buClr>
              <a:buSzPts val="1100"/>
              <a:buFont typeface="Arial"/>
              <a:buNone/>
            </a:pPr>
            <a:r>
              <a:rPr lang="en" sz="1300"/>
              <a:t>Print to the screen A short sentence + your name. Use the flag (-f) and choose cartoon you liked. </a:t>
            </a:r>
            <a:endParaRPr sz="1300"/>
          </a:p>
          <a:p>
            <a:pPr indent="0" lvl="0" marL="0" rtl="0" algn="l">
              <a:spcBef>
                <a:spcPts val="0"/>
              </a:spcBef>
              <a:spcAft>
                <a:spcPts val="0"/>
              </a:spcAft>
              <a:buClr>
                <a:schemeClr val="hlink"/>
              </a:buClr>
              <a:buSzPts val="1100"/>
              <a:buFont typeface="Arial"/>
              <a:buNone/>
            </a:pPr>
            <a:r>
              <a:t/>
            </a:r>
            <a:endParaRPr sz="1300"/>
          </a:p>
          <a:p>
            <a:pPr indent="0" lvl="0" marL="0" rtl="0" algn="l">
              <a:spcBef>
                <a:spcPts val="0"/>
              </a:spcBef>
              <a:spcAft>
                <a:spcPts val="0"/>
              </a:spcAft>
              <a:buClr>
                <a:schemeClr val="hlink"/>
              </a:buClr>
              <a:buSzPts val="1100"/>
              <a:buFont typeface="Arial"/>
              <a:buNone/>
            </a:pPr>
            <a:r>
              <a:rPr lang="en" sz="1300"/>
              <a:t>Don’t choose the unipony from the example! </a:t>
            </a:r>
            <a:endParaRPr sz="1300"/>
          </a:p>
          <a:p>
            <a:pPr indent="0" lvl="0" marL="0" rtl="0" algn="l">
              <a:spcBef>
                <a:spcPts val="0"/>
              </a:spcBef>
              <a:spcAft>
                <a:spcPts val="0"/>
              </a:spcAft>
              <a:buClr>
                <a:schemeClr val="hlink"/>
              </a:buClr>
              <a:buSzPts val="1100"/>
              <a:buFont typeface="Arial"/>
              <a:buNone/>
            </a:pPr>
            <a:r>
              <a:t/>
            </a:r>
            <a:endParaRPr sz="1300"/>
          </a:p>
          <a:p>
            <a:pPr indent="0" lvl="0" marL="0" rtl="0" algn="l">
              <a:spcBef>
                <a:spcPts val="0"/>
              </a:spcBef>
              <a:spcAft>
                <a:spcPts val="0"/>
              </a:spcAft>
              <a:buClr>
                <a:schemeClr val="hlink"/>
              </a:buClr>
              <a:buSzPts val="1100"/>
              <a:buFont typeface="Arial"/>
              <a:buNone/>
            </a:pPr>
            <a:r>
              <a:rPr lang="en" sz="1300"/>
              <a:t>You can choose whether to make it colorful or not.</a:t>
            </a:r>
            <a:endParaRPr sz="1300"/>
          </a:p>
          <a:p>
            <a:pPr indent="0" lvl="0" marL="0" rtl="0" algn="l">
              <a:spcBef>
                <a:spcPts val="0"/>
              </a:spcBef>
              <a:spcAft>
                <a:spcPts val="0"/>
              </a:spcAft>
              <a:buClr>
                <a:schemeClr val="hlink"/>
              </a:buClr>
              <a:buSzPts val="1100"/>
              <a:buFont typeface="Arial"/>
              <a:buNone/>
            </a:pPr>
            <a:r>
              <a:t/>
            </a:r>
            <a:endParaRPr sz="1300"/>
          </a:p>
          <a:p>
            <a:pPr indent="0" lvl="0" marL="0" rtl="0" algn="l">
              <a:spcBef>
                <a:spcPts val="0"/>
              </a:spcBef>
              <a:spcAft>
                <a:spcPts val="0"/>
              </a:spcAft>
              <a:buClr>
                <a:schemeClr val="hlink"/>
              </a:buClr>
              <a:buSzPts val="1100"/>
              <a:buFont typeface="Arial"/>
              <a:buNone/>
            </a:pPr>
            <a:r>
              <a:rPr lang="en" sz="1300"/>
              <a:t>Share it with the class! </a:t>
            </a:r>
            <a:endParaRPr sz="1300"/>
          </a:p>
        </p:txBody>
      </p:sp>
      <p:sp>
        <p:nvSpPr>
          <p:cNvPr id="432" name="Google Shape;432;p43"/>
          <p:cNvSpPr txBox="1"/>
          <p:nvPr>
            <p:ph type="title"/>
          </p:nvPr>
        </p:nvSpPr>
        <p:spPr>
          <a:xfrm>
            <a:off x="629875" y="499275"/>
            <a:ext cx="3857700" cy="12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Exercise: </a:t>
            </a:r>
            <a:endParaRPr>
              <a:solidFill>
                <a:schemeClr val="lt2"/>
              </a:solidFill>
            </a:endParaRPr>
          </a:p>
          <a:p>
            <a:pPr indent="0" lvl="0" marL="0" rtl="0" algn="l">
              <a:spcBef>
                <a:spcPts val="0"/>
              </a:spcBef>
              <a:spcAft>
                <a:spcPts val="0"/>
              </a:spcAft>
              <a:buNone/>
            </a:pPr>
            <a:r>
              <a:t/>
            </a:r>
            <a:endParaRPr/>
          </a:p>
        </p:txBody>
      </p:sp>
      <p:pic>
        <p:nvPicPr>
          <p:cNvPr id="433" name="Google Shape;433;p43"/>
          <p:cNvPicPr preferRelativeResize="0"/>
          <p:nvPr/>
        </p:nvPicPr>
        <p:blipFill rotWithShape="1">
          <a:blip r:embed="rId3">
            <a:alphaModFix/>
          </a:blip>
          <a:srcRect b="0" l="17481" r="15847" t="0"/>
          <a:stretch/>
        </p:blipFill>
        <p:spPr>
          <a:xfrm>
            <a:off x="5327475" y="1194600"/>
            <a:ext cx="2754300" cy="2754300"/>
          </a:xfrm>
          <a:prstGeom prst="ellipse">
            <a:avLst/>
          </a:prstGeom>
          <a:noFill/>
          <a:ln cap="flat" cmpd="sng" w="9525">
            <a:solidFill>
              <a:schemeClr val="dk1"/>
            </a:solidFill>
            <a:prstDash val="solid"/>
            <a:round/>
            <a:headEnd len="sm" w="sm" type="none"/>
            <a:tailEnd len="sm" w="sm" type="none"/>
          </a:ln>
        </p:spPr>
      </p:pic>
      <p:sp>
        <p:nvSpPr>
          <p:cNvPr id="434" name="Google Shape;434;p43"/>
          <p:cNvSpPr/>
          <p:nvPr/>
        </p:nvSpPr>
        <p:spPr>
          <a:xfrm>
            <a:off x="4762138" y="8458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3"/>
          <p:cNvSpPr/>
          <p:nvPr/>
        </p:nvSpPr>
        <p:spPr>
          <a:xfrm>
            <a:off x="5414751" y="7775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3"/>
          <p:cNvSpPr/>
          <p:nvPr/>
        </p:nvSpPr>
        <p:spPr>
          <a:xfrm>
            <a:off x="8216276" y="954347"/>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3"/>
          <p:cNvSpPr/>
          <p:nvPr/>
        </p:nvSpPr>
        <p:spPr>
          <a:xfrm rot="-1685758">
            <a:off x="5045528" y="1289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3"/>
          <p:cNvSpPr/>
          <p:nvPr/>
        </p:nvSpPr>
        <p:spPr>
          <a:xfrm>
            <a:off x="7626025" y="9177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3"/>
          <p:cNvSpPr/>
          <p:nvPr/>
        </p:nvSpPr>
        <p:spPr>
          <a:xfrm>
            <a:off x="8286401" y="30022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3"/>
          <p:cNvSpPr/>
          <p:nvPr/>
        </p:nvSpPr>
        <p:spPr>
          <a:xfrm rot="-1685758">
            <a:off x="7555828" y="4130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3"/>
          <p:cNvSpPr/>
          <p:nvPr/>
        </p:nvSpPr>
        <p:spPr>
          <a:xfrm>
            <a:off x="8359576" y="17266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3"/>
          <p:cNvSpPr/>
          <p:nvPr/>
        </p:nvSpPr>
        <p:spPr>
          <a:xfrm>
            <a:off x="5021388" y="35752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5" name="Google Shape;445;p43"/>
          <p:cNvPicPr preferRelativeResize="0"/>
          <p:nvPr/>
        </p:nvPicPr>
        <p:blipFill>
          <a:blip r:embed="rId4">
            <a:alphaModFix/>
          </a:blip>
          <a:stretch>
            <a:fillRect/>
          </a:stretch>
        </p:blipFill>
        <p:spPr>
          <a:xfrm>
            <a:off x="722050" y="88400"/>
            <a:ext cx="1107350" cy="410875"/>
          </a:xfrm>
          <a:prstGeom prst="rect">
            <a:avLst/>
          </a:prstGeom>
          <a:noFill/>
          <a:ln>
            <a:noFill/>
          </a:ln>
        </p:spPr>
      </p:pic>
      <p:sp>
        <p:nvSpPr>
          <p:cNvPr id="446" name="Google Shape;446;p43"/>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4"/>
          <p:cNvSpPr txBox="1"/>
          <p:nvPr/>
        </p:nvSpPr>
        <p:spPr>
          <a:xfrm>
            <a:off x="2117925" y="774000"/>
            <a:ext cx="5537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solidFill>
                  <a:schemeClr val="lt2"/>
                </a:solidFill>
                <a:latin typeface="Bebas Neue"/>
                <a:ea typeface="Bebas Neue"/>
                <a:cs typeface="Bebas Neue"/>
                <a:sym typeface="Bebas Neue"/>
              </a:rPr>
              <a:t>BASH BASIC COMMANDs QUIZ! </a:t>
            </a:r>
            <a:endParaRPr sz="3900">
              <a:solidFill>
                <a:schemeClr val="lt2"/>
              </a:solidFill>
              <a:latin typeface="Bebas Neue"/>
              <a:ea typeface="Bebas Neue"/>
              <a:cs typeface="Bebas Neue"/>
              <a:sym typeface="Bebas Neue"/>
            </a:endParaRPr>
          </a:p>
        </p:txBody>
      </p:sp>
      <p:pic>
        <p:nvPicPr>
          <p:cNvPr id="452" name="Google Shape;452;p44"/>
          <p:cNvPicPr preferRelativeResize="0"/>
          <p:nvPr/>
        </p:nvPicPr>
        <p:blipFill>
          <a:blip r:embed="rId3">
            <a:alphaModFix/>
          </a:blip>
          <a:stretch>
            <a:fillRect/>
          </a:stretch>
        </p:blipFill>
        <p:spPr>
          <a:xfrm>
            <a:off x="3318700" y="1773150"/>
            <a:ext cx="2021800" cy="2021800"/>
          </a:xfrm>
          <a:prstGeom prst="rect">
            <a:avLst/>
          </a:prstGeom>
          <a:noFill/>
          <a:ln>
            <a:noFill/>
          </a:ln>
        </p:spPr>
      </p:pic>
      <p:pic>
        <p:nvPicPr>
          <p:cNvPr id="453" name="Google Shape;453;p44"/>
          <p:cNvPicPr preferRelativeResize="0"/>
          <p:nvPr/>
        </p:nvPicPr>
        <p:blipFill>
          <a:blip r:embed="rId4">
            <a:alphaModFix/>
          </a:blip>
          <a:stretch>
            <a:fillRect/>
          </a:stretch>
        </p:blipFill>
        <p:spPr>
          <a:xfrm>
            <a:off x="722050" y="88400"/>
            <a:ext cx="1107350" cy="410875"/>
          </a:xfrm>
          <a:prstGeom prst="rect">
            <a:avLst/>
          </a:prstGeom>
          <a:noFill/>
          <a:ln>
            <a:noFill/>
          </a:ln>
        </p:spPr>
      </p:pic>
      <p:sp>
        <p:nvSpPr>
          <p:cNvPr id="454" name="Google Shape;454;p44"/>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1" name="Google Shape;461;p45"/>
          <p:cNvPicPr preferRelativeResize="0"/>
          <p:nvPr/>
        </p:nvPicPr>
        <p:blipFill>
          <a:blip r:embed="rId3">
            <a:alphaModFix/>
          </a:blip>
          <a:stretch>
            <a:fillRect/>
          </a:stretch>
        </p:blipFill>
        <p:spPr>
          <a:xfrm>
            <a:off x="722050" y="88400"/>
            <a:ext cx="1107350" cy="410875"/>
          </a:xfrm>
          <a:prstGeom prst="rect">
            <a:avLst/>
          </a:prstGeom>
          <a:noFill/>
          <a:ln>
            <a:noFill/>
          </a:ln>
        </p:spPr>
      </p:pic>
      <p:sp>
        <p:nvSpPr>
          <p:cNvPr id="462" name="Google Shape;462;p45"/>
          <p:cNvSpPr/>
          <p:nvPr/>
        </p:nvSpPr>
        <p:spPr>
          <a:xfrm>
            <a:off x="222800" y="1512800"/>
            <a:ext cx="8621763" cy="551975"/>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gradFill>
                  <a:gsLst>
                    <a:gs pos="0">
                      <a:schemeClr val="accent1"/>
                    </a:gs>
                    <a:gs pos="100000">
                      <a:schemeClr val="lt2"/>
                    </a:gs>
                  </a:gsLst>
                  <a:lin ang="5400700" scaled="0"/>
                </a:gradFill>
                <a:latin typeface="Bebas Neue"/>
              </a:rPr>
              <a:t>Permissions and Users in Linux</a:t>
            </a:r>
          </a:p>
        </p:txBody>
      </p:sp>
      <p:pic>
        <p:nvPicPr>
          <p:cNvPr id="463" name="Google Shape;463;p45"/>
          <p:cNvPicPr preferRelativeResize="0"/>
          <p:nvPr/>
        </p:nvPicPr>
        <p:blipFill>
          <a:blip r:embed="rId4">
            <a:alphaModFix/>
          </a:blip>
          <a:stretch>
            <a:fillRect/>
          </a:stretch>
        </p:blipFill>
        <p:spPr>
          <a:xfrm>
            <a:off x="3292950" y="2684125"/>
            <a:ext cx="2289450" cy="2289450"/>
          </a:xfrm>
          <a:prstGeom prst="rect">
            <a:avLst/>
          </a:prstGeom>
          <a:noFill/>
          <a:ln>
            <a:noFill/>
          </a:ln>
        </p:spPr>
      </p:pic>
      <p:sp>
        <p:nvSpPr>
          <p:cNvPr id="464" name="Google Shape;464;p45"/>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6"/>
          <p:cNvSpPr txBox="1"/>
          <p:nvPr>
            <p:ph idx="1" type="subTitle"/>
          </p:nvPr>
        </p:nvSpPr>
        <p:spPr>
          <a:xfrm>
            <a:off x="714300" y="1259225"/>
            <a:ext cx="7715400" cy="33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Linux is a multi-user operating system, which means that multiple users can access and use the system simultaneously. Each user has their own account, which is protected by a password.</a:t>
            </a:r>
            <a:endParaRPr sz="1500"/>
          </a:p>
          <a:p>
            <a:pPr indent="0" lvl="0" marL="0" rtl="0" algn="l">
              <a:spcBef>
                <a:spcPts val="0"/>
              </a:spcBef>
              <a:spcAft>
                <a:spcPts val="0"/>
              </a:spcAft>
              <a:buNone/>
            </a:pPr>
            <a:r>
              <a:rPr lang="en" sz="1500"/>
              <a:t>Permissions in Linux refer to the access rights that are granted to a user or group of users for a particular file or directory.</a:t>
            </a:r>
            <a:endParaRPr sz="1500"/>
          </a:p>
          <a:p>
            <a:pPr indent="0" lvl="0" marL="0" rtl="0" algn="l">
              <a:spcBef>
                <a:spcPts val="0"/>
              </a:spcBef>
              <a:spcAft>
                <a:spcPts val="0"/>
              </a:spcAft>
              <a:buNone/>
            </a:pPr>
            <a:r>
              <a:rPr lang="en" sz="1500"/>
              <a:t> These access rights determine whether a user can read, write, or execute a file or directory.</a:t>
            </a:r>
            <a:endParaRPr sz="1500"/>
          </a:p>
          <a:p>
            <a:pPr indent="0" lvl="0" marL="0" rtl="0" algn="l">
              <a:spcBef>
                <a:spcPts val="0"/>
              </a:spcBef>
              <a:spcAft>
                <a:spcPts val="0"/>
              </a:spcAft>
              <a:buNone/>
            </a:pPr>
            <a:r>
              <a:rPr lang="en" sz="1500"/>
              <a:t>Understanding permissions and users is important for working with Linux systems, as it allows users to control who can access their files and directories and what actions they can perform on them.</a:t>
            </a:r>
            <a:endParaRPr sz="1500"/>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t/>
            </a:r>
            <a:endParaRPr sz="1500"/>
          </a:p>
        </p:txBody>
      </p:sp>
      <p:sp>
        <p:nvSpPr>
          <p:cNvPr id="470" name="Google Shape;470;p4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Permissions and users -&gt; Introduction</a:t>
            </a:r>
            <a:endParaRPr>
              <a:solidFill>
                <a:schemeClr val="lt2"/>
              </a:solidFill>
            </a:endParaRPr>
          </a:p>
        </p:txBody>
      </p:sp>
      <p:sp>
        <p:nvSpPr>
          <p:cNvPr id="471" name="Google Shape;471;p46"/>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6"/>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6"/>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6"/>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475" name="Google Shape;475;p4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7" name="Google Shape;477;p46"/>
          <p:cNvPicPr preferRelativeResize="0"/>
          <p:nvPr/>
        </p:nvPicPr>
        <p:blipFill>
          <a:blip r:embed="rId3">
            <a:alphaModFix/>
          </a:blip>
          <a:stretch>
            <a:fillRect/>
          </a:stretch>
        </p:blipFill>
        <p:spPr>
          <a:xfrm>
            <a:off x="722050" y="88400"/>
            <a:ext cx="1107350" cy="41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7"/>
          <p:cNvSpPr txBox="1"/>
          <p:nvPr>
            <p:ph idx="1" type="subTitle"/>
          </p:nvPr>
        </p:nvSpPr>
        <p:spPr>
          <a:xfrm>
            <a:off x="714300" y="985075"/>
            <a:ext cx="7389900" cy="3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Linux, users are identified by their username and user ID (UID). </a:t>
            </a:r>
            <a:endParaRPr sz="1500"/>
          </a:p>
          <a:p>
            <a:pPr indent="0" lvl="0" marL="0" rtl="0" algn="l">
              <a:spcBef>
                <a:spcPts val="0"/>
              </a:spcBef>
              <a:spcAft>
                <a:spcPts val="0"/>
              </a:spcAft>
              <a:buNone/>
            </a:pPr>
            <a:r>
              <a:rPr lang="en" sz="1500"/>
              <a:t>Each user has their own home directory, which is where they can store their personal files.</a:t>
            </a:r>
            <a:endParaRPr sz="1500"/>
          </a:p>
          <a:p>
            <a:pPr indent="0" lvl="0" marL="0" rtl="0" algn="l">
              <a:spcBef>
                <a:spcPts val="0"/>
              </a:spcBef>
              <a:spcAft>
                <a:spcPts val="0"/>
              </a:spcAft>
              <a:buNone/>
            </a:pPr>
            <a:r>
              <a:rPr lang="en" sz="1500"/>
              <a:t>To create a new user, you can use the "useradd" command followed by the username. For example, to create a new user named "batel", you can run the command "sudo useradd batel".</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To set password - “sudo passwd batel”.</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To switch to a different user, you can use the "su" command followed by the username. For example, to switch to the user "batel", you can run the command "su batel".</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 superuser, or root user, has full administrative access to the system and can perform any action. It is important to use caution when using the root account.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t/>
            </a:r>
            <a:endParaRPr sz="1500"/>
          </a:p>
        </p:txBody>
      </p:sp>
      <p:sp>
        <p:nvSpPr>
          <p:cNvPr id="483" name="Google Shape;483;p47"/>
          <p:cNvSpPr txBox="1"/>
          <p:nvPr>
            <p:ph type="title"/>
          </p:nvPr>
        </p:nvSpPr>
        <p:spPr>
          <a:xfrm>
            <a:off x="714300" y="414838"/>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USERS</a:t>
            </a:r>
            <a:endParaRPr>
              <a:solidFill>
                <a:schemeClr val="lt2"/>
              </a:solidFill>
            </a:endParaRPr>
          </a:p>
        </p:txBody>
      </p:sp>
      <p:sp>
        <p:nvSpPr>
          <p:cNvPr id="484" name="Google Shape;484;p47"/>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7"/>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7"/>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488" name="Google Shape;488;p4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0" name="Google Shape;490;p47"/>
          <p:cNvPicPr preferRelativeResize="0"/>
          <p:nvPr/>
        </p:nvPicPr>
        <p:blipFill>
          <a:blip r:embed="rId3">
            <a:alphaModFix/>
          </a:blip>
          <a:stretch>
            <a:fillRect/>
          </a:stretch>
        </p:blipFill>
        <p:spPr>
          <a:xfrm>
            <a:off x="722050" y="88400"/>
            <a:ext cx="1107350" cy="410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8"/>
          <p:cNvSpPr txBox="1"/>
          <p:nvPr>
            <p:ph idx="1" type="subTitle"/>
          </p:nvPr>
        </p:nvSpPr>
        <p:spPr>
          <a:xfrm>
            <a:off x="714300" y="1198950"/>
            <a:ext cx="8327400" cy="33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a:t>
            </a:r>
            <a:r>
              <a:rPr lang="en" sz="1500"/>
              <a:t>reate a new user - for example:  "sudo useradd Zionet_Devops_Team".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r>
              <a:rPr lang="en" sz="1500"/>
              <a:t>To set password use: “sudo passwd Zionet_Devops_Team”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t/>
            </a:r>
            <a:endParaRPr sz="1500"/>
          </a:p>
        </p:txBody>
      </p:sp>
      <p:sp>
        <p:nvSpPr>
          <p:cNvPr id="496" name="Google Shape;496;p48"/>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USERS - examples </a:t>
            </a:r>
            <a:endParaRPr>
              <a:solidFill>
                <a:schemeClr val="lt2"/>
              </a:solidFill>
            </a:endParaRPr>
          </a:p>
        </p:txBody>
      </p:sp>
      <p:sp>
        <p:nvSpPr>
          <p:cNvPr id="497" name="Google Shape;497;p48"/>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8"/>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8"/>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8"/>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501" name="Google Shape;501;p4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3" name="Google Shape;503;p48"/>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504" name="Google Shape;504;p48"/>
          <p:cNvPicPr preferRelativeResize="0"/>
          <p:nvPr/>
        </p:nvPicPr>
        <p:blipFill>
          <a:blip r:embed="rId4">
            <a:alphaModFix/>
          </a:blip>
          <a:stretch>
            <a:fillRect/>
          </a:stretch>
        </p:blipFill>
        <p:spPr>
          <a:xfrm>
            <a:off x="824225" y="1603600"/>
            <a:ext cx="5851450" cy="590550"/>
          </a:xfrm>
          <a:prstGeom prst="rect">
            <a:avLst/>
          </a:prstGeom>
          <a:noFill/>
          <a:ln>
            <a:noFill/>
          </a:ln>
        </p:spPr>
      </p:pic>
      <p:pic>
        <p:nvPicPr>
          <p:cNvPr id="505" name="Google Shape;505;p48"/>
          <p:cNvPicPr preferRelativeResize="0"/>
          <p:nvPr/>
        </p:nvPicPr>
        <p:blipFill>
          <a:blip r:embed="rId5">
            <a:alphaModFix/>
          </a:blip>
          <a:stretch>
            <a:fillRect/>
          </a:stretch>
        </p:blipFill>
        <p:spPr>
          <a:xfrm>
            <a:off x="873500" y="2638575"/>
            <a:ext cx="5802175" cy="1526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9"/>
          <p:cNvSpPr txBox="1"/>
          <p:nvPr>
            <p:ph idx="1" type="subTitle"/>
          </p:nvPr>
        </p:nvSpPr>
        <p:spPr>
          <a:xfrm>
            <a:off x="714300" y="1198950"/>
            <a:ext cx="8327400" cy="33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To switch to a different user, you can use the "su" + Username. For example, "su Zionet_Devops_Team".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You can check the username of the current account by running the </a:t>
            </a:r>
            <a:r>
              <a:rPr b="1" lang="en" sz="1500">
                <a:solidFill>
                  <a:schemeClr val="lt2"/>
                </a:solidFill>
              </a:rPr>
              <a:t>whoami</a:t>
            </a:r>
            <a:r>
              <a:rPr lang="en" sz="1500"/>
              <a:t> command.</a:t>
            </a:r>
            <a:endParaRPr sz="1500"/>
          </a:p>
          <a:p>
            <a:pPr indent="0" lvl="0" marL="0" rtl="0" algn="l">
              <a:spcBef>
                <a:spcPts val="0"/>
              </a:spcBef>
              <a:spcAft>
                <a:spcPts val="0"/>
              </a:spcAft>
              <a:buNone/>
            </a:pPr>
            <a:r>
              <a:rPr lang="en" sz="1500"/>
              <a:t>And you can also check the current working directory with the </a:t>
            </a:r>
            <a:r>
              <a:rPr b="1" lang="en" sz="1500">
                <a:solidFill>
                  <a:schemeClr val="lt2"/>
                </a:solidFill>
              </a:rPr>
              <a:t>pwd</a:t>
            </a:r>
            <a:r>
              <a:rPr lang="en" sz="1500"/>
              <a:t> command.</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t/>
            </a:r>
            <a:endParaRPr sz="1500"/>
          </a:p>
        </p:txBody>
      </p:sp>
      <p:sp>
        <p:nvSpPr>
          <p:cNvPr id="511" name="Google Shape;511;p49"/>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USERS - examples #2</a:t>
            </a:r>
            <a:endParaRPr>
              <a:solidFill>
                <a:schemeClr val="lt2"/>
              </a:solidFill>
            </a:endParaRPr>
          </a:p>
        </p:txBody>
      </p:sp>
      <p:sp>
        <p:nvSpPr>
          <p:cNvPr id="512" name="Google Shape;512;p49"/>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9"/>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9"/>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9"/>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516" name="Google Shape;516;p4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49"/>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519" name="Google Shape;519;p49"/>
          <p:cNvPicPr preferRelativeResize="0"/>
          <p:nvPr/>
        </p:nvPicPr>
        <p:blipFill>
          <a:blip r:embed="rId4">
            <a:alphaModFix/>
          </a:blip>
          <a:stretch>
            <a:fillRect/>
          </a:stretch>
        </p:blipFill>
        <p:spPr>
          <a:xfrm>
            <a:off x="820900" y="1852875"/>
            <a:ext cx="5838675" cy="135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idx="1" type="subTitle"/>
          </p:nvPr>
        </p:nvSpPr>
        <p:spPr>
          <a:xfrm>
            <a:off x="714300" y="1259225"/>
            <a:ext cx="7715400" cy="25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What is Linux? </a:t>
            </a:r>
            <a:endParaRPr sz="1500"/>
          </a:p>
          <a:p>
            <a:pPr indent="-323850" lvl="0" marL="457200" rtl="0" algn="l">
              <a:spcBef>
                <a:spcPts val="0"/>
              </a:spcBef>
              <a:spcAft>
                <a:spcPts val="0"/>
              </a:spcAft>
              <a:buSzPts val="1500"/>
              <a:buChar char="-"/>
            </a:pPr>
            <a:r>
              <a:rPr lang="en" sz="1500"/>
              <a:t>Why should we learn linux as devops?</a:t>
            </a:r>
            <a:endParaRPr sz="1500"/>
          </a:p>
          <a:p>
            <a:pPr indent="-323850" lvl="0" marL="457200" rtl="0" algn="l">
              <a:spcBef>
                <a:spcPts val="0"/>
              </a:spcBef>
              <a:spcAft>
                <a:spcPts val="0"/>
              </a:spcAft>
              <a:buSzPts val="1500"/>
              <a:buChar char="-"/>
            </a:pPr>
            <a:r>
              <a:rPr lang="en" sz="1500"/>
              <a:t>The linux ecosystem + History</a:t>
            </a:r>
            <a:endParaRPr sz="1500"/>
          </a:p>
          <a:p>
            <a:pPr indent="-323850" lvl="0" marL="457200" rtl="0" algn="l">
              <a:spcBef>
                <a:spcPts val="0"/>
              </a:spcBef>
              <a:spcAft>
                <a:spcPts val="0"/>
              </a:spcAft>
              <a:buSzPts val="1500"/>
              <a:buChar char="-"/>
            </a:pPr>
            <a:r>
              <a:rPr lang="en" sz="1500"/>
              <a:t>Linux distributions</a:t>
            </a:r>
            <a:endParaRPr sz="1500"/>
          </a:p>
          <a:p>
            <a:pPr indent="-323850" lvl="0" marL="457200" rtl="0" algn="l">
              <a:spcBef>
                <a:spcPts val="0"/>
              </a:spcBef>
              <a:spcAft>
                <a:spcPts val="0"/>
              </a:spcAft>
              <a:buSzPts val="1500"/>
              <a:buChar char="-"/>
            </a:pPr>
            <a:r>
              <a:rPr lang="en" sz="1500"/>
              <a:t>Getting started With linux command line</a:t>
            </a:r>
            <a:endParaRPr sz="1500"/>
          </a:p>
          <a:p>
            <a:pPr indent="-323850" lvl="0" marL="457200" rtl="0" algn="l">
              <a:spcBef>
                <a:spcPts val="0"/>
              </a:spcBef>
              <a:spcAft>
                <a:spcPts val="0"/>
              </a:spcAft>
              <a:buSzPts val="1500"/>
              <a:buChar char="-"/>
            </a:pPr>
            <a:r>
              <a:rPr lang="en" sz="1500"/>
              <a:t>Using Linux help resources</a:t>
            </a:r>
            <a:endParaRPr sz="1500"/>
          </a:p>
          <a:p>
            <a:pPr indent="-323850" lvl="0" marL="457200" rtl="0" algn="l">
              <a:spcBef>
                <a:spcPts val="0"/>
              </a:spcBef>
              <a:spcAft>
                <a:spcPts val="0"/>
              </a:spcAft>
              <a:buSzPts val="1500"/>
              <a:buChar char="-"/>
            </a:pPr>
            <a:r>
              <a:rPr lang="en" sz="1500"/>
              <a:t>Linux basic commands</a:t>
            </a:r>
            <a:endParaRPr sz="1500"/>
          </a:p>
          <a:p>
            <a:pPr indent="-323850" lvl="0" marL="457200" rtl="0" algn="l">
              <a:spcBef>
                <a:spcPts val="0"/>
              </a:spcBef>
              <a:spcAft>
                <a:spcPts val="0"/>
              </a:spcAft>
              <a:buSzPts val="1500"/>
              <a:buChar char="-"/>
            </a:pPr>
            <a:r>
              <a:rPr lang="en" sz="1500"/>
              <a:t>Demonstration + Exercise</a:t>
            </a:r>
            <a:endParaRPr sz="1500"/>
          </a:p>
          <a:p>
            <a:pPr indent="-323850" lvl="0" marL="457200" rtl="0" algn="l">
              <a:spcBef>
                <a:spcPts val="0"/>
              </a:spcBef>
              <a:spcAft>
                <a:spcPts val="0"/>
              </a:spcAft>
              <a:buSzPts val="1500"/>
              <a:buChar char="-"/>
            </a:pPr>
            <a:r>
              <a:rPr lang="en" sz="1500"/>
              <a:t>Conclusion + Q &amp; A </a:t>
            </a:r>
            <a:endParaRPr sz="1500"/>
          </a:p>
        </p:txBody>
      </p:sp>
      <p:sp>
        <p:nvSpPr>
          <p:cNvPr id="246" name="Google Shape;246;p32"/>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Session overview</a:t>
            </a:r>
            <a:endParaRPr>
              <a:solidFill>
                <a:schemeClr val="lt2"/>
              </a:solidFill>
            </a:endParaRPr>
          </a:p>
        </p:txBody>
      </p:sp>
      <p:sp>
        <p:nvSpPr>
          <p:cNvPr id="247" name="Google Shape;247;p32"/>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2"/>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2"/>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252" name="Google Shape;252;p3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32"/>
          <p:cNvPicPr preferRelativeResize="0"/>
          <p:nvPr/>
        </p:nvPicPr>
        <p:blipFill>
          <a:blip r:embed="rId3">
            <a:alphaModFix/>
          </a:blip>
          <a:stretch>
            <a:fillRect/>
          </a:stretch>
        </p:blipFill>
        <p:spPr>
          <a:xfrm>
            <a:off x="722050" y="88400"/>
            <a:ext cx="1107350" cy="410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0"/>
          <p:cNvSpPr txBox="1"/>
          <p:nvPr>
            <p:ph idx="1" type="subTitle"/>
          </p:nvPr>
        </p:nvSpPr>
        <p:spPr>
          <a:xfrm>
            <a:off x="714300" y="1259225"/>
            <a:ext cx="7389900" cy="33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Permissions in Linux are represented by a series of letters and symbols that indicate who has access to a file or directory and what actions they can perform. For example, the permission string "rwxr-xr--" means that the owner of the file has read, write, and execute permissions, while the group and other users only have read and execute permissions.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chemeClr val="lt2"/>
                </a:solidFill>
              </a:rPr>
              <a:t>The three types of permissions are:</a:t>
            </a:r>
            <a:endParaRPr b="1" sz="1500">
              <a:solidFill>
                <a:schemeClr val="lt2"/>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chemeClr val="lt2"/>
                </a:solidFill>
              </a:rPr>
              <a:t>Read:</a:t>
            </a:r>
            <a:r>
              <a:rPr lang="en" sz="1500"/>
              <a:t> Allows a user to view the contents of a file or directory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chemeClr val="lt2"/>
                </a:solidFill>
              </a:rPr>
              <a:t>Write:</a:t>
            </a:r>
            <a:r>
              <a:rPr lang="en" sz="1500"/>
              <a:t> Allows a user to modify the contents of a file or directory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chemeClr val="lt2"/>
                </a:solidFill>
              </a:rPr>
              <a:t>Execute: </a:t>
            </a:r>
            <a:r>
              <a:rPr lang="en" sz="1500"/>
              <a:t>Allows a user to run a file or access the contents of a directory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t/>
            </a:r>
            <a:endParaRPr sz="1500"/>
          </a:p>
        </p:txBody>
      </p:sp>
      <p:sp>
        <p:nvSpPr>
          <p:cNvPr id="525" name="Google Shape;525;p50"/>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Permissions</a:t>
            </a:r>
            <a:endParaRPr>
              <a:solidFill>
                <a:schemeClr val="lt2"/>
              </a:solidFill>
            </a:endParaRPr>
          </a:p>
        </p:txBody>
      </p:sp>
      <p:sp>
        <p:nvSpPr>
          <p:cNvPr id="526" name="Google Shape;526;p50"/>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0"/>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0"/>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0"/>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530" name="Google Shape;530;p5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2" name="Google Shape;532;p50"/>
          <p:cNvPicPr preferRelativeResize="0"/>
          <p:nvPr/>
        </p:nvPicPr>
        <p:blipFill>
          <a:blip r:embed="rId3">
            <a:alphaModFix/>
          </a:blip>
          <a:stretch>
            <a:fillRect/>
          </a:stretch>
        </p:blipFill>
        <p:spPr>
          <a:xfrm>
            <a:off x="722050" y="88400"/>
            <a:ext cx="1107350" cy="410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1"/>
          <p:cNvSpPr txBox="1"/>
          <p:nvPr>
            <p:ph idx="1" type="subTitle"/>
          </p:nvPr>
        </p:nvSpPr>
        <p:spPr>
          <a:xfrm>
            <a:off x="714300" y="1259225"/>
            <a:ext cx="7389900" cy="33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To view the permissions for a file or directory, you can use the "ls -la" command. This will display a list of files and directories along with their permissions, ownership, and modification dates.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t/>
            </a:r>
            <a:endParaRPr sz="1500"/>
          </a:p>
        </p:txBody>
      </p:sp>
      <p:sp>
        <p:nvSpPr>
          <p:cNvPr id="538" name="Google Shape;538;p51"/>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Permissions #2</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t/>
            </a:r>
            <a:endParaRPr>
              <a:solidFill>
                <a:schemeClr val="lt2"/>
              </a:solidFill>
            </a:endParaRPr>
          </a:p>
        </p:txBody>
      </p:sp>
      <p:sp>
        <p:nvSpPr>
          <p:cNvPr id="539" name="Google Shape;539;p51"/>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1"/>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1"/>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543" name="Google Shape;543;p5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5" name="Google Shape;545;p51"/>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546" name="Google Shape;546;p51"/>
          <p:cNvPicPr preferRelativeResize="0"/>
          <p:nvPr/>
        </p:nvPicPr>
        <p:blipFill>
          <a:blip r:embed="rId4">
            <a:alphaModFix/>
          </a:blip>
          <a:stretch>
            <a:fillRect/>
          </a:stretch>
        </p:blipFill>
        <p:spPr>
          <a:xfrm>
            <a:off x="651900" y="2176188"/>
            <a:ext cx="8210550" cy="175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2"/>
          <p:cNvSpPr txBox="1"/>
          <p:nvPr>
            <p:ph idx="1" type="subTitle"/>
          </p:nvPr>
        </p:nvSpPr>
        <p:spPr>
          <a:xfrm>
            <a:off x="714300" y="1259225"/>
            <a:ext cx="7389900" cy="33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To change the permissions of a file or directory, you can use the "chmod" command followed by the desired permission settings. For example, to give the owner of a file read and write permissions, you can run the command "chmod u+rw file.txt".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t/>
            </a:r>
            <a:endParaRPr sz="1500"/>
          </a:p>
        </p:txBody>
      </p:sp>
      <p:sp>
        <p:nvSpPr>
          <p:cNvPr id="552" name="Google Shape;552;p52"/>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Permissions #3</a:t>
            </a:r>
            <a:endParaRPr>
              <a:solidFill>
                <a:schemeClr val="lt2"/>
              </a:solidFill>
            </a:endParaRPr>
          </a:p>
        </p:txBody>
      </p:sp>
      <p:sp>
        <p:nvSpPr>
          <p:cNvPr id="553" name="Google Shape;553;p52"/>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2"/>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2"/>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2"/>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557" name="Google Shape;557;p5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9" name="Google Shape;559;p52"/>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560" name="Google Shape;560;p52"/>
          <p:cNvPicPr preferRelativeResize="0"/>
          <p:nvPr/>
        </p:nvPicPr>
        <p:blipFill>
          <a:blip r:embed="rId4">
            <a:alphaModFix/>
          </a:blip>
          <a:stretch>
            <a:fillRect/>
          </a:stretch>
        </p:blipFill>
        <p:spPr>
          <a:xfrm>
            <a:off x="1316196" y="2103825"/>
            <a:ext cx="5988600" cy="2317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3"/>
          <p:cNvSpPr txBox="1"/>
          <p:nvPr>
            <p:ph type="title"/>
          </p:nvPr>
        </p:nvSpPr>
        <p:spPr>
          <a:xfrm>
            <a:off x="602100" y="499275"/>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Permissions #4</a:t>
            </a:r>
            <a:endParaRPr>
              <a:solidFill>
                <a:schemeClr val="lt2"/>
              </a:solidFill>
            </a:endParaRPr>
          </a:p>
          <a:p>
            <a:pPr indent="0" lvl="0" marL="0" rtl="0" algn="l">
              <a:spcBef>
                <a:spcPts val="0"/>
              </a:spcBef>
              <a:spcAft>
                <a:spcPts val="0"/>
              </a:spcAft>
              <a:buNone/>
            </a:pPr>
            <a:r>
              <a:t/>
            </a:r>
            <a:endParaRPr>
              <a:solidFill>
                <a:schemeClr val="lt2"/>
              </a:solidFill>
            </a:endParaRPr>
          </a:p>
        </p:txBody>
      </p:sp>
      <p:sp>
        <p:nvSpPr>
          <p:cNvPr id="566" name="Google Shape;566;p53"/>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3"/>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3"/>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3"/>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570" name="Google Shape;570;p5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2" name="Google Shape;572;p53"/>
          <p:cNvPicPr preferRelativeResize="0"/>
          <p:nvPr/>
        </p:nvPicPr>
        <p:blipFill>
          <a:blip r:embed="rId3">
            <a:alphaModFix/>
          </a:blip>
          <a:stretch>
            <a:fillRect/>
          </a:stretch>
        </p:blipFill>
        <p:spPr>
          <a:xfrm>
            <a:off x="722050" y="88400"/>
            <a:ext cx="1107350" cy="410875"/>
          </a:xfrm>
          <a:prstGeom prst="rect">
            <a:avLst/>
          </a:prstGeom>
          <a:noFill/>
          <a:ln>
            <a:noFill/>
          </a:ln>
        </p:spPr>
      </p:pic>
      <p:sp>
        <p:nvSpPr>
          <p:cNvPr id="573" name="Google Shape;573;p53"/>
          <p:cNvSpPr txBox="1"/>
          <p:nvPr/>
        </p:nvSpPr>
        <p:spPr>
          <a:xfrm>
            <a:off x="602100" y="1026500"/>
            <a:ext cx="71559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Arimo"/>
                <a:ea typeface="Arimo"/>
                <a:cs typeface="Arimo"/>
                <a:sym typeface="Arimo"/>
              </a:rPr>
              <a:t>Numeric permissions are represented by a three-digit number, where each digit represents a specific permission. The first digit represents the permissions for the owner of the file, the second digit represents the permissions for the group owner of the file, and the third digit represents the permissions for all other users. Each digit can be a combination of the following values:</a:t>
            </a:r>
            <a:endParaRPr sz="1200">
              <a:solidFill>
                <a:schemeClr val="dk1"/>
              </a:solidFill>
              <a:latin typeface="Arimo"/>
              <a:ea typeface="Arimo"/>
              <a:cs typeface="Arimo"/>
              <a:sym typeface="Arimo"/>
            </a:endParaRPr>
          </a:p>
          <a:p>
            <a:pPr indent="0" lvl="0" marL="0" rtl="0" algn="l">
              <a:spcBef>
                <a:spcPts val="0"/>
              </a:spcBef>
              <a:spcAft>
                <a:spcPts val="0"/>
              </a:spcAft>
              <a:buNone/>
            </a:pPr>
            <a:r>
              <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4: read permission</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2: write permission</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1: execute permission</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For example, if the numeric permissions for a file are 644, it means that the owner of the file has read and write permissions (4+2=6), and the group owner and all other users have only read permissions (4).</a:t>
            </a:r>
            <a:endParaRPr sz="1200">
              <a:solidFill>
                <a:schemeClr val="dk1"/>
              </a:solidFill>
              <a:latin typeface="Arimo"/>
              <a:ea typeface="Arimo"/>
              <a:cs typeface="Arimo"/>
              <a:sym typeface="Arimo"/>
            </a:endParaRPr>
          </a:p>
          <a:p>
            <a:pPr indent="0" lvl="0" marL="0" rtl="0" algn="l">
              <a:spcBef>
                <a:spcPts val="0"/>
              </a:spcBef>
              <a:spcAft>
                <a:spcPts val="0"/>
              </a:spcAft>
              <a:buNone/>
            </a:pPr>
            <a:r>
              <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On the other hand, regular permissions (or symbolic permissions) are represented by a combination of letters, symbols, and operators. The most common symbols used in regular permissions are:</a:t>
            </a:r>
            <a:endParaRPr sz="1200">
              <a:solidFill>
                <a:schemeClr val="dk1"/>
              </a:solidFill>
              <a:latin typeface="Arimo"/>
              <a:ea typeface="Arimo"/>
              <a:cs typeface="Arimo"/>
              <a:sym typeface="Arimo"/>
            </a:endParaRPr>
          </a:p>
          <a:p>
            <a:pPr indent="0" lvl="0" marL="0" rtl="0" algn="l">
              <a:spcBef>
                <a:spcPts val="0"/>
              </a:spcBef>
              <a:spcAft>
                <a:spcPts val="0"/>
              </a:spcAft>
              <a:buNone/>
            </a:pPr>
            <a:r>
              <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r: read permission</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w: write permission</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x: execute permission</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 no permission</a:t>
            </a:r>
            <a:endParaRPr>
              <a:latin typeface="Arimo"/>
              <a:ea typeface="Arimo"/>
              <a:cs typeface="Arimo"/>
              <a:sym typeface="Arim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4"/>
          <p:cNvSpPr txBox="1"/>
          <p:nvPr>
            <p:ph idx="1" type="subTitle"/>
          </p:nvPr>
        </p:nvSpPr>
        <p:spPr>
          <a:xfrm>
            <a:off x="722050" y="1190963"/>
            <a:ext cx="7389900" cy="33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Ownership in Linux refers to the user and group that own a particular file or directory. To change ownership, you can use the "chown" command followed by the new user and group. For example, to change the ownership of a file to the user "batel" and the group "staff", you can run the command "sudo chown batel:staff file.txt".</a:t>
            </a:r>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t/>
            </a:r>
            <a:endParaRPr sz="1500"/>
          </a:p>
        </p:txBody>
      </p:sp>
      <p:sp>
        <p:nvSpPr>
          <p:cNvPr id="579" name="Google Shape;579;p5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Permissions #5</a:t>
            </a:r>
            <a:endParaRPr>
              <a:solidFill>
                <a:schemeClr val="lt2"/>
              </a:solidFill>
            </a:endParaRPr>
          </a:p>
        </p:txBody>
      </p:sp>
      <p:sp>
        <p:nvSpPr>
          <p:cNvPr id="580" name="Google Shape;580;p54"/>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4"/>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4"/>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4"/>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584" name="Google Shape;584;p5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6" name="Google Shape;586;p54"/>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587" name="Google Shape;587;p54"/>
          <p:cNvPicPr preferRelativeResize="0"/>
          <p:nvPr/>
        </p:nvPicPr>
        <p:blipFill>
          <a:blip r:embed="rId4">
            <a:alphaModFix/>
          </a:blip>
          <a:stretch>
            <a:fillRect/>
          </a:stretch>
        </p:blipFill>
        <p:spPr>
          <a:xfrm>
            <a:off x="1016875" y="2176600"/>
            <a:ext cx="6880626" cy="209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5"/>
          <p:cNvSpPr txBox="1"/>
          <p:nvPr>
            <p:ph idx="1" type="subTitle"/>
          </p:nvPr>
        </p:nvSpPr>
        <p:spPr>
          <a:xfrm>
            <a:off x="722050" y="1190963"/>
            <a:ext cx="7389900" cy="33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Ownership in Linux refers to the user and group that own a particular file or directory. To change ownership, you can use the "chown" command followed by the new user and group. For example, to change the ownership of a file to the user "Zionet_Devops_Team" and the group "devops", you can run the command "sudo chown Zionet_Devops_Team:devops file.txt".</a:t>
            </a:r>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t/>
            </a:r>
            <a:endParaRPr sz="1500"/>
          </a:p>
        </p:txBody>
      </p:sp>
      <p:sp>
        <p:nvSpPr>
          <p:cNvPr id="593" name="Google Shape;593;p5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Permissions #6</a:t>
            </a:r>
            <a:endParaRPr>
              <a:solidFill>
                <a:schemeClr val="lt2"/>
              </a:solidFill>
            </a:endParaRPr>
          </a:p>
        </p:txBody>
      </p:sp>
      <p:sp>
        <p:nvSpPr>
          <p:cNvPr id="594" name="Google Shape;594;p55"/>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5"/>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5"/>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5"/>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598" name="Google Shape;598;p5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0" name="Google Shape;600;p55"/>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601" name="Google Shape;601;p55"/>
          <p:cNvPicPr preferRelativeResize="0"/>
          <p:nvPr/>
        </p:nvPicPr>
        <p:blipFill>
          <a:blip r:embed="rId4">
            <a:alphaModFix/>
          </a:blip>
          <a:stretch>
            <a:fillRect/>
          </a:stretch>
        </p:blipFill>
        <p:spPr>
          <a:xfrm>
            <a:off x="895950" y="2148475"/>
            <a:ext cx="6864224" cy="1845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6"/>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the exercise: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Users and permissions exercise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 sure to send a screenshot at the end! </a:t>
            </a:r>
            <a:endParaRPr/>
          </a:p>
          <a:p>
            <a:pPr indent="0" lvl="0" marL="0" rtl="0" algn="l">
              <a:spcBef>
                <a:spcPts val="0"/>
              </a:spcBef>
              <a:spcAft>
                <a:spcPts val="0"/>
              </a:spcAft>
              <a:buNone/>
            </a:pPr>
            <a:r>
              <a:t/>
            </a:r>
            <a:endParaRPr/>
          </a:p>
        </p:txBody>
      </p:sp>
      <p:sp>
        <p:nvSpPr>
          <p:cNvPr id="607" name="Google Shape;607;p5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Users &amp; permissions exercise</a:t>
            </a:r>
            <a:endParaRPr>
              <a:solidFill>
                <a:schemeClr val="lt2"/>
              </a:solidFill>
            </a:endParaRPr>
          </a:p>
        </p:txBody>
      </p:sp>
      <p:pic>
        <p:nvPicPr>
          <p:cNvPr id="608" name="Google Shape;608;p56"/>
          <p:cNvPicPr preferRelativeResize="0"/>
          <p:nvPr/>
        </p:nvPicPr>
        <p:blipFill>
          <a:blip r:embed="rId4">
            <a:alphaModFix/>
          </a:blip>
          <a:stretch>
            <a:fillRect/>
          </a:stretch>
        </p:blipFill>
        <p:spPr>
          <a:xfrm>
            <a:off x="7493600" y="3565425"/>
            <a:ext cx="905175" cy="940349"/>
          </a:xfrm>
          <a:prstGeom prst="rect">
            <a:avLst/>
          </a:prstGeom>
          <a:noFill/>
          <a:ln>
            <a:noFill/>
          </a:ln>
        </p:spPr>
      </p:pic>
      <p:sp>
        <p:nvSpPr>
          <p:cNvPr id="609" name="Google Shape;609;p56"/>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610" name="Google Shape;610;p56"/>
          <p:cNvPicPr preferRelativeResize="0"/>
          <p:nvPr/>
        </p:nvPicPr>
        <p:blipFill>
          <a:blip r:embed="rId5">
            <a:alphaModFix/>
          </a:blip>
          <a:stretch>
            <a:fillRect/>
          </a:stretch>
        </p:blipFill>
        <p:spPr>
          <a:xfrm>
            <a:off x="722050" y="88400"/>
            <a:ext cx="1107350" cy="410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7"/>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16" name="Google Shape;616;p5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617" name="Google Shape;617;p57"/>
          <p:cNvPicPr preferRelativeResize="0"/>
          <p:nvPr/>
        </p:nvPicPr>
        <p:blipFill>
          <a:blip r:embed="rId3">
            <a:alphaModFix/>
          </a:blip>
          <a:stretch>
            <a:fillRect/>
          </a:stretch>
        </p:blipFill>
        <p:spPr>
          <a:xfrm>
            <a:off x="722050" y="88400"/>
            <a:ext cx="1107350" cy="410875"/>
          </a:xfrm>
          <a:prstGeom prst="rect">
            <a:avLst/>
          </a:prstGeom>
          <a:noFill/>
          <a:ln>
            <a:noFill/>
          </a:ln>
        </p:spPr>
      </p:pic>
      <p:sp>
        <p:nvSpPr>
          <p:cNvPr id="618" name="Google Shape;618;p57"/>
          <p:cNvSpPr/>
          <p:nvPr/>
        </p:nvSpPr>
        <p:spPr>
          <a:xfrm>
            <a:off x="1674650" y="978038"/>
            <a:ext cx="5582873" cy="98505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gradFill>
                  <a:gsLst>
                    <a:gs pos="0">
                      <a:schemeClr val="accent1"/>
                    </a:gs>
                    <a:gs pos="100000">
                      <a:schemeClr val="lt2"/>
                    </a:gs>
                  </a:gsLst>
                  <a:lin ang="5400700" scaled="0"/>
                </a:gradFill>
                <a:latin typeface="Bebas Neue"/>
              </a:rPr>
              <a:t>VIM EDITOR</a:t>
            </a:r>
          </a:p>
        </p:txBody>
      </p:sp>
      <p:pic>
        <p:nvPicPr>
          <p:cNvPr id="619" name="Google Shape;619;p57"/>
          <p:cNvPicPr preferRelativeResize="0"/>
          <p:nvPr/>
        </p:nvPicPr>
        <p:blipFill>
          <a:blip r:embed="rId4">
            <a:alphaModFix/>
          </a:blip>
          <a:stretch>
            <a:fillRect/>
          </a:stretch>
        </p:blipFill>
        <p:spPr>
          <a:xfrm>
            <a:off x="3344328" y="2427475"/>
            <a:ext cx="1980975" cy="1984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8"/>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e'll be learning about a powerful text editor called Vim that's built into most Linux systems.</a:t>
            </a:r>
            <a:endParaRPr/>
          </a:p>
          <a:p>
            <a:pPr indent="0" lvl="0" marL="0" rtl="0" algn="l">
              <a:spcBef>
                <a:spcPts val="0"/>
              </a:spcBef>
              <a:spcAft>
                <a:spcPts val="0"/>
              </a:spcAft>
              <a:buNone/>
            </a:pPr>
            <a:r>
              <a:rPr lang="en"/>
              <a:t>Vim is useful for editing configuration files, scripts, and other text-based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Use Vim?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Vim has a steep learning curve, but it's worth the effort to learn.</a:t>
            </a:r>
            <a:endParaRPr/>
          </a:p>
          <a:p>
            <a:pPr indent="0" lvl="0" marL="0" rtl="0" algn="l">
              <a:spcBef>
                <a:spcPts val="0"/>
              </a:spcBef>
              <a:spcAft>
                <a:spcPts val="0"/>
              </a:spcAft>
              <a:buNone/>
            </a:pPr>
            <a:r>
              <a:rPr lang="en"/>
              <a:t>Once you get the hang of it, Vim can make you much more productive when working with text-based files.</a:t>
            </a:r>
            <a:endParaRPr/>
          </a:p>
          <a:p>
            <a:pPr indent="0" lvl="0" marL="0" rtl="0" algn="l">
              <a:spcBef>
                <a:spcPts val="0"/>
              </a:spcBef>
              <a:spcAft>
                <a:spcPts val="0"/>
              </a:spcAft>
              <a:buNone/>
            </a:pPr>
            <a:r>
              <a:rPr lang="en"/>
              <a:t>Vim is a command-line tool, which can be more efficient than using a graphical user interface.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Vim has three different modes: normal, insert, and visual.</a:t>
            </a:r>
            <a:endParaRPr/>
          </a:p>
          <a:p>
            <a:pPr indent="0" lvl="0" marL="0" rtl="0" algn="l">
              <a:spcBef>
                <a:spcPts val="0"/>
              </a:spcBef>
              <a:spcAft>
                <a:spcPts val="0"/>
              </a:spcAft>
              <a:buNone/>
            </a:pPr>
            <a:r>
              <a:rPr b="1" lang="en">
                <a:solidFill>
                  <a:schemeClr val="lt2"/>
                </a:solidFill>
              </a:rPr>
              <a:t>Normal mode</a:t>
            </a:r>
            <a:r>
              <a:rPr lang="en"/>
              <a:t> is used for navigating and manipulating text.</a:t>
            </a:r>
            <a:endParaRPr/>
          </a:p>
          <a:p>
            <a:pPr indent="0" lvl="0" marL="0" rtl="0" algn="l">
              <a:spcBef>
                <a:spcPts val="0"/>
              </a:spcBef>
              <a:spcAft>
                <a:spcPts val="0"/>
              </a:spcAft>
              <a:buNone/>
            </a:pPr>
            <a:r>
              <a:rPr b="1" lang="en">
                <a:solidFill>
                  <a:schemeClr val="lt2"/>
                </a:solidFill>
              </a:rPr>
              <a:t>Insert mode</a:t>
            </a:r>
            <a:r>
              <a:rPr lang="en"/>
              <a:t> is used for entering and editing text.</a:t>
            </a:r>
            <a:endParaRPr/>
          </a:p>
          <a:p>
            <a:pPr indent="0" lvl="0" marL="0" rtl="0" algn="l">
              <a:spcBef>
                <a:spcPts val="0"/>
              </a:spcBef>
              <a:spcAft>
                <a:spcPts val="0"/>
              </a:spcAft>
              <a:buNone/>
            </a:pPr>
            <a:r>
              <a:rPr b="1" lang="en">
                <a:solidFill>
                  <a:schemeClr val="lt2"/>
                </a:solidFill>
              </a:rPr>
              <a:t>Visual mode</a:t>
            </a:r>
            <a:r>
              <a:rPr lang="en"/>
              <a:t> is used for selecting and manipulating text.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5" name="Google Shape;625;p58"/>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INTRODUCTION </a:t>
            </a:r>
            <a:endParaRPr>
              <a:solidFill>
                <a:schemeClr val="lt2"/>
              </a:solidFill>
            </a:endParaRPr>
          </a:p>
        </p:txBody>
      </p:sp>
      <p:sp>
        <p:nvSpPr>
          <p:cNvPr id="626" name="Google Shape;626;p58"/>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627" name="Google Shape;627;p58"/>
          <p:cNvPicPr preferRelativeResize="0"/>
          <p:nvPr/>
        </p:nvPicPr>
        <p:blipFill>
          <a:blip r:embed="rId3">
            <a:alphaModFix/>
          </a:blip>
          <a:stretch>
            <a:fillRect/>
          </a:stretch>
        </p:blipFill>
        <p:spPr>
          <a:xfrm>
            <a:off x="722050" y="88400"/>
            <a:ext cx="1107350" cy="410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9"/>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enter insert mode, press "i".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save changes and exit Vim, type ":wq" (</a:t>
            </a:r>
            <a:r>
              <a:rPr b="1" lang="en" u="sng"/>
              <a:t>write and quit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exit Vim without saving changes, type ":q!" (</a:t>
            </a:r>
            <a:r>
              <a:rPr b="1" lang="en" u="sng"/>
              <a:t>quit without saving</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move the cursor, use the arrow keys or "h", "j", "k", and "l".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search for text, type "/searchterm".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3" name="Google Shape;633;p59"/>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Basic Commands in Normal Mode</a:t>
            </a:r>
            <a:endParaRPr>
              <a:solidFill>
                <a:schemeClr val="lt2"/>
              </a:solidFill>
            </a:endParaRPr>
          </a:p>
        </p:txBody>
      </p:sp>
      <p:sp>
        <p:nvSpPr>
          <p:cNvPr id="634" name="Google Shape;634;p59"/>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635" name="Google Shape;635;p59"/>
          <p:cNvPicPr preferRelativeResize="0"/>
          <p:nvPr/>
        </p:nvPicPr>
        <p:blipFill>
          <a:blip r:embed="rId3">
            <a:alphaModFix/>
          </a:blip>
          <a:stretch>
            <a:fillRect/>
          </a:stretch>
        </p:blipFill>
        <p:spPr>
          <a:xfrm>
            <a:off x="722050" y="88400"/>
            <a:ext cx="1107350" cy="41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nvSpPr>
        <p:spPr>
          <a:xfrm>
            <a:off x="865450" y="682500"/>
            <a:ext cx="4883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solidFill>
                  <a:schemeClr val="lt2"/>
                </a:solidFill>
                <a:latin typeface="Bebas Neue"/>
                <a:ea typeface="Bebas Neue"/>
                <a:cs typeface="Bebas Neue"/>
                <a:sym typeface="Bebas Neue"/>
              </a:rPr>
              <a:t>WHAT IS LINUX?</a:t>
            </a:r>
            <a:endParaRPr sz="3900">
              <a:solidFill>
                <a:schemeClr val="lt2"/>
              </a:solidFill>
              <a:latin typeface="Bebas Neue"/>
              <a:ea typeface="Bebas Neue"/>
              <a:cs typeface="Bebas Neue"/>
              <a:sym typeface="Bebas Neue"/>
            </a:endParaRPr>
          </a:p>
        </p:txBody>
      </p:sp>
      <p:sp>
        <p:nvSpPr>
          <p:cNvPr id="260" name="Google Shape;260;p33"/>
          <p:cNvSpPr txBox="1"/>
          <p:nvPr/>
        </p:nvSpPr>
        <p:spPr>
          <a:xfrm>
            <a:off x="1013200" y="1386150"/>
            <a:ext cx="7486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Linux is a type of operating system, just like Windows or macOS. It's designed to work on a wide range of devices, including computers, servers, and even some smartphones.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One of the main things that sets Linux apart from other operating systems is that it's open source. This means that the code that makes up Linux is freely available for anyone to use, modify, and distribute.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Linux is also known for its security and stability, which makes it a popular choice for servers and other mission-critical systems.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Overall, Linux is a powerful and versatile operating system that's used by millions of people around the world.</a:t>
            </a:r>
            <a:endParaRPr>
              <a:solidFill>
                <a:schemeClr val="dk1"/>
              </a:solidFill>
            </a:endParaRPr>
          </a:p>
        </p:txBody>
      </p:sp>
      <p:pic>
        <p:nvPicPr>
          <p:cNvPr id="261" name="Google Shape;261;p33"/>
          <p:cNvPicPr preferRelativeResize="0"/>
          <p:nvPr/>
        </p:nvPicPr>
        <p:blipFill>
          <a:blip r:embed="rId3">
            <a:alphaModFix/>
          </a:blip>
          <a:stretch>
            <a:fillRect/>
          </a:stretch>
        </p:blipFill>
        <p:spPr>
          <a:xfrm>
            <a:off x="722050" y="88400"/>
            <a:ext cx="1107350" cy="410875"/>
          </a:xfrm>
          <a:prstGeom prst="rect">
            <a:avLst/>
          </a:prstGeom>
          <a:noFill/>
          <a:ln>
            <a:noFill/>
          </a:ln>
        </p:spPr>
      </p:pic>
      <p:sp>
        <p:nvSpPr>
          <p:cNvPr id="262" name="Google Shape;262;p33"/>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0"/>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insert mode, you can type text as you would in any other text editor.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exit insert mode and return to normal mode, press "Esc".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41" name="Google Shape;641;p60"/>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Basic Commands in insert Mode</a:t>
            </a:r>
            <a:endParaRPr>
              <a:solidFill>
                <a:schemeClr val="lt2"/>
              </a:solidFill>
            </a:endParaRPr>
          </a:p>
        </p:txBody>
      </p:sp>
      <p:sp>
        <p:nvSpPr>
          <p:cNvPr id="642" name="Google Shape;642;p60"/>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643" name="Google Shape;643;p60"/>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644" name="Google Shape;644;p60"/>
          <p:cNvPicPr preferRelativeResize="0"/>
          <p:nvPr/>
        </p:nvPicPr>
        <p:blipFill>
          <a:blip r:embed="rId4">
            <a:alphaModFix/>
          </a:blip>
          <a:stretch>
            <a:fillRect/>
          </a:stretch>
        </p:blipFill>
        <p:spPr>
          <a:xfrm>
            <a:off x="751800" y="2023638"/>
            <a:ext cx="7724775" cy="1152525"/>
          </a:xfrm>
          <a:prstGeom prst="rect">
            <a:avLst/>
          </a:prstGeom>
          <a:noFill/>
          <a:ln>
            <a:noFill/>
          </a:ln>
        </p:spPr>
      </p:pic>
      <p:pic>
        <p:nvPicPr>
          <p:cNvPr id="645" name="Google Shape;645;p60"/>
          <p:cNvPicPr preferRelativeResize="0"/>
          <p:nvPr/>
        </p:nvPicPr>
        <p:blipFill>
          <a:blip r:embed="rId5">
            <a:alphaModFix/>
          </a:blip>
          <a:stretch>
            <a:fillRect/>
          </a:stretch>
        </p:blipFill>
        <p:spPr>
          <a:xfrm>
            <a:off x="757225" y="3559575"/>
            <a:ext cx="7629525" cy="876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1"/>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visual mode, you can select text by moving the cursor.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enter visual mode, press "v".</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select a block of text, move the cursor to the start of the block, press "V", move to the end of the block, and then press "y" to copy or "d" to delete.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1" name="Google Shape;651;p61"/>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Basic Commands in visual Mode</a:t>
            </a:r>
            <a:endParaRPr>
              <a:solidFill>
                <a:schemeClr val="lt2"/>
              </a:solidFill>
            </a:endParaRPr>
          </a:p>
        </p:txBody>
      </p:sp>
      <p:sp>
        <p:nvSpPr>
          <p:cNvPr id="652" name="Google Shape;652;p6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653" name="Google Shape;653;p61"/>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654" name="Google Shape;654;p61"/>
          <p:cNvPicPr preferRelativeResize="0"/>
          <p:nvPr/>
        </p:nvPicPr>
        <p:blipFill>
          <a:blip r:embed="rId4">
            <a:alphaModFix/>
          </a:blip>
          <a:stretch>
            <a:fillRect/>
          </a:stretch>
        </p:blipFill>
        <p:spPr>
          <a:xfrm>
            <a:off x="2072650" y="2592421"/>
            <a:ext cx="4457000" cy="1504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2"/>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Shell scripting is a fundamental skill for DevOps engineers, as they often need to write scripts to automate deployment, testing, and monitoring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Shell scripts are essentially a set of commands that are executed in a specific order. They can be used to automate all sorts of tasks, from backing up files to analyzing logs to deploying applications. By writing shell scripts, DevOps engineers can save time and ensure that tasks are performed consistently and reliably.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let's say you need to </a:t>
            </a:r>
            <a:r>
              <a:rPr lang="en"/>
              <a:t>backup</a:t>
            </a:r>
            <a:r>
              <a:rPr lang="en"/>
              <a:t> your database every day. Instead of manually running the backup command every day, you can write a shell script to automate the process. This will save you time and reduce the risk of errors.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example is deploying an application to a server. This can be a complex process involving multiple steps, such as copying files, updating configurations, and restarting services. By writing a shell script, you can automate this process and ensure that the application is deployed consistently across different environments.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it's important to note that shell scripting can be done with any text editor, but we'll be using Vim for this course.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0" name="Google Shape;660;p62"/>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SHELL SCRIPTING introduction</a:t>
            </a:r>
            <a:endParaRPr>
              <a:solidFill>
                <a:schemeClr val="lt2"/>
              </a:solidFill>
            </a:endParaRPr>
          </a:p>
        </p:txBody>
      </p:sp>
      <p:sp>
        <p:nvSpPr>
          <p:cNvPr id="661" name="Google Shape;661;p62"/>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662" name="Google Shape;662;p62"/>
          <p:cNvPicPr preferRelativeResize="0"/>
          <p:nvPr/>
        </p:nvPicPr>
        <p:blipFill>
          <a:blip r:embed="rId3">
            <a:alphaModFix/>
          </a:blip>
          <a:stretch>
            <a:fillRect/>
          </a:stretch>
        </p:blipFill>
        <p:spPr>
          <a:xfrm>
            <a:off x="722050" y="88400"/>
            <a:ext cx="1107350" cy="410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3"/>
          <p:cNvSpPr txBox="1"/>
          <p:nvPr>
            <p:ph idx="1" type="subTitle"/>
          </p:nvPr>
        </p:nvSpPr>
        <p:spPr>
          <a:xfrm>
            <a:off x="714300" y="1159150"/>
            <a:ext cx="7715400" cy="35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Shebang line:</a:t>
            </a:r>
            <a:endParaRPr b="1" sz="1100" u="sng"/>
          </a:p>
          <a:p>
            <a:pPr indent="0" lvl="0" marL="0" rtl="0" algn="l">
              <a:spcBef>
                <a:spcPts val="0"/>
              </a:spcBef>
              <a:spcAft>
                <a:spcPts val="0"/>
              </a:spcAft>
              <a:buNone/>
            </a:pPr>
            <a:r>
              <a:rPr lang="en" sz="1100"/>
              <a:t>The first line of a shell script is known as the shebang line, which tells the system what interpreter to use to execute the script : #!/bin/bash</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u="sng"/>
              <a:t>Comments:</a:t>
            </a:r>
            <a:endParaRPr b="1" sz="1100" u="sng"/>
          </a:p>
          <a:p>
            <a:pPr indent="0" lvl="0" marL="0" rtl="0" algn="l">
              <a:spcBef>
                <a:spcPts val="0"/>
              </a:spcBef>
              <a:spcAft>
                <a:spcPts val="0"/>
              </a:spcAft>
              <a:buNone/>
            </a:pPr>
            <a:r>
              <a:rPr lang="en" sz="1100"/>
              <a:t>Comments start with the # symbol</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u="sng"/>
              <a:t>Variables</a:t>
            </a:r>
            <a:endParaRPr b="1" sz="1100" u="sng"/>
          </a:p>
          <a:p>
            <a:pPr indent="0" lvl="0" marL="0" rtl="0" algn="l">
              <a:spcBef>
                <a:spcPts val="0"/>
              </a:spcBef>
              <a:spcAft>
                <a:spcPts val="0"/>
              </a:spcAft>
              <a:buNone/>
            </a:pPr>
            <a:r>
              <a:rPr lang="en" sz="1100"/>
              <a:t>Variables are used to store values that can be used throughout the script. You can set a variable using the syntax:</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8" name="Google Shape;668;p63"/>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SHELL SCRIPTING - BASIC CONCEPTS</a:t>
            </a:r>
            <a:endParaRPr>
              <a:solidFill>
                <a:schemeClr val="lt2"/>
              </a:solidFill>
            </a:endParaRPr>
          </a:p>
        </p:txBody>
      </p:sp>
      <p:sp>
        <p:nvSpPr>
          <p:cNvPr id="669" name="Google Shape;669;p63"/>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670" name="Google Shape;670;p63"/>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671" name="Google Shape;671;p63"/>
          <p:cNvPicPr preferRelativeResize="0"/>
          <p:nvPr/>
        </p:nvPicPr>
        <p:blipFill>
          <a:blip r:embed="rId4">
            <a:alphaModFix/>
          </a:blip>
          <a:stretch>
            <a:fillRect/>
          </a:stretch>
        </p:blipFill>
        <p:spPr>
          <a:xfrm>
            <a:off x="791175" y="1795788"/>
            <a:ext cx="2181888" cy="410875"/>
          </a:xfrm>
          <a:prstGeom prst="rect">
            <a:avLst/>
          </a:prstGeom>
          <a:noFill/>
          <a:ln>
            <a:noFill/>
          </a:ln>
        </p:spPr>
      </p:pic>
      <p:pic>
        <p:nvPicPr>
          <p:cNvPr id="672" name="Google Shape;672;p63"/>
          <p:cNvPicPr preferRelativeResize="0"/>
          <p:nvPr/>
        </p:nvPicPr>
        <p:blipFill>
          <a:blip r:embed="rId5">
            <a:alphaModFix/>
          </a:blip>
          <a:stretch>
            <a:fillRect/>
          </a:stretch>
        </p:blipFill>
        <p:spPr>
          <a:xfrm>
            <a:off x="791175" y="2649636"/>
            <a:ext cx="2181900" cy="607934"/>
          </a:xfrm>
          <a:prstGeom prst="rect">
            <a:avLst/>
          </a:prstGeom>
          <a:noFill/>
          <a:ln>
            <a:noFill/>
          </a:ln>
        </p:spPr>
      </p:pic>
      <p:pic>
        <p:nvPicPr>
          <p:cNvPr id="673" name="Google Shape;673;p63"/>
          <p:cNvPicPr preferRelativeResize="0"/>
          <p:nvPr/>
        </p:nvPicPr>
        <p:blipFill>
          <a:blip r:embed="rId6">
            <a:alphaModFix/>
          </a:blip>
          <a:stretch>
            <a:fillRect/>
          </a:stretch>
        </p:blipFill>
        <p:spPr>
          <a:xfrm>
            <a:off x="791174" y="3616125"/>
            <a:ext cx="2181900" cy="88294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4"/>
          <p:cNvSpPr txBox="1"/>
          <p:nvPr>
            <p:ph idx="1" type="subTitle"/>
          </p:nvPr>
        </p:nvSpPr>
        <p:spPr>
          <a:xfrm>
            <a:off x="714300" y="1159150"/>
            <a:ext cx="7715400" cy="35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rPr b="1" lang="en" sz="1100" u="sng"/>
              <a:t>Variables example:</a:t>
            </a:r>
            <a:endParaRPr b="1" sz="1100" u="sng"/>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Conditionals and loops:</a:t>
            </a:r>
            <a:endParaRPr b="1" u="sng"/>
          </a:p>
          <a:p>
            <a:pPr indent="0" lvl="0" marL="0" rtl="0" algn="l">
              <a:spcBef>
                <a:spcPts val="0"/>
              </a:spcBef>
              <a:spcAft>
                <a:spcPts val="0"/>
              </a:spcAft>
              <a:buNone/>
            </a:pPr>
            <a:r>
              <a:rPr lang="en"/>
              <a:t>Conditionals and loops are used to control the flow of a script. They allow you to execute certain commands only if a condition is true, or to repeat a set of commands multiple times.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79" name="Google Shape;679;p6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SHELL SCRIPTING - BASIC CONCEPTS #2</a:t>
            </a:r>
            <a:endParaRPr>
              <a:solidFill>
                <a:schemeClr val="lt2"/>
              </a:solidFill>
            </a:endParaRPr>
          </a:p>
        </p:txBody>
      </p:sp>
      <p:sp>
        <p:nvSpPr>
          <p:cNvPr id="680" name="Google Shape;680;p64"/>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681" name="Google Shape;681;p64"/>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682" name="Google Shape;682;p64"/>
          <p:cNvPicPr preferRelativeResize="0"/>
          <p:nvPr/>
        </p:nvPicPr>
        <p:blipFill>
          <a:blip r:embed="rId4">
            <a:alphaModFix/>
          </a:blip>
          <a:stretch>
            <a:fillRect/>
          </a:stretch>
        </p:blipFill>
        <p:spPr>
          <a:xfrm>
            <a:off x="792699" y="1645950"/>
            <a:ext cx="2183250" cy="1105225"/>
          </a:xfrm>
          <a:prstGeom prst="rect">
            <a:avLst/>
          </a:prstGeom>
          <a:noFill/>
          <a:ln>
            <a:noFill/>
          </a:ln>
        </p:spPr>
      </p:pic>
      <p:pic>
        <p:nvPicPr>
          <p:cNvPr id="683" name="Google Shape;683;p64"/>
          <p:cNvPicPr preferRelativeResize="0"/>
          <p:nvPr/>
        </p:nvPicPr>
        <p:blipFill>
          <a:blip r:embed="rId5">
            <a:alphaModFix/>
          </a:blip>
          <a:stretch>
            <a:fillRect/>
          </a:stretch>
        </p:blipFill>
        <p:spPr>
          <a:xfrm>
            <a:off x="792700" y="3353200"/>
            <a:ext cx="2394425" cy="1220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65"/>
          <p:cNvSpPr txBox="1"/>
          <p:nvPr>
            <p:ph idx="1" type="subTitle"/>
          </p:nvPr>
        </p:nvSpPr>
        <p:spPr>
          <a:xfrm>
            <a:off x="714300" y="1159150"/>
            <a:ext cx="7715400" cy="35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Conditionals and loops:</a:t>
            </a:r>
            <a:endParaRPr b="1" sz="1100" u="sng"/>
          </a:p>
          <a:p>
            <a:pPr indent="0" lvl="0" marL="0" rtl="0" algn="l">
              <a:spcBef>
                <a:spcPts val="0"/>
              </a:spcBef>
              <a:spcAft>
                <a:spcPts val="0"/>
              </a:spcAft>
              <a:buNone/>
            </a:pPr>
            <a:r>
              <a:rPr lang="en" sz="1100"/>
              <a:t>The ‘while’ loop is used to repeat a set of commands while a condition is true.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b="1" sz="1100" u="sng"/>
          </a:p>
          <a:p>
            <a:pPr indent="0" lvl="0" marL="0" rtl="0" algn="l">
              <a:spcBef>
                <a:spcPts val="0"/>
              </a:spcBef>
              <a:spcAft>
                <a:spcPts val="0"/>
              </a:spcAft>
              <a:buNone/>
            </a:pPr>
            <a:r>
              <a:rPr b="1" lang="en" sz="1100" u="sng"/>
              <a:t>Command-line arguments:</a:t>
            </a:r>
            <a:endParaRPr b="1" sz="1100" u="sng"/>
          </a:p>
          <a:p>
            <a:pPr indent="0" lvl="0" marL="0" rtl="0" algn="l">
              <a:spcBef>
                <a:spcPts val="0"/>
              </a:spcBef>
              <a:spcAft>
                <a:spcPts val="0"/>
              </a:spcAft>
              <a:buNone/>
            </a:pPr>
            <a:r>
              <a:rPr lang="en" sz="1100"/>
              <a:t>Command-line arguments are used to pass parameters to a script. They are accessed using the variables $1, $2, $3, and so on. For example: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9" name="Google Shape;689;p6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SHELL SCRIPTING - BASIC CONCEPTS #3</a:t>
            </a:r>
            <a:endParaRPr>
              <a:solidFill>
                <a:schemeClr val="lt2"/>
              </a:solidFill>
            </a:endParaRPr>
          </a:p>
        </p:txBody>
      </p:sp>
      <p:sp>
        <p:nvSpPr>
          <p:cNvPr id="690" name="Google Shape;690;p65"/>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691" name="Google Shape;691;p65"/>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692" name="Google Shape;692;p65"/>
          <p:cNvPicPr preferRelativeResize="0"/>
          <p:nvPr/>
        </p:nvPicPr>
        <p:blipFill>
          <a:blip r:embed="rId4">
            <a:alphaModFix/>
          </a:blip>
          <a:stretch>
            <a:fillRect/>
          </a:stretch>
        </p:blipFill>
        <p:spPr>
          <a:xfrm>
            <a:off x="842825" y="1638950"/>
            <a:ext cx="2279650" cy="1449975"/>
          </a:xfrm>
          <a:prstGeom prst="rect">
            <a:avLst/>
          </a:prstGeom>
          <a:noFill/>
          <a:ln>
            <a:noFill/>
          </a:ln>
        </p:spPr>
      </p:pic>
      <p:pic>
        <p:nvPicPr>
          <p:cNvPr id="693" name="Google Shape;693;p65"/>
          <p:cNvPicPr preferRelativeResize="0"/>
          <p:nvPr/>
        </p:nvPicPr>
        <p:blipFill>
          <a:blip r:embed="rId5">
            <a:alphaModFix/>
          </a:blip>
          <a:stretch>
            <a:fillRect/>
          </a:stretch>
        </p:blipFill>
        <p:spPr>
          <a:xfrm>
            <a:off x="794575" y="3694425"/>
            <a:ext cx="3226825" cy="661100"/>
          </a:xfrm>
          <a:prstGeom prst="rect">
            <a:avLst/>
          </a:prstGeom>
          <a:noFill/>
          <a:ln>
            <a:noFill/>
          </a:ln>
        </p:spPr>
      </p:pic>
      <p:pic>
        <p:nvPicPr>
          <p:cNvPr id="694" name="Google Shape;694;p65"/>
          <p:cNvPicPr preferRelativeResize="0"/>
          <p:nvPr/>
        </p:nvPicPr>
        <p:blipFill>
          <a:blip r:embed="rId6">
            <a:alphaModFix/>
          </a:blip>
          <a:stretch>
            <a:fillRect/>
          </a:stretch>
        </p:blipFill>
        <p:spPr>
          <a:xfrm>
            <a:off x="4317850" y="3708500"/>
            <a:ext cx="3503817" cy="632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6"/>
          <p:cNvSpPr txBox="1"/>
          <p:nvPr>
            <p:ph idx="1" type="subTitle"/>
          </p:nvPr>
        </p:nvSpPr>
        <p:spPr>
          <a:xfrm>
            <a:off x="714300" y="1159150"/>
            <a:ext cx="7715400" cy="35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Functions</a:t>
            </a:r>
            <a:endParaRPr b="1" sz="1100" u="sng"/>
          </a:p>
          <a:p>
            <a:pPr indent="0" lvl="0" marL="0" rtl="0" algn="l">
              <a:spcBef>
                <a:spcPts val="0"/>
              </a:spcBef>
              <a:spcAft>
                <a:spcPts val="0"/>
              </a:spcAft>
              <a:buNone/>
            </a:pPr>
            <a:r>
              <a:rPr lang="en" sz="1100"/>
              <a:t>functions allow you to write reusable code blocks within a script, making your scripts more modular and easier to read and maintain.</a:t>
            </a:r>
            <a:endParaRPr sz="1100"/>
          </a:p>
          <a:p>
            <a:pPr indent="0" lvl="0" marL="0" rtl="0" algn="l">
              <a:spcBef>
                <a:spcPts val="0"/>
              </a:spcBef>
              <a:spcAft>
                <a:spcPts val="0"/>
              </a:spcAft>
              <a:buNone/>
            </a:pPr>
            <a:r>
              <a:rPr b="1" lang="en" sz="1100" u="sng"/>
              <a:t>basic syntax for defining and calling a function in a shell script:</a:t>
            </a:r>
            <a:endParaRPr b="1" sz="1100" u="sng"/>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0" name="Google Shape;700;p6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advanced scripting techniques and tools</a:t>
            </a:r>
            <a:r>
              <a:rPr lang="en">
                <a:solidFill>
                  <a:schemeClr val="lt2"/>
                </a:solidFill>
              </a:rPr>
              <a:t> </a:t>
            </a:r>
            <a:endParaRPr>
              <a:solidFill>
                <a:schemeClr val="lt2"/>
              </a:solidFill>
            </a:endParaRPr>
          </a:p>
        </p:txBody>
      </p:sp>
      <p:sp>
        <p:nvSpPr>
          <p:cNvPr id="701" name="Google Shape;701;p66"/>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702" name="Google Shape;702;p66"/>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703" name="Google Shape;703;p66"/>
          <p:cNvPicPr preferRelativeResize="0"/>
          <p:nvPr/>
        </p:nvPicPr>
        <p:blipFill>
          <a:blip r:embed="rId4">
            <a:alphaModFix/>
          </a:blip>
          <a:stretch>
            <a:fillRect/>
          </a:stretch>
        </p:blipFill>
        <p:spPr>
          <a:xfrm>
            <a:off x="804700" y="1976675"/>
            <a:ext cx="2551600" cy="1460775"/>
          </a:xfrm>
          <a:prstGeom prst="rect">
            <a:avLst/>
          </a:prstGeom>
          <a:noFill/>
          <a:ln>
            <a:noFill/>
          </a:ln>
        </p:spPr>
      </p:pic>
      <p:pic>
        <p:nvPicPr>
          <p:cNvPr id="704" name="Google Shape;704;p66"/>
          <p:cNvPicPr preferRelativeResize="0"/>
          <p:nvPr/>
        </p:nvPicPr>
        <p:blipFill>
          <a:blip r:embed="rId5">
            <a:alphaModFix/>
          </a:blip>
          <a:stretch>
            <a:fillRect/>
          </a:stretch>
        </p:blipFill>
        <p:spPr>
          <a:xfrm>
            <a:off x="3793625" y="2530925"/>
            <a:ext cx="3517775" cy="845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7"/>
          <p:cNvSpPr txBox="1"/>
          <p:nvPr>
            <p:ph idx="1" type="subTitle"/>
          </p:nvPr>
        </p:nvSpPr>
        <p:spPr>
          <a:xfrm>
            <a:off x="714300" y="1159150"/>
            <a:ext cx="7715400" cy="35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Passing parameters:</a:t>
            </a:r>
            <a:endParaRPr b="1" sz="1100" u="sng"/>
          </a:p>
          <a:p>
            <a:pPr indent="0" lvl="0" marL="0" rtl="0" algn="l">
              <a:spcBef>
                <a:spcPts val="0"/>
              </a:spcBef>
              <a:spcAft>
                <a:spcPts val="0"/>
              </a:spcAft>
              <a:buNone/>
            </a:pPr>
            <a:r>
              <a:rPr b="1" lang="en" sz="1100" u="sng"/>
              <a:t> </a:t>
            </a:r>
            <a:endParaRPr b="1" sz="1100" u="sng"/>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example, we define a function called greet that takes one parameter and echoes a personalized greeting. We call the function twice, passing in different names each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0" name="Google Shape;710;p6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advanced scripting techniques and tools </a:t>
            </a:r>
            <a:endParaRPr>
              <a:solidFill>
                <a:schemeClr val="lt2"/>
              </a:solidFill>
            </a:endParaRPr>
          </a:p>
        </p:txBody>
      </p:sp>
      <p:sp>
        <p:nvSpPr>
          <p:cNvPr id="711" name="Google Shape;711;p6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712" name="Google Shape;712;p67"/>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713" name="Google Shape;713;p67"/>
          <p:cNvPicPr preferRelativeResize="0"/>
          <p:nvPr/>
        </p:nvPicPr>
        <p:blipFill>
          <a:blip r:embed="rId4">
            <a:alphaModFix/>
          </a:blip>
          <a:stretch>
            <a:fillRect/>
          </a:stretch>
        </p:blipFill>
        <p:spPr>
          <a:xfrm>
            <a:off x="815650" y="1506563"/>
            <a:ext cx="2362200" cy="1609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68"/>
          <p:cNvSpPr txBox="1"/>
          <p:nvPr>
            <p:ph idx="1" type="subTitle"/>
          </p:nvPr>
        </p:nvSpPr>
        <p:spPr>
          <a:xfrm>
            <a:off x="714300" y="1159150"/>
            <a:ext cx="7715400" cy="35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Returning values:</a:t>
            </a:r>
            <a:endParaRPr b="1" sz="1100" u="sng"/>
          </a:p>
          <a:p>
            <a:pPr indent="0" lvl="0" marL="0" rtl="0" algn="l">
              <a:spcBef>
                <a:spcPts val="0"/>
              </a:spcBef>
              <a:spcAft>
                <a:spcPts val="0"/>
              </a:spcAft>
              <a:buNone/>
            </a:pPr>
            <a:r>
              <a:rPr b="1" lang="en" sz="1100" u="sng"/>
              <a:t> </a:t>
            </a:r>
            <a:endParaRPr b="1" sz="1100" u="sng"/>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example, we define a function called add that takes two parameters and returns their sum. We call the function with the arguments 2 and 3, and store the return value in a variable called result. We then echo the result to the console.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9" name="Google Shape;719;p68"/>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advanced scripting techniques and tools </a:t>
            </a:r>
            <a:endParaRPr>
              <a:solidFill>
                <a:schemeClr val="lt2"/>
              </a:solidFill>
            </a:endParaRPr>
          </a:p>
        </p:txBody>
      </p:sp>
      <p:sp>
        <p:nvSpPr>
          <p:cNvPr id="720" name="Google Shape;720;p68"/>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721" name="Google Shape;721;p68"/>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722" name="Google Shape;722;p68"/>
          <p:cNvPicPr preferRelativeResize="0"/>
          <p:nvPr/>
        </p:nvPicPr>
        <p:blipFill>
          <a:blip r:embed="rId4">
            <a:alphaModFix/>
          </a:blip>
          <a:stretch>
            <a:fillRect/>
          </a:stretch>
        </p:blipFill>
        <p:spPr>
          <a:xfrm>
            <a:off x="817913" y="1478388"/>
            <a:ext cx="2676525" cy="1914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69"/>
          <p:cNvSpPr txBox="1"/>
          <p:nvPr>
            <p:ph idx="1" type="subTitle"/>
          </p:nvPr>
        </p:nvSpPr>
        <p:spPr>
          <a:xfrm>
            <a:off x="714300" y="1159150"/>
            <a:ext cx="7715400" cy="35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a:t>
            </a:r>
            <a:r>
              <a:rPr lang="en"/>
              <a:t>roughout this lesson, we've covered the basics of shell scripting and learned how to use the Vim editor to write scripts. We explored how shell scripts can automate repetitive tasks in Linux, which is an essential skill for DevOps engineers.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discussed the structure of a shell script, including the shebang line, comments, variables, and commands. We also learned how to use conditionals and loops to control the flow of a script and how to pass parameters to a script using command-line arguments.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covered functions, which allow us to write reusable code blocks within a script. We saw how to define and call functions, pass parameters to them, and return values from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mastering these skills, you'll be well-equipped to tackle a wide range of DevOps tasks, from automating deployments to monitoring system performance. I encourage you to practice these techniques and continue to explore the power of shell scripting as you progress in your DevOps journey.</a:t>
            </a:r>
            <a:endParaRPr/>
          </a:p>
          <a:p>
            <a:pPr indent="0" lvl="0" marL="0" rtl="0" algn="l">
              <a:spcBef>
                <a:spcPts val="0"/>
              </a:spcBef>
              <a:spcAft>
                <a:spcPts val="0"/>
              </a:spcAft>
              <a:buNone/>
            </a:pPr>
            <a:r>
              <a:t/>
            </a:r>
            <a:endParaRPr b="1" sz="1100" u="sng"/>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8" name="Google Shape;728;p69"/>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Conclusion</a:t>
            </a:r>
            <a:endParaRPr>
              <a:solidFill>
                <a:schemeClr val="lt2"/>
              </a:solidFill>
            </a:endParaRPr>
          </a:p>
        </p:txBody>
      </p:sp>
      <p:sp>
        <p:nvSpPr>
          <p:cNvPr id="729" name="Google Shape;729;p69"/>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730" name="Google Shape;730;p69"/>
          <p:cNvPicPr preferRelativeResize="0"/>
          <p:nvPr/>
        </p:nvPicPr>
        <p:blipFill>
          <a:blip r:embed="rId3">
            <a:alphaModFix/>
          </a:blip>
          <a:stretch>
            <a:fillRect/>
          </a:stretch>
        </p:blipFill>
        <p:spPr>
          <a:xfrm>
            <a:off x="722050" y="88400"/>
            <a:ext cx="1107350" cy="410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Why should we learn linux as devops? </a:t>
            </a:r>
            <a:endParaRPr>
              <a:solidFill>
                <a:schemeClr val="lt2"/>
              </a:solidFill>
            </a:endParaRPr>
          </a:p>
        </p:txBody>
      </p:sp>
      <p:sp>
        <p:nvSpPr>
          <p:cNvPr id="268" name="Google Shape;268;p34"/>
          <p:cNvSpPr txBox="1"/>
          <p:nvPr>
            <p:ph idx="1" type="subTitle"/>
          </p:nvPr>
        </p:nvSpPr>
        <p:spPr>
          <a:xfrm>
            <a:off x="714300" y="1259225"/>
            <a:ext cx="6286800" cy="313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Linux is the most widely used operating system in the DevOps world: Many of the tools and technologies used in DevOps are built for Linux, including Docker, Kubernetes, Ansible, Puppet, and Jenkins.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Linux is highly customizable: Linux can be configured to work in almost any environment and can be customized to meet the needs of specific applications or systems.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Linux is cost-effective: Linux is a free, open source operating system, which makes it a cost-effective option for many organizations.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Linux is highly scalable: Linux is designed to be highly scalable, which makes it a great option for DevOps teams working with large, complex systems.</a:t>
            </a:r>
            <a:endParaRPr/>
          </a:p>
        </p:txBody>
      </p:sp>
      <p:grpSp>
        <p:nvGrpSpPr>
          <p:cNvPr id="269" name="Google Shape;269;p34"/>
          <p:cNvGrpSpPr/>
          <p:nvPr/>
        </p:nvGrpSpPr>
        <p:grpSpPr>
          <a:xfrm>
            <a:off x="6615222" y="3373414"/>
            <a:ext cx="695830" cy="243805"/>
            <a:chOff x="2271950" y="2722775"/>
            <a:chExt cx="575875" cy="201775"/>
          </a:xfrm>
        </p:grpSpPr>
        <p:sp>
          <p:nvSpPr>
            <p:cNvPr id="270" name="Google Shape;270;p3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34"/>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p:nvPr/>
        </p:nvSpPr>
        <p:spPr>
          <a:xfrm>
            <a:off x="7989963" y="228033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4"/>
          <p:cNvSpPr/>
          <p:nvPr/>
        </p:nvSpPr>
        <p:spPr>
          <a:xfrm>
            <a:off x="8524312" y="12592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
          <p:cNvSpPr/>
          <p:nvPr/>
        </p:nvSpPr>
        <p:spPr>
          <a:xfrm>
            <a:off x="7444451" y="9867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p:nvPr/>
        </p:nvSpPr>
        <p:spPr>
          <a:xfrm>
            <a:off x="5915288" y="42566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
          <p:cNvSpPr/>
          <p:nvPr/>
        </p:nvSpPr>
        <p:spPr>
          <a:xfrm rot="-1685758">
            <a:off x="5627203" y="39183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4"/>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34"/>
          <p:cNvPicPr preferRelativeResize="0"/>
          <p:nvPr/>
        </p:nvPicPr>
        <p:blipFill>
          <a:blip r:embed="rId3">
            <a:alphaModFix/>
          </a:blip>
          <a:stretch>
            <a:fillRect/>
          </a:stretch>
        </p:blipFill>
        <p:spPr>
          <a:xfrm>
            <a:off x="722050" y="88400"/>
            <a:ext cx="1107350" cy="410875"/>
          </a:xfrm>
          <a:prstGeom prst="rect">
            <a:avLst/>
          </a:prstGeom>
          <a:noFill/>
          <a:ln>
            <a:noFill/>
          </a:ln>
        </p:spPr>
      </p:pic>
      <p:sp>
        <p:nvSpPr>
          <p:cNvPr id="285" name="Google Shape;285;p34"/>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70"/>
          <p:cNvSpPr txBox="1"/>
          <p:nvPr>
            <p:ph idx="1" type="subTitle"/>
          </p:nvPr>
        </p:nvSpPr>
        <p:spPr>
          <a:xfrm>
            <a:off x="714300" y="1159150"/>
            <a:ext cx="7715400" cy="35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u="sng"/>
              <a:t>Task number 1: </a:t>
            </a:r>
            <a:endParaRPr b="1" u="sng"/>
          </a:p>
          <a:p>
            <a:pPr indent="0" lvl="0" marL="0" rtl="0" algn="l">
              <a:spcBef>
                <a:spcPts val="0"/>
              </a:spcBef>
              <a:spcAft>
                <a:spcPts val="0"/>
              </a:spcAft>
              <a:buNone/>
            </a:pPr>
            <a:r>
              <a:rPr lang="en"/>
              <a:t>Link to the Task: </a:t>
            </a:r>
            <a:br>
              <a:rPr lang="en"/>
            </a:br>
            <a:r>
              <a:rPr lang="en" u="sng">
                <a:solidFill>
                  <a:schemeClr val="hlink"/>
                </a:solidFill>
                <a:hlinkClick r:id="rId3"/>
              </a:rPr>
              <a:t>File management and searching 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Task number 2: </a:t>
            </a:r>
            <a:endParaRPr/>
          </a:p>
          <a:p>
            <a:pPr indent="0" lvl="0" marL="0" rtl="0" algn="l">
              <a:spcBef>
                <a:spcPts val="0"/>
              </a:spcBef>
              <a:spcAft>
                <a:spcPts val="0"/>
              </a:spcAft>
              <a:buNone/>
            </a:pPr>
            <a:r>
              <a:rPr lang="en"/>
              <a:t>Link to the Task:</a:t>
            </a:r>
            <a:endParaRPr/>
          </a:p>
          <a:p>
            <a:pPr indent="0" lvl="0" marL="0" rtl="0" algn="l">
              <a:spcBef>
                <a:spcPts val="0"/>
              </a:spcBef>
              <a:spcAft>
                <a:spcPts val="0"/>
              </a:spcAft>
              <a:buNone/>
            </a:pPr>
            <a:r>
              <a:rPr lang="en" u="sng">
                <a:solidFill>
                  <a:schemeClr val="hlink"/>
                </a:solidFill>
                <a:hlinkClick r:id="rId4"/>
              </a:rPr>
              <a:t>old files script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Task number 3:</a:t>
            </a:r>
            <a:endParaRPr b="1" u="sng"/>
          </a:p>
          <a:p>
            <a:pPr indent="0" lvl="0" marL="0" rtl="0" algn="l">
              <a:spcBef>
                <a:spcPts val="0"/>
              </a:spcBef>
              <a:spcAft>
                <a:spcPts val="0"/>
              </a:spcAft>
              <a:buNone/>
            </a:pPr>
            <a:r>
              <a:rPr lang="en"/>
              <a:t>Link to the task:</a:t>
            </a:r>
            <a:endParaRPr/>
          </a:p>
          <a:p>
            <a:pPr indent="0" lvl="0" marL="0" rtl="0" algn="l">
              <a:spcBef>
                <a:spcPts val="0"/>
              </a:spcBef>
              <a:spcAft>
                <a:spcPts val="0"/>
              </a:spcAft>
              <a:buNone/>
            </a:pPr>
            <a:r>
              <a:rPr lang="en" u="sng">
                <a:solidFill>
                  <a:schemeClr val="hlink"/>
                </a:solidFill>
                <a:hlinkClick r:id="rId5"/>
              </a:rPr>
              <a:t>Automated daily backups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Good luck!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6" name="Google Shape;736;p70"/>
          <p:cNvSpPr txBox="1"/>
          <p:nvPr>
            <p:ph type="title"/>
          </p:nvPr>
        </p:nvSpPr>
        <p:spPr>
          <a:xfrm>
            <a:off x="668425" y="553450"/>
            <a:ext cx="88518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2"/>
                </a:solidFill>
              </a:rPr>
              <a:t>Shell Scripting Exercises</a:t>
            </a:r>
            <a:endParaRPr sz="3000">
              <a:solidFill>
                <a:schemeClr val="lt2"/>
              </a:solidFill>
            </a:endParaRPr>
          </a:p>
        </p:txBody>
      </p:sp>
      <p:sp>
        <p:nvSpPr>
          <p:cNvPr id="737" name="Google Shape;737;p70"/>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738" name="Google Shape;738;p70"/>
          <p:cNvPicPr preferRelativeResize="0"/>
          <p:nvPr/>
        </p:nvPicPr>
        <p:blipFill>
          <a:blip r:embed="rId6">
            <a:alphaModFix/>
          </a:blip>
          <a:stretch>
            <a:fillRect/>
          </a:stretch>
        </p:blipFill>
        <p:spPr>
          <a:xfrm>
            <a:off x="722050" y="88400"/>
            <a:ext cx="1107350" cy="410875"/>
          </a:xfrm>
          <a:prstGeom prst="rect">
            <a:avLst/>
          </a:prstGeom>
          <a:noFill/>
          <a:ln>
            <a:noFill/>
          </a:ln>
        </p:spPr>
      </p:pic>
      <p:pic>
        <p:nvPicPr>
          <p:cNvPr id="739" name="Google Shape;739;p70"/>
          <p:cNvPicPr preferRelativeResize="0"/>
          <p:nvPr/>
        </p:nvPicPr>
        <p:blipFill>
          <a:blip r:embed="rId7">
            <a:alphaModFix/>
          </a:blip>
          <a:stretch>
            <a:fillRect/>
          </a:stretch>
        </p:blipFill>
        <p:spPr>
          <a:xfrm>
            <a:off x="2640400" y="3478825"/>
            <a:ext cx="1107350" cy="11073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pic>
        <p:nvPicPr>
          <p:cNvPr id="745" name="Google Shape;745;p71"/>
          <p:cNvPicPr preferRelativeResize="0"/>
          <p:nvPr/>
        </p:nvPicPr>
        <p:blipFill>
          <a:blip r:embed="rId3">
            <a:alphaModFix/>
          </a:blip>
          <a:stretch>
            <a:fillRect/>
          </a:stretch>
        </p:blipFill>
        <p:spPr>
          <a:xfrm>
            <a:off x="722050" y="88400"/>
            <a:ext cx="1107350" cy="410875"/>
          </a:xfrm>
          <a:prstGeom prst="rect">
            <a:avLst/>
          </a:prstGeom>
          <a:noFill/>
          <a:ln>
            <a:noFill/>
          </a:ln>
        </p:spPr>
      </p:pic>
      <p:sp>
        <p:nvSpPr>
          <p:cNvPr id="746" name="Google Shape;746;p71"/>
          <p:cNvSpPr txBox="1"/>
          <p:nvPr>
            <p:ph type="title"/>
          </p:nvPr>
        </p:nvSpPr>
        <p:spPr>
          <a:xfrm>
            <a:off x="693200" y="976000"/>
            <a:ext cx="2828700" cy="9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pic>
        <p:nvPicPr>
          <p:cNvPr id="747" name="Google Shape;747;p71"/>
          <p:cNvPicPr preferRelativeResize="0"/>
          <p:nvPr/>
        </p:nvPicPr>
        <p:blipFill>
          <a:blip r:embed="rId4">
            <a:alphaModFix/>
          </a:blip>
          <a:stretch>
            <a:fillRect/>
          </a:stretch>
        </p:blipFill>
        <p:spPr>
          <a:xfrm>
            <a:off x="5109102" y="1100178"/>
            <a:ext cx="3232500" cy="32325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The linux ecosystem</a:t>
            </a:r>
            <a:endParaRPr>
              <a:solidFill>
                <a:schemeClr val="lt2"/>
              </a:solidFill>
            </a:endParaRPr>
          </a:p>
          <a:p>
            <a:pPr indent="0" lvl="0" marL="0" rtl="0" algn="l">
              <a:spcBef>
                <a:spcPts val="0"/>
              </a:spcBef>
              <a:spcAft>
                <a:spcPts val="0"/>
              </a:spcAft>
              <a:buNone/>
            </a:pPr>
            <a:r>
              <a:t/>
            </a:r>
            <a:endParaRPr/>
          </a:p>
        </p:txBody>
      </p:sp>
      <p:sp>
        <p:nvSpPr>
          <p:cNvPr id="291" name="Google Shape;291;p35"/>
          <p:cNvSpPr txBox="1"/>
          <p:nvPr>
            <p:ph idx="1" type="subTitle"/>
          </p:nvPr>
        </p:nvSpPr>
        <p:spPr>
          <a:xfrm>
            <a:off x="714300" y="1259225"/>
            <a:ext cx="3732600" cy="3265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The original Linux kernel was created by Linus Torvalds in 1991,</a:t>
            </a:r>
            <a:endParaRPr/>
          </a:p>
          <a:p>
            <a:pPr indent="0" lvl="0" marL="457200" rtl="0" algn="l">
              <a:spcBef>
                <a:spcPts val="0"/>
              </a:spcBef>
              <a:spcAft>
                <a:spcPts val="0"/>
              </a:spcAft>
              <a:buNone/>
            </a:pPr>
            <a:r>
              <a:rPr lang="en"/>
              <a:t>And then donated to the community -&gt; Anyone! Anywhere! Anytime!</a:t>
            </a:r>
            <a:endParaRPr/>
          </a:p>
          <a:p>
            <a:pPr indent="0" lvl="0" marL="457200" rtl="0" algn="l">
              <a:spcBef>
                <a:spcPts val="0"/>
              </a:spcBef>
              <a:spcAft>
                <a:spcPts val="0"/>
              </a:spcAft>
              <a:buNone/>
            </a:pPr>
            <a:r>
              <a:rPr lang="en"/>
              <a:t>The </a:t>
            </a:r>
            <a:r>
              <a:rPr lang="en"/>
              <a:t>programming</a:t>
            </a:r>
            <a:r>
              <a:rPr lang="en"/>
              <a:t> code of Linux will be freely for </a:t>
            </a:r>
            <a:r>
              <a:rPr lang="en"/>
              <a:t>everybody to download, modify, and just do anything they want with it.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292" name="Google Shape;292;p3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p35"/>
          <p:cNvPicPr preferRelativeResize="0"/>
          <p:nvPr/>
        </p:nvPicPr>
        <p:blipFill>
          <a:blip r:embed="rId3">
            <a:alphaModFix/>
          </a:blip>
          <a:stretch>
            <a:fillRect/>
          </a:stretch>
        </p:blipFill>
        <p:spPr>
          <a:xfrm>
            <a:off x="4535575" y="762700"/>
            <a:ext cx="3627001" cy="2720251"/>
          </a:xfrm>
          <a:prstGeom prst="rect">
            <a:avLst/>
          </a:prstGeom>
          <a:noFill/>
          <a:ln>
            <a:noFill/>
          </a:ln>
        </p:spPr>
      </p:pic>
      <p:pic>
        <p:nvPicPr>
          <p:cNvPr id="295" name="Google Shape;295;p35"/>
          <p:cNvPicPr preferRelativeResize="0"/>
          <p:nvPr/>
        </p:nvPicPr>
        <p:blipFill>
          <a:blip r:embed="rId4">
            <a:alphaModFix/>
          </a:blip>
          <a:stretch>
            <a:fillRect/>
          </a:stretch>
        </p:blipFill>
        <p:spPr>
          <a:xfrm>
            <a:off x="722050" y="88400"/>
            <a:ext cx="1107350" cy="410875"/>
          </a:xfrm>
          <a:prstGeom prst="rect">
            <a:avLst/>
          </a:prstGeom>
          <a:noFill/>
          <a:ln>
            <a:noFill/>
          </a:ln>
        </p:spPr>
      </p:pic>
      <p:sp>
        <p:nvSpPr>
          <p:cNvPr id="296" name="Google Shape;296;p35"/>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Linux distributions</a:t>
            </a:r>
            <a:endParaRPr>
              <a:solidFill>
                <a:schemeClr val="lt2"/>
              </a:solidFill>
            </a:endParaRPr>
          </a:p>
          <a:p>
            <a:pPr indent="0" lvl="0" marL="0" rtl="0" algn="l">
              <a:spcBef>
                <a:spcPts val="0"/>
              </a:spcBef>
              <a:spcAft>
                <a:spcPts val="0"/>
              </a:spcAft>
              <a:buNone/>
            </a:pPr>
            <a:r>
              <a:t/>
            </a:r>
            <a:endParaRPr/>
          </a:p>
        </p:txBody>
      </p:sp>
      <p:sp>
        <p:nvSpPr>
          <p:cNvPr id="302" name="Google Shape;302;p36"/>
          <p:cNvSpPr txBox="1"/>
          <p:nvPr>
            <p:ph idx="1" type="subTitle"/>
          </p:nvPr>
        </p:nvSpPr>
        <p:spPr>
          <a:xfrm>
            <a:off x="714300" y="1259225"/>
            <a:ext cx="7229700" cy="3265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Because Linux is an open source, a lot of individuals &amp; groups in the larger  community, created their own </a:t>
            </a:r>
            <a:r>
              <a:rPr lang="en"/>
              <a:t>version</a:t>
            </a:r>
            <a:r>
              <a:rPr lang="en"/>
              <a:t> of the OS.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303" name="Google Shape;303;p3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1435975" y="2019400"/>
            <a:ext cx="2525400" cy="3870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Android - (mobile devices)</a:t>
            </a:r>
            <a:endParaRPr b="1" sz="1100"/>
          </a:p>
        </p:txBody>
      </p:sp>
      <p:sp>
        <p:nvSpPr>
          <p:cNvPr id="306" name="Google Shape;306;p36"/>
          <p:cNvSpPr/>
          <p:nvPr/>
        </p:nvSpPr>
        <p:spPr>
          <a:xfrm>
            <a:off x="4796900" y="2019400"/>
            <a:ext cx="2525400" cy="3870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Red-Hat Enterprise Linux (CentOS) </a:t>
            </a:r>
            <a:endParaRPr b="1" sz="1100"/>
          </a:p>
        </p:txBody>
      </p:sp>
      <p:sp>
        <p:nvSpPr>
          <p:cNvPr id="307" name="Google Shape;307;p36"/>
          <p:cNvSpPr/>
          <p:nvPr/>
        </p:nvSpPr>
        <p:spPr>
          <a:xfrm>
            <a:off x="1435975" y="2590250"/>
            <a:ext cx="2525400" cy="3870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Scientific</a:t>
            </a:r>
            <a:r>
              <a:rPr b="1" lang="en" sz="1100"/>
              <a:t> Linux (Math and science) </a:t>
            </a:r>
            <a:endParaRPr b="1" sz="1100"/>
          </a:p>
        </p:txBody>
      </p:sp>
      <p:sp>
        <p:nvSpPr>
          <p:cNvPr id="308" name="Google Shape;308;p36"/>
          <p:cNvSpPr/>
          <p:nvPr/>
        </p:nvSpPr>
        <p:spPr>
          <a:xfrm>
            <a:off x="4749850" y="2556375"/>
            <a:ext cx="2525400" cy="3870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Kali Linux (Security)</a:t>
            </a:r>
            <a:endParaRPr b="1" sz="1100"/>
          </a:p>
        </p:txBody>
      </p:sp>
      <p:sp>
        <p:nvSpPr>
          <p:cNvPr id="309" name="Google Shape;309;p36"/>
          <p:cNvSpPr/>
          <p:nvPr/>
        </p:nvSpPr>
        <p:spPr>
          <a:xfrm>
            <a:off x="1435975" y="3118900"/>
            <a:ext cx="2525400" cy="3870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Ubuntu- all round</a:t>
            </a:r>
            <a:endParaRPr b="1" sz="1000"/>
          </a:p>
        </p:txBody>
      </p:sp>
      <p:sp>
        <p:nvSpPr>
          <p:cNvPr id="310" name="Google Shape;310;p36"/>
          <p:cNvSpPr/>
          <p:nvPr/>
        </p:nvSpPr>
        <p:spPr>
          <a:xfrm>
            <a:off x="4796900" y="3093350"/>
            <a:ext cx="2525400" cy="3870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Mint (</a:t>
            </a:r>
            <a:r>
              <a:rPr b="1" lang="en" sz="1100"/>
              <a:t>Customer friendly) </a:t>
            </a:r>
            <a:r>
              <a:rPr b="1" lang="en" sz="1100"/>
              <a:t> </a:t>
            </a:r>
            <a:endParaRPr b="1" sz="1100"/>
          </a:p>
        </p:txBody>
      </p:sp>
      <p:pic>
        <p:nvPicPr>
          <p:cNvPr id="311" name="Google Shape;311;p36"/>
          <p:cNvPicPr preferRelativeResize="0"/>
          <p:nvPr/>
        </p:nvPicPr>
        <p:blipFill>
          <a:blip r:embed="rId3">
            <a:alphaModFix/>
          </a:blip>
          <a:stretch>
            <a:fillRect/>
          </a:stretch>
        </p:blipFill>
        <p:spPr>
          <a:xfrm>
            <a:off x="722050" y="88400"/>
            <a:ext cx="1107350" cy="410875"/>
          </a:xfrm>
          <a:prstGeom prst="rect">
            <a:avLst/>
          </a:prstGeom>
          <a:noFill/>
          <a:ln>
            <a:noFill/>
          </a:ln>
        </p:spPr>
      </p:pic>
      <p:sp>
        <p:nvSpPr>
          <p:cNvPr id="312" name="Google Shape;312;p36"/>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p37"/>
          <p:cNvSpPr txBox="1"/>
          <p:nvPr>
            <p:ph type="title"/>
          </p:nvPr>
        </p:nvSpPr>
        <p:spPr>
          <a:xfrm>
            <a:off x="750600" y="3073400"/>
            <a:ext cx="6897900" cy="12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lt2"/>
                </a:solidFill>
              </a:rPr>
              <a:t>Started</a:t>
            </a:r>
            <a:endParaRPr>
              <a:solidFill>
                <a:schemeClr val="lt2"/>
              </a:solidFill>
            </a:endParaRPr>
          </a:p>
          <a:p>
            <a:pPr indent="0" lvl="0" marL="0" rtl="0" algn="l">
              <a:spcBef>
                <a:spcPts val="0"/>
              </a:spcBef>
              <a:spcAft>
                <a:spcPts val="0"/>
              </a:spcAft>
              <a:buNone/>
            </a:pPr>
            <a:r>
              <a:rPr lang="en"/>
              <a:t>With linux command line </a:t>
            </a:r>
            <a:endParaRPr/>
          </a:p>
        </p:txBody>
      </p:sp>
      <p:sp>
        <p:nvSpPr>
          <p:cNvPr id="318" name="Google Shape;318;p37"/>
          <p:cNvSpPr/>
          <p:nvPr/>
        </p:nvSpPr>
        <p:spPr>
          <a:xfrm>
            <a:off x="856775" y="3293950"/>
            <a:ext cx="1127525" cy="346975"/>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GETTING</a:t>
            </a:r>
          </a:p>
        </p:txBody>
      </p:sp>
      <p:sp>
        <p:nvSpPr>
          <p:cNvPr id="319" name="Google Shape;319;p37"/>
          <p:cNvSpPr/>
          <p:nvPr/>
        </p:nvSpPr>
        <p:spPr>
          <a:xfrm>
            <a:off x="1973163" y="27846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rot="-1685758">
            <a:off x="4253003" y="33044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p:nvPr/>
        </p:nvSpPr>
        <p:spPr>
          <a:xfrm>
            <a:off x="846238" y="25699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rot="-1685758">
            <a:off x="746378" y="23489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p:nvPr/>
        </p:nvSpPr>
        <p:spPr>
          <a:xfrm>
            <a:off x="1203076" y="28630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6" name="Google Shape;326;p37"/>
          <p:cNvPicPr preferRelativeResize="0"/>
          <p:nvPr/>
        </p:nvPicPr>
        <p:blipFill>
          <a:blip r:embed="rId4">
            <a:alphaModFix/>
          </a:blip>
          <a:stretch>
            <a:fillRect/>
          </a:stretch>
        </p:blipFill>
        <p:spPr>
          <a:xfrm>
            <a:off x="3799710" y="813800"/>
            <a:ext cx="4990766" cy="2768600"/>
          </a:xfrm>
          <a:prstGeom prst="rect">
            <a:avLst/>
          </a:prstGeom>
          <a:noFill/>
          <a:ln>
            <a:noFill/>
          </a:ln>
        </p:spPr>
      </p:pic>
      <p:pic>
        <p:nvPicPr>
          <p:cNvPr id="327" name="Google Shape;327;p37"/>
          <p:cNvPicPr preferRelativeResize="0"/>
          <p:nvPr/>
        </p:nvPicPr>
        <p:blipFill>
          <a:blip r:embed="rId5">
            <a:alphaModFix/>
          </a:blip>
          <a:stretch>
            <a:fillRect/>
          </a:stretch>
        </p:blipFill>
        <p:spPr>
          <a:xfrm>
            <a:off x="722050" y="88400"/>
            <a:ext cx="1107350" cy="410875"/>
          </a:xfrm>
          <a:prstGeom prst="rect">
            <a:avLst/>
          </a:prstGeom>
          <a:noFill/>
          <a:ln>
            <a:noFill/>
          </a:ln>
        </p:spPr>
      </p:pic>
      <p:sp>
        <p:nvSpPr>
          <p:cNvPr id="328" name="Google Shape;328;p3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idx="1" type="subTitle"/>
          </p:nvPr>
        </p:nvSpPr>
        <p:spPr>
          <a:xfrm>
            <a:off x="714300" y="1259225"/>
            <a:ext cx="7715400" cy="25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There are hundreds of linux core commands,  and remembering all the commands can be tricky. There’s always the option of searching the Internet.</a:t>
            </a:r>
            <a:endParaRPr sz="1500"/>
          </a:p>
          <a:p>
            <a:pPr indent="0" lvl="0" marL="0" rtl="0" algn="l">
              <a:spcBef>
                <a:spcPts val="0"/>
              </a:spcBef>
              <a:spcAft>
                <a:spcPts val="0"/>
              </a:spcAft>
              <a:buNone/>
            </a:pPr>
            <a:r>
              <a:rPr lang="en" sz="1500"/>
              <a:t>But Linux has its own built-in support systems! </a:t>
            </a:r>
            <a:endParaRPr sz="1500"/>
          </a:p>
          <a:p>
            <a:pPr indent="0" lvl="0" marL="0" rtl="0" algn="l">
              <a:spcBef>
                <a:spcPts val="0"/>
              </a:spcBef>
              <a:spcAft>
                <a:spcPts val="0"/>
              </a:spcAft>
              <a:buNone/>
            </a:pPr>
            <a:r>
              <a:rPr lang="en" sz="1500"/>
              <a:t>Most programs come with their own manual files as part of the </a:t>
            </a:r>
            <a:r>
              <a:rPr b="1" lang="en" sz="1500">
                <a:solidFill>
                  <a:schemeClr val="lt2"/>
                </a:solidFill>
              </a:rPr>
              <a:t>man</a:t>
            </a:r>
            <a:r>
              <a:rPr lang="en" sz="1500"/>
              <a:t> system. </a:t>
            </a:r>
            <a:endParaRPr sz="1500"/>
          </a:p>
        </p:txBody>
      </p:sp>
      <p:sp>
        <p:nvSpPr>
          <p:cNvPr id="334" name="Google Shape;334;p38"/>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USING LINUX HELP RESOURCES </a:t>
            </a:r>
            <a:endParaRPr>
              <a:solidFill>
                <a:schemeClr val="lt2"/>
              </a:solidFill>
            </a:endParaRPr>
          </a:p>
        </p:txBody>
      </p:sp>
      <p:sp>
        <p:nvSpPr>
          <p:cNvPr id="335" name="Google Shape;335;p38"/>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340" name="Google Shape;340;p3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2" name="Google Shape;342;p38"/>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343" name="Google Shape;343;p38"/>
          <p:cNvPicPr preferRelativeResize="0"/>
          <p:nvPr/>
        </p:nvPicPr>
        <p:blipFill>
          <a:blip r:embed="rId4">
            <a:alphaModFix/>
          </a:blip>
          <a:stretch>
            <a:fillRect/>
          </a:stretch>
        </p:blipFill>
        <p:spPr>
          <a:xfrm>
            <a:off x="793750" y="2439212"/>
            <a:ext cx="7403999" cy="105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9"/>
          <p:cNvSpPr txBox="1"/>
          <p:nvPr>
            <p:ph idx="1" type="subTitle"/>
          </p:nvPr>
        </p:nvSpPr>
        <p:spPr>
          <a:xfrm>
            <a:off x="714300" y="1259225"/>
            <a:ext cx="7715400" cy="25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sudo is a command in Linux that allows a user to execute commands with the privileges of the root user. The term "sudo" stands for "superuser do".</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However, there may be times when a user needs to execute a command with root privileges in order to perform a task that requires elevated permissions, such as installing software or modifying system files. This is where sudo comes in.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349" name="Google Shape;349;p39"/>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SUDO </a:t>
            </a:r>
            <a:endParaRPr>
              <a:solidFill>
                <a:schemeClr val="lt2"/>
              </a:solidFill>
            </a:endParaRPr>
          </a:p>
        </p:txBody>
      </p:sp>
      <p:sp>
        <p:nvSpPr>
          <p:cNvPr id="350" name="Google Shape;350;p39"/>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9"/>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9"/>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9"/>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LINUX OS</a:t>
            </a:r>
            <a:endParaRPr>
              <a:solidFill>
                <a:schemeClr val="lt2"/>
              </a:solidFill>
            </a:endParaRPr>
          </a:p>
        </p:txBody>
      </p:sp>
      <p:sp>
        <p:nvSpPr>
          <p:cNvPr id="355" name="Google Shape;355;p3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7" name="Google Shape;357;p39"/>
          <p:cNvPicPr preferRelativeResize="0"/>
          <p:nvPr/>
        </p:nvPicPr>
        <p:blipFill>
          <a:blip r:embed="rId3">
            <a:alphaModFix/>
          </a:blip>
          <a:stretch>
            <a:fillRect/>
          </a:stretch>
        </p:blipFill>
        <p:spPr>
          <a:xfrm>
            <a:off x="722050" y="88400"/>
            <a:ext cx="1107350" cy="410875"/>
          </a:xfrm>
          <a:prstGeom prst="rect">
            <a:avLst/>
          </a:prstGeom>
          <a:noFill/>
          <a:ln>
            <a:noFill/>
          </a:ln>
        </p:spPr>
      </p:pic>
      <p:pic>
        <p:nvPicPr>
          <p:cNvPr id="358" name="Google Shape;358;p39"/>
          <p:cNvPicPr preferRelativeResize="0"/>
          <p:nvPr/>
        </p:nvPicPr>
        <p:blipFill>
          <a:blip r:embed="rId4">
            <a:alphaModFix/>
          </a:blip>
          <a:stretch>
            <a:fillRect/>
          </a:stretch>
        </p:blipFill>
        <p:spPr>
          <a:xfrm>
            <a:off x="1667151" y="2959775"/>
            <a:ext cx="5577025" cy="1086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