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slides/slide26.xml" ContentType="application/vnd.openxmlformats-officedocument.presentationml.slide+xml"/>
  <Override PartName="/ppt/slides/slide27.xml" ContentType="application/vnd.openxmlformats-officedocument.presentationml.slide+xml"/>
  <Override PartName="/ppt/presentation.xml" ContentType="application/vnd.openxmlformats-officedocument.presentationml.presentation.main+xml"/>
  <Override PartName="/ppt/slides/slide25.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3.xml" ContentType="application/vnd.openxmlformats-officedocument.presentationml.slide+xml"/>
  <Override PartName="/ppt/slides/slide20.xml" ContentType="application/vnd.openxmlformats-officedocument.presentationml.slide+xml"/>
  <Override PartName="/ppt/slides/slide24.xml" ContentType="application/vnd.openxmlformats-officedocument.presentationml.slide+xml"/>
  <Override PartName="/ppt/slideLayouts/slideLayout17.xml" ContentType="application/vnd.openxmlformats-officedocument.presentationml.slideLayout+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3.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customXml/itemProps3.xml" ContentType="application/vnd.openxmlformats-officedocument.customXmlProperties+xml"/>
  <Override PartName="/customXml/itemProps2.xml" ContentType="application/vnd.openxmlformats-officedocument.customXmlProperties+xml"/>
  <Override PartName="/docProps/custom.xml" ContentType="application/vnd.openxmlformats-officedocument.custom-properties+xml"/>
  <Override PartName="/docProps/core.xml" ContentType="application/vnd.openxmlformats-package.core-properties+xml"/>
  <Override PartName="/customXml/itemProps1.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notesMasterIdLst>
    <p:notesMasterId r:id="rId32"/>
  </p:notesMasterIdLst>
  <p:handoutMasterIdLst>
    <p:handoutMasterId r:id="rId33"/>
  </p:handoutMasterIdLst>
  <p:sldIdLst>
    <p:sldId id="256" r:id="rId5"/>
    <p:sldId id="257" r:id="rId6"/>
    <p:sldId id="294" r:id="rId7"/>
    <p:sldId id="273" r:id="rId8"/>
    <p:sldId id="274" r:id="rId9"/>
    <p:sldId id="275" r:id="rId10"/>
    <p:sldId id="290" r:id="rId11"/>
    <p:sldId id="276" r:id="rId12"/>
    <p:sldId id="277" r:id="rId13"/>
    <p:sldId id="262" r:id="rId14"/>
    <p:sldId id="279" r:id="rId15"/>
    <p:sldId id="292" r:id="rId16"/>
    <p:sldId id="296" r:id="rId17"/>
    <p:sldId id="297" r:id="rId18"/>
    <p:sldId id="298" r:id="rId19"/>
    <p:sldId id="258" r:id="rId20"/>
    <p:sldId id="280" r:id="rId21"/>
    <p:sldId id="281" r:id="rId22"/>
    <p:sldId id="293" r:id="rId23"/>
    <p:sldId id="282" r:id="rId24"/>
    <p:sldId id="272" r:id="rId25"/>
    <p:sldId id="265" r:id="rId26"/>
    <p:sldId id="285" r:id="rId27"/>
    <p:sldId id="288" r:id="rId28"/>
    <p:sldId id="286" r:id="rId29"/>
    <p:sldId id="268" r:id="rId30"/>
    <p:sldId id="28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FB006"/>
    <a:srgbClr val="0E4EFF"/>
    <a:srgbClr val="FB0A1A"/>
    <a:srgbClr val="F39220"/>
    <a:srgbClr val="B40028"/>
    <a:srgbClr val="FF0000"/>
    <a:srgbClr val="000061"/>
    <a:srgbClr val="0000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7" autoAdjust="0"/>
  </p:normalViewPr>
  <p:slideViewPr>
    <p:cSldViewPr snapToGrid="0">
      <p:cViewPr varScale="1">
        <p:scale>
          <a:sx n="69" d="100"/>
          <a:sy n="69" d="100"/>
        </p:scale>
        <p:origin x="780" y="4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customXml" Target="../customXml/item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CB4F5B-AD17-49B3-9E04-D9C69DAEFB00}" type="datetimeFigureOut">
              <a:rPr lang="en-US" smtClean="0"/>
              <a:t>5/14/2018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303457-50A4-4FD1-8912-B9BA9125BE1C}" type="slidenum">
              <a:rPr lang="en-US" smtClean="0"/>
              <a:t>‹#›</a:t>
            </a:fld>
            <a:endParaRPr lang="en-US"/>
          </a:p>
        </p:txBody>
      </p:sp>
    </p:spTree>
    <p:extLst>
      <p:ext uri="{BB962C8B-B14F-4D97-AF65-F5344CB8AC3E}">
        <p14:creationId xmlns:p14="http://schemas.microsoft.com/office/powerpoint/2010/main" val="1887434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8CB23-AD13-4978-AE3C-DD0A325218FE}" type="datetimeFigureOut">
              <a:rPr lang="en-US" smtClean="0"/>
              <a:t>5/14/2018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22F9C-AE55-4436-AB15-B0A9204A92F8}" type="slidenum">
              <a:rPr lang="en-US" smtClean="0"/>
              <a:t>‹#›</a:t>
            </a:fld>
            <a:endParaRPr lang="en-US"/>
          </a:p>
        </p:txBody>
      </p:sp>
    </p:spTree>
    <p:extLst>
      <p:ext uri="{BB962C8B-B14F-4D97-AF65-F5344CB8AC3E}">
        <p14:creationId xmlns:p14="http://schemas.microsoft.com/office/powerpoint/2010/main" val="267826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A22F9C-AE55-4436-AB15-B0A9204A92F8}" type="slidenum">
              <a:rPr lang="en-US" smtClean="0"/>
              <a:t>1</a:t>
            </a:fld>
            <a:endParaRPr lang="en-US"/>
          </a:p>
        </p:txBody>
      </p:sp>
    </p:spTree>
    <p:extLst>
      <p:ext uri="{BB962C8B-B14F-4D97-AF65-F5344CB8AC3E}">
        <p14:creationId xmlns:p14="http://schemas.microsoft.com/office/powerpoint/2010/main" val="307693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A22F9C-AE55-4436-AB15-B0A9204A92F8}" type="slidenum">
              <a:rPr lang="en-US" smtClean="0"/>
              <a:t>17</a:t>
            </a:fld>
            <a:endParaRPr lang="en-US"/>
          </a:p>
        </p:txBody>
      </p:sp>
    </p:spTree>
    <p:extLst>
      <p:ext uri="{BB962C8B-B14F-4D97-AF65-F5344CB8AC3E}">
        <p14:creationId xmlns:p14="http://schemas.microsoft.com/office/powerpoint/2010/main" val="21846598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0" name="Picture 49"/>
          <p:cNvPicPr>
            <a:picLocks noChangeAspect="1"/>
          </p:cNvPicPr>
          <p:nvPr userDrawn="1"/>
        </p:nvPicPr>
        <p:blipFill rotWithShape="1">
          <a:blip r:embed="rId2">
            <a:extLst>
              <a:ext uri="{28A0092B-C50C-407E-A947-70E740481C1C}">
                <a14:useLocalDpi xmlns:a14="http://schemas.microsoft.com/office/drawing/2010/main" val="0"/>
              </a:ext>
            </a:extLst>
          </a:blip>
          <a:srcRect l="1863" t="4341" b="11305"/>
          <a:stretch/>
        </p:blipFill>
        <p:spPr>
          <a:xfrm>
            <a:off x="0" y="-23150"/>
            <a:ext cx="12192000" cy="6886937"/>
          </a:xfrm>
          <a:prstGeom prst="rect">
            <a:avLst/>
          </a:prstGeom>
        </p:spPr>
      </p:pic>
      <p:sp>
        <p:nvSpPr>
          <p:cNvPr id="5" name="Rectangle 4"/>
          <p:cNvSpPr/>
          <p:nvPr userDrawn="1"/>
        </p:nvSpPr>
        <p:spPr bwMode="auto">
          <a:xfrm>
            <a:off x="0" y="4514127"/>
            <a:ext cx="12192000" cy="2343873"/>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6" name="Freeform 31"/>
          <p:cNvSpPr>
            <a:spLocks/>
          </p:cNvSpPr>
          <p:nvPr userDrawn="1"/>
        </p:nvSpPr>
        <p:spPr bwMode="auto">
          <a:xfrm>
            <a:off x="7162800" y="2468563"/>
            <a:ext cx="19050" cy="31750"/>
          </a:xfrm>
          <a:custGeom>
            <a:avLst/>
            <a:gdLst>
              <a:gd name="T0" fmla="*/ 0 w 12"/>
              <a:gd name="T1" fmla="*/ 0 h 20"/>
              <a:gd name="T2" fmla="*/ 12 w 12"/>
              <a:gd name="T3" fmla="*/ 20 h 20"/>
              <a:gd name="T4" fmla="*/ 0 w 12"/>
              <a:gd name="T5" fmla="*/ 20 h 20"/>
              <a:gd name="T6" fmla="*/ 0 w 12"/>
              <a:gd name="T7" fmla="*/ 0 h 20"/>
            </a:gdLst>
            <a:ahLst/>
            <a:cxnLst>
              <a:cxn ang="0">
                <a:pos x="T0" y="T1"/>
              </a:cxn>
              <a:cxn ang="0">
                <a:pos x="T2" y="T3"/>
              </a:cxn>
              <a:cxn ang="0">
                <a:pos x="T4" y="T5"/>
              </a:cxn>
              <a:cxn ang="0">
                <a:pos x="T6" y="T7"/>
              </a:cxn>
            </a:cxnLst>
            <a:rect l="0" t="0" r="r" b="b"/>
            <a:pathLst>
              <a:path w="12" h="20">
                <a:moveTo>
                  <a:pt x="0" y="0"/>
                </a:moveTo>
                <a:lnTo>
                  <a:pt x="12" y="20"/>
                </a:lnTo>
                <a:lnTo>
                  <a:pt x="0" y="20"/>
                </a:lnTo>
                <a:lnTo>
                  <a:pt x="0" y="0"/>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3"/>
          <p:cNvGrpSpPr/>
          <p:nvPr userDrawn="1"/>
        </p:nvGrpSpPr>
        <p:grpSpPr>
          <a:xfrm>
            <a:off x="980475" y="2082255"/>
            <a:ext cx="2885470" cy="1552767"/>
            <a:chOff x="477838" y="1695451"/>
            <a:chExt cx="2227262" cy="1198563"/>
          </a:xfrm>
        </p:grpSpPr>
        <p:sp>
          <p:nvSpPr>
            <p:cNvPr id="6" name="Freeform 6"/>
            <p:cNvSpPr>
              <a:spLocks/>
            </p:cNvSpPr>
            <p:nvPr userDrawn="1"/>
          </p:nvSpPr>
          <p:spPr bwMode="auto">
            <a:xfrm>
              <a:off x="1279525" y="1695451"/>
              <a:ext cx="268287" cy="752475"/>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1655763" y="1884364"/>
              <a:ext cx="230187" cy="563563"/>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1843088" y="2297114"/>
              <a:ext cx="150812" cy="150813"/>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1774825" y="1695451"/>
              <a:ext cx="150812" cy="150813"/>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1190625" y="1997076"/>
              <a:ext cx="485775" cy="150813"/>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477838" y="2600326"/>
              <a:ext cx="96837" cy="293688"/>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654050" y="2600326"/>
              <a:ext cx="96837" cy="293688"/>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3713" y="2714626"/>
              <a:ext cx="211137" cy="65088"/>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760413" y="2600326"/>
              <a:ext cx="244475" cy="292100"/>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1008063" y="2600326"/>
              <a:ext cx="280987" cy="293688"/>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noEditPoints="1"/>
            </p:cNvSpPr>
            <p:nvPr userDrawn="1"/>
          </p:nvSpPr>
          <p:spPr bwMode="auto">
            <a:xfrm>
              <a:off x="1277938" y="2600326"/>
              <a:ext cx="271462" cy="293688"/>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1563688" y="2600326"/>
              <a:ext cx="387350" cy="293688"/>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noEditPoints="1"/>
            </p:cNvSpPr>
            <p:nvPr userDrawn="1"/>
          </p:nvSpPr>
          <p:spPr bwMode="auto">
            <a:xfrm>
              <a:off x="1898650" y="2600326"/>
              <a:ext cx="273050" cy="293688"/>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userDrawn="1"/>
          </p:nvSpPr>
          <p:spPr bwMode="auto">
            <a:xfrm>
              <a:off x="2276475" y="2730501"/>
              <a:ext cx="153987" cy="16351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noEditPoints="1"/>
            </p:cNvSpPr>
            <p:nvPr userDrawn="1"/>
          </p:nvSpPr>
          <p:spPr bwMode="auto">
            <a:xfrm>
              <a:off x="2195513" y="2600326"/>
              <a:ext cx="260350" cy="293688"/>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1"/>
            <p:cNvSpPr>
              <a:spLocks/>
            </p:cNvSpPr>
            <p:nvPr userDrawn="1"/>
          </p:nvSpPr>
          <p:spPr bwMode="auto">
            <a:xfrm>
              <a:off x="2460625" y="2600326"/>
              <a:ext cx="244475" cy="292100"/>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2" name="Title 2"/>
          <p:cNvSpPr>
            <a:spLocks noGrp="1"/>
          </p:cNvSpPr>
          <p:nvPr>
            <p:ph type="title"/>
          </p:nvPr>
        </p:nvSpPr>
        <p:spPr>
          <a:xfrm>
            <a:off x="461079" y="4718050"/>
            <a:ext cx="8208468" cy="1141943"/>
          </a:xfrm>
        </p:spPr>
        <p:txBody>
          <a:bodyPr>
            <a:normAutofit/>
          </a:bodyPr>
          <a:lstStyle>
            <a:lvl1pPr algn="l">
              <a:defRPr sz="4200" b="1">
                <a:solidFill>
                  <a:sysClr val="windowText" lastClr="000000"/>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56315553"/>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photo insert">
    <p:spTree>
      <p:nvGrpSpPr>
        <p:cNvPr id="1" name=""/>
        <p:cNvGrpSpPr/>
        <p:nvPr/>
      </p:nvGrpSpPr>
      <p:grpSpPr>
        <a:xfrm>
          <a:off x="0" y="0"/>
          <a:ext cx="0" cy="0"/>
          <a:chOff x="0" y="0"/>
          <a:chExt cx="0" cy="0"/>
        </a:xfrm>
      </p:grpSpPr>
      <p:sp>
        <p:nvSpPr>
          <p:cNvPr id="59" name="Rectangle 58"/>
          <p:cNvSpPr/>
          <p:nvPr/>
        </p:nvSpPr>
        <p:spPr>
          <a:xfrm>
            <a:off x="810128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3" name="Rectangle 52"/>
          <p:cNvSpPr/>
          <p:nvPr/>
        </p:nvSpPr>
        <p:spPr>
          <a:xfrm>
            <a:off x="43877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6" name="Rectangle 55"/>
          <p:cNvSpPr/>
          <p:nvPr/>
        </p:nvSpPr>
        <p:spPr>
          <a:xfrm>
            <a:off x="4270028"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2397101"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2511761" y="1668705"/>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8304406"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4443606"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2" name="Picture Placeholder 8"/>
          <p:cNvSpPr>
            <a:spLocks noGrp="1"/>
          </p:cNvSpPr>
          <p:nvPr>
            <p:ph type="pic" sz="quarter" idx="13" hasCustomPrompt="1"/>
          </p:nvPr>
        </p:nvSpPr>
        <p:spPr>
          <a:xfrm>
            <a:off x="521398"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5" name="Text Placeholder 97"/>
          <p:cNvSpPr>
            <a:spLocks noGrp="1"/>
          </p:cNvSpPr>
          <p:nvPr>
            <p:ph type="body" sz="quarter" idx="14" hasCustomPrompt="1"/>
          </p:nvPr>
        </p:nvSpPr>
        <p:spPr>
          <a:xfrm>
            <a:off x="3372832" y="1667047"/>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46" name="Text Placeholder 97"/>
          <p:cNvSpPr>
            <a:spLocks noGrp="1"/>
          </p:cNvSpPr>
          <p:nvPr>
            <p:ph type="body" sz="quarter" idx="15" hasCustomPrompt="1"/>
          </p:nvPr>
        </p:nvSpPr>
        <p:spPr>
          <a:xfrm>
            <a:off x="3372832" y="2400553"/>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4" name="Text Placeholder 97"/>
          <p:cNvSpPr>
            <a:spLocks noGrp="1"/>
          </p:cNvSpPr>
          <p:nvPr>
            <p:ph type="body" sz="quarter" idx="16" hasCustomPrompt="1"/>
          </p:nvPr>
        </p:nvSpPr>
        <p:spPr>
          <a:xfrm>
            <a:off x="1395605"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55" name="Text Placeholder 97"/>
          <p:cNvSpPr>
            <a:spLocks noGrp="1"/>
          </p:cNvSpPr>
          <p:nvPr>
            <p:ph type="body" sz="quarter" idx="17" hasCustomPrompt="1"/>
          </p:nvPr>
        </p:nvSpPr>
        <p:spPr>
          <a:xfrm>
            <a:off x="1395605"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7" name="Text Placeholder 97"/>
          <p:cNvSpPr>
            <a:spLocks noGrp="1"/>
          </p:cNvSpPr>
          <p:nvPr>
            <p:ph type="body" sz="quarter" idx="18" hasCustomPrompt="1"/>
          </p:nvPr>
        </p:nvSpPr>
        <p:spPr>
          <a:xfrm>
            <a:off x="5277621"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58" name="Text Placeholder 97"/>
          <p:cNvSpPr>
            <a:spLocks noGrp="1"/>
          </p:cNvSpPr>
          <p:nvPr>
            <p:ph type="body" sz="quarter" idx="19" hasCustomPrompt="1"/>
          </p:nvPr>
        </p:nvSpPr>
        <p:spPr>
          <a:xfrm>
            <a:off x="5277621"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60" name="Text Placeholder 97"/>
          <p:cNvSpPr>
            <a:spLocks noGrp="1"/>
          </p:cNvSpPr>
          <p:nvPr>
            <p:ph type="body" sz="quarter" idx="20" hasCustomPrompt="1"/>
          </p:nvPr>
        </p:nvSpPr>
        <p:spPr>
          <a:xfrm>
            <a:off x="9077013"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61" name="Text Placeholder 97"/>
          <p:cNvSpPr>
            <a:spLocks noGrp="1"/>
          </p:cNvSpPr>
          <p:nvPr>
            <p:ph type="body" sz="quarter" idx="21" hasCustomPrompt="1"/>
          </p:nvPr>
        </p:nvSpPr>
        <p:spPr>
          <a:xfrm>
            <a:off x="9077013"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a:t>
            </a:r>
            <a:r>
              <a:rPr lang="en-US" sz="1066" dirty="0" smtClean="0">
                <a:solidFill>
                  <a:srgbClr val="4D4D4D"/>
                </a:solidFill>
              </a:rPr>
              <a:t> </a:t>
            </a:r>
            <a:endParaRPr lang="en-US" sz="1066" baseline="0" dirty="0" smtClean="0">
              <a:solidFill>
                <a:srgbClr val="4D4D4D"/>
              </a:solidFill>
            </a:endParaRPr>
          </a:p>
        </p:txBody>
      </p:sp>
      <p:sp>
        <p:nvSpPr>
          <p:cNvPr id="62" name="Rectangle 61"/>
          <p:cNvSpPr/>
          <p:nvPr/>
        </p:nvSpPr>
        <p:spPr>
          <a:xfrm>
            <a:off x="6204184"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63" name="Picture Placeholder 8"/>
          <p:cNvSpPr>
            <a:spLocks noGrp="1"/>
          </p:cNvSpPr>
          <p:nvPr>
            <p:ph type="pic" sz="quarter" idx="22" hasCustomPrompt="1"/>
          </p:nvPr>
        </p:nvSpPr>
        <p:spPr>
          <a:xfrm>
            <a:off x="6318843" y="1670943"/>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64" name="Text Placeholder 97"/>
          <p:cNvSpPr>
            <a:spLocks noGrp="1"/>
          </p:cNvSpPr>
          <p:nvPr>
            <p:ph type="body" sz="quarter" idx="23" hasCustomPrompt="1"/>
          </p:nvPr>
        </p:nvSpPr>
        <p:spPr>
          <a:xfrm>
            <a:off x="7179915" y="1669285"/>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65" name="Text Placeholder 97"/>
          <p:cNvSpPr>
            <a:spLocks noGrp="1"/>
          </p:cNvSpPr>
          <p:nvPr>
            <p:ph type="body" sz="quarter" idx="24" hasCustomPrompt="1"/>
          </p:nvPr>
        </p:nvSpPr>
        <p:spPr>
          <a:xfrm>
            <a:off x="7179915" y="2402791"/>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2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63957294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8502"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chemeClr val="bg2">
                  <a:lumMod val="50000"/>
                </a:schemeClr>
              </a:buClr>
              <a:buSzTx/>
              <a:buFont typeface="Arial" panose="020B0604020202020204" pitchFamily="34" charset="0"/>
              <a:buNone/>
              <a:tabLst/>
              <a:defRPr sz="2131">
                <a:solidFill>
                  <a:srgbClr val="4D4D4D"/>
                </a:solidFill>
              </a:defRPr>
            </a:lvl1pPr>
            <a:lvl2pPr marL="989684" indent="-380648">
              <a:buClr>
                <a:schemeClr val="bg2">
                  <a:lumMod val="50000"/>
                </a:schemeClr>
              </a:buClr>
              <a:buFont typeface="Arial" panose="020B0604020202020204" pitchFamily="34" charset="0"/>
              <a:buChar char="•"/>
              <a:defRPr sz="1865">
                <a:solidFill>
                  <a:srgbClr val="4D4D4D"/>
                </a:solidFill>
              </a:defRPr>
            </a:lvl2pPr>
            <a:lvl3pPr marL="1598720" indent="-380648">
              <a:buClr>
                <a:schemeClr val="bg2">
                  <a:lumMod val="50000"/>
                </a:schemeClr>
              </a:buClr>
              <a:buFont typeface="Arial" panose="020B0604020202020204" pitchFamily="34" charset="0"/>
              <a:buChar char="•"/>
              <a:defRPr sz="1865">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0" name="Text Placeholder 3"/>
          <p:cNvSpPr>
            <a:spLocks noGrp="1"/>
          </p:cNvSpPr>
          <p:nvPr>
            <p:ph type="body" sz="quarter" idx="11" hasCustomPrompt="1"/>
          </p:nvPr>
        </p:nvSpPr>
        <p:spPr>
          <a:xfrm>
            <a:off x="4287768"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Tx/>
              <a:buNone/>
              <a:tabLst/>
              <a:defRPr sz="2131">
                <a:solidFill>
                  <a:srgbClr val="4D4D4D"/>
                </a:solidFill>
              </a:defRPr>
            </a:lvl1pPr>
            <a:lvl2pPr marL="989684" indent="-380648">
              <a:buClr>
                <a:srgbClr val="4D4D4D"/>
              </a:buClr>
              <a:buFont typeface="Arial" panose="020B0604020202020204" pitchFamily="34" charset="0"/>
              <a:buChar char="•"/>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1" name="Text Placeholder 3"/>
          <p:cNvSpPr>
            <a:spLocks noGrp="1"/>
          </p:cNvSpPr>
          <p:nvPr>
            <p:ph type="body" sz="quarter" idx="12" hasCustomPrompt="1"/>
          </p:nvPr>
        </p:nvSpPr>
        <p:spPr>
          <a:xfrm>
            <a:off x="8157035"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Tx/>
              <a:buNone/>
              <a:tabLst/>
              <a:defRPr sz="2131">
                <a:solidFill>
                  <a:srgbClr val="4D4D4D"/>
                </a:solidFill>
              </a:defRPr>
            </a:lvl1pPr>
            <a:lvl2pPr marL="609036" indent="0">
              <a:buClr>
                <a:srgbClr val="4D4D4D"/>
              </a:buClr>
              <a:buFontTx/>
              <a:buNone/>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8"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33080607"/>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6400"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5" name="Text Placeholder 3"/>
          <p:cNvSpPr>
            <a:spLocks noGrp="1"/>
          </p:cNvSpPr>
          <p:nvPr>
            <p:ph type="body" sz="quarter" idx="11" hasCustomPrompt="1"/>
          </p:nvPr>
        </p:nvSpPr>
        <p:spPr>
          <a:xfrm>
            <a:off x="6243371"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7" name="Text Placeholder 6"/>
          <p:cNvSpPr>
            <a:spLocks noGrp="1"/>
          </p:cNvSpPr>
          <p:nvPr>
            <p:ph type="body" sz="quarter" idx="12"/>
          </p:nvPr>
        </p:nvSpPr>
        <p:spPr>
          <a:xfrm>
            <a:off x="406400" y="4031018"/>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8"/>
          <p:cNvSpPr>
            <a:spLocks noGrp="1"/>
          </p:cNvSpPr>
          <p:nvPr>
            <p:ph type="body" sz="quarter" idx="13"/>
          </p:nvPr>
        </p:nvSpPr>
        <p:spPr>
          <a:xfrm>
            <a:off x="6243371" y="4024429"/>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1153989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out Background Color">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06400" y="1093891"/>
            <a:ext cx="11379200" cy="4800600"/>
          </a:xfrm>
          <a:prstGeom prst="rect">
            <a:avLst/>
          </a:prstGeom>
        </p:spPr>
        <p:txBody>
          <a:bodyPr>
            <a:normAutofit/>
          </a:bodyPr>
          <a:lstStyle>
            <a:lvl1pPr>
              <a:defRPr sz="2398"/>
            </a:lvl1pPr>
          </a:lstStyle>
          <a:p>
            <a:r>
              <a:rPr lang="en-US" smtClean="0"/>
              <a:t>Click icon to add picture</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79101950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hart without Background Color">
    <p:spTree>
      <p:nvGrpSpPr>
        <p:cNvPr id="1" name=""/>
        <p:cNvGrpSpPr/>
        <p:nvPr/>
      </p:nvGrpSpPr>
      <p:grpSpPr>
        <a:xfrm>
          <a:off x="0" y="0"/>
          <a:ext cx="0" cy="0"/>
          <a:chOff x="0" y="0"/>
          <a:chExt cx="0" cy="0"/>
        </a:xfrm>
      </p:grpSpPr>
      <p:sp>
        <p:nvSpPr>
          <p:cNvPr id="3" name="Rectangle 2"/>
          <p:cNvSpPr/>
          <p:nvPr userDrawn="1"/>
        </p:nvSpPr>
        <p:spPr bwMode="auto">
          <a:xfrm>
            <a:off x="2865120" y="0"/>
            <a:ext cx="9326880"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3073400" y="1105465"/>
            <a:ext cx="8573935" cy="5234949"/>
          </a:xfrm>
          <a:prstGeom prst="rect">
            <a:avLst/>
          </a:prstGeom>
        </p:spPr>
        <p:txBody>
          <a:bodyPr>
            <a:normAutofit/>
          </a:bodyPr>
          <a:lstStyle>
            <a:lvl1pPr>
              <a:defRPr sz="2398"/>
            </a:lvl1pPr>
          </a:lstStyle>
          <a:p>
            <a:r>
              <a:rPr lang="en-US" dirty="0" smtClean="0"/>
              <a:t>Click icon to add chart</a:t>
            </a:r>
            <a:endParaRPr lang="en-US" dirty="0"/>
          </a:p>
        </p:txBody>
      </p:sp>
      <p:sp>
        <p:nvSpPr>
          <p:cNvPr id="6" name="Title 1"/>
          <p:cNvSpPr>
            <a:spLocks noGrp="1"/>
          </p:cNvSpPr>
          <p:nvPr>
            <p:ph type="title"/>
          </p:nvPr>
        </p:nvSpPr>
        <p:spPr>
          <a:xfrm>
            <a:off x="3073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grpSp>
        <p:nvGrpSpPr>
          <p:cNvPr id="52" name="Group 4"/>
          <p:cNvGrpSpPr>
            <a:grpSpLocks noChangeAspect="1"/>
          </p:cNvGrpSpPr>
          <p:nvPr userDrawn="1"/>
        </p:nvGrpSpPr>
        <p:grpSpPr bwMode="auto">
          <a:xfrm>
            <a:off x="10765766" y="152177"/>
            <a:ext cx="1257954" cy="676946"/>
            <a:chOff x="301" y="1068"/>
            <a:chExt cx="1403" cy="755"/>
          </a:xfrm>
        </p:grpSpPr>
        <p:sp>
          <p:nvSpPr>
            <p:cNvPr id="53"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4865883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Chart without Background Color">
    <p:spTree>
      <p:nvGrpSpPr>
        <p:cNvPr id="1" name=""/>
        <p:cNvGrpSpPr/>
        <p:nvPr/>
      </p:nvGrpSpPr>
      <p:grpSpPr>
        <a:xfrm>
          <a:off x="0" y="0"/>
          <a:ext cx="0" cy="0"/>
          <a:chOff x="0" y="0"/>
          <a:chExt cx="0" cy="0"/>
        </a:xfrm>
      </p:grpSpPr>
      <p:sp>
        <p:nvSpPr>
          <p:cNvPr id="64" name="Rectangle 63"/>
          <p:cNvSpPr/>
          <p:nvPr userDrawn="1"/>
        </p:nvSpPr>
        <p:spPr bwMode="auto">
          <a:xfrm>
            <a:off x="2865120" y="0"/>
            <a:ext cx="6449004"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2946400" y="1105466"/>
            <a:ext cx="6186025" cy="4800600"/>
          </a:xfrm>
          <a:prstGeom prst="rect">
            <a:avLst/>
          </a:prstGeom>
        </p:spPr>
        <p:txBody>
          <a:bodyPr>
            <a:normAutofit/>
          </a:bodyPr>
          <a:lstStyle>
            <a:lvl1pPr>
              <a:defRPr sz="2398"/>
            </a:lvl1pPr>
          </a:lstStyle>
          <a:p>
            <a:r>
              <a:rPr lang="en-US" dirty="0" smtClean="0"/>
              <a:t>Click icon to add chart</a:t>
            </a:r>
            <a:endParaRPr lang="en-US" dirty="0"/>
          </a:p>
        </p:txBody>
      </p:sp>
      <p:sp>
        <p:nvSpPr>
          <p:cNvPr id="6" name="Title 1"/>
          <p:cNvSpPr>
            <a:spLocks noGrp="1"/>
          </p:cNvSpPr>
          <p:nvPr>
            <p:ph type="title"/>
          </p:nvPr>
        </p:nvSpPr>
        <p:spPr>
          <a:xfrm>
            <a:off x="2946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6085500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hart without Background Color">
    <p:spTree>
      <p:nvGrpSpPr>
        <p:cNvPr id="1" name=""/>
        <p:cNvGrpSpPr/>
        <p:nvPr/>
      </p:nvGrpSpPr>
      <p:grpSpPr>
        <a:xfrm>
          <a:off x="0" y="0"/>
          <a:ext cx="0" cy="0"/>
          <a:chOff x="0" y="0"/>
          <a:chExt cx="0" cy="0"/>
        </a:xfrm>
      </p:grpSpPr>
      <p:sp>
        <p:nvSpPr>
          <p:cNvPr id="36" name="Table Placeholder 5"/>
          <p:cNvSpPr>
            <a:spLocks noGrp="1"/>
          </p:cNvSpPr>
          <p:nvPr>
            <p:ph type="tbl" sz="quarter" idx="12"/>
          </p:nvPr>
        </p:nvSpPr>
        <p:spPr>
          <a:xfrm>
            <a:off x="406400" y="1598738"/>
            <a:ext cx="8736009" cy="4800600"/>
          </a:xfrm>
          <a:prstGeom prst="rect">
            <a:avLst/>
          </a:prstGeom>
        </p:spPr>
        <p:txBody>
          <a:bodyPr>
            <a:normAutofit/>
          </a:bodyPr>
          <a:lstStyle>
            <a:lvl1pPr>
              <a:defRPr sz="1865"/>
            </a:lvl1pPr>
          </a:lstStyle>
          <a:p>
            <a:r>
              <a:rPr lang="en-US" smtClean="0"/>
              <a:t>Click icon to add table</a:t>
            </a:r>
            <a:endParaRPr lang="en-US" dirty="0"/>
          </a:p>
        </p:txBody>
      </p:sp>
      <p:sp>
        <p:nvSpPr>
          <p:cNvPr id="22" name="Title 1"/>
          <p:cNvSpPr>
            <a:spLocks noGrp="1"/>
          </p:cNvSpPr>
          <p:nvPr>
            <p:ph type="title"/>
          </p:nvPr>
        </p:nvSpPr>
        <p:spPr>
          <a:xfrm>
            <a:off x="406400" y="356631"/>
            <a:ext cx="872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9723704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without Background Colo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406400" y="1217738"/>
            <a:ext cx="11379200" cy="4800600"/>
          </a:xfrm>
          <a:prstGeom prst="rect">
            <a:avLst/>
          </a:prstGeom>
        </p:spPr>
        <p:txBody>
          <a:bodyPr>
            <a:normAutofit/>
          </a:bodyPr>
          <a:lstStyle>
            <a:lvl1pPr>
              <a:defRPr sz="1865"/>
            </a:lvl1pPr>
          </a:lstStyle>
          <a:p>
            <a:r>
              <a:rPr lang="en-US" smtClean="0"/>
              <a:t>Click icon to add table</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1891601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phic Background Color">
    <p:spTree>
      <p:nvGrpSpPr>
        <p:cNvPr id="1" name=""/>
        <p:cNvGrpSpPr/>
        <p:nvPr/>
      </p:nvGrpSpPr>
      <p:grpSpPr>
        <a:xfrm>
          <a:off x="0" y="0"/>
          <a:ext cx="0" cy="0"/>
          <a:chOff x="0" y="0"/>
          <a:chExt cx="0" cy="0"/>
        </a:xfrm>
      </p:grpSpPr>
      <p:sp>
        <p:nvSpPr>
          <p:cNvPr id="5" name="SmartArt Placeholder 4"/>
          <p:cNvSpPr>
            <a:spLocks noGrp="1"/>
          </p:cNvSpPr>
          <p:nvPr>
            <p:ph type="dgm" sz="quarter" idx="13"/>
          </p:nvPr>
        </p:nvSpPr>
        <p:spPr>
          <a:xfrm>
            <a:off x="406400" y="1093891"/>
            <a:ext cx="11379200" cy="4800600"/>
          </a:xfrm>
          <a:prstGeom prst="rect">
            <a:avLst/>
          </a:prstGeom>
        </p:spPr>
        <p:txBody>
          <a:bodyPr>
            <a:normAutofit/>
          </a:bodyPr>
          <a:lstStyle>
            <a:lvl1pPr>
              <a:defRPr sz="2398"/>
            </a:lvl1pPr>
          </a:lstStyle>
          <a:p>
            <a:r>
              <a:rPr lang="en-US" dirty="0" smtClean="0"/>
              <a:t>Click icon to add SmartArt graphic</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6886672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5" name="SmartArt Placeholder 4"/>
          <p:cNvSpPr>
            <a:spLocks noGrp="1"/>
          </p:cNvSpPr>
          <p:nvPr>
            <p:ph type="dgm" sz="quarter" idx="13"/>
          </p:nvPr>
        </p:nvSpPr>
        <p:spPr>
          <a:xfrm>
            <a:off x="406400" y="1601891"/>
            <a:ext cx="11379200" cy="4800600"/>
          </a:xfrm>
          <a:prstGeom prst="rect">
            <a:avLst/>
          </a:prstGeom>
        </p:spPr>
        <p:txBody>
          <a:bodyPr>
            <a:normAutofit/>
          </a:bodyPr>
          <a:lstStyle>
            <a:lvl1pPr>
              <a:defRPr sz="2398"/>
            </a:lvl1pPr>
          </a:lstStyle>
          <a:p>
            <a:r>
              <a:rPr lang="en-US" dirty="0" smtClean="0"/>
              <a:t>Click icon to add SmartArt graphic</a:t>
            </a:r>
            <a:endParaRPr lang="en-US" dirty="0"/>
          </a:p>
        </p:txBody>
      </p:sp>
      <p:sp>
        <p:nvSpPr>
          <p:cNvPr id="3"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8444684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08684" y="1576515"/>
            <a:ext cx="11373491" cy="4897665"/>
          </a:xfrm>
          <a:prstGeom prst="rect">
            <a:avLst/>
          </a:prstGeom>
        </p:spPr>
        <p:txBody>
          <a:bodyPr>
            <a:normAutofit/>
          </a:bodyPr>
          <a:lstStyle>
            <a:lvl1pPr>
              <a:defRPr sz="2398">
                <a:solidFill>
                  <a:srgbClr val="4D4D4D"/>
                </a:solidFill>
                <a:latin typeface="Arial" panose="020B0604020202020204" pitchFamily="34" charset="0"/>
                <a:cs typeface="Arial" panose="020B0604020202020204" pitchFamily="34" charset="0"/>
              </a:defRPr>
            </a:lvl1pPr>
            <a:lvl2pPr>
              <a:defRPr sz="2131">
                <a:solidFill>
                  <a:srgbClr val="4D4D4D"/>
                </a:solidFill>
                <a:latin typeface="Arial" panose="020B0604020202020204" pitchFamily="34" charset="0"/>
                <a:cs typeface="Arial" panose="020B0604020202020204" pitchFamily="34" charset="0"/>
              </a:defRPr>
            </a:lvl2pPr>
            <a:lvl3pPr>
              <a:defRPr sz="2131">
                <a:solidFill>
                  <a:srgbClr val="4D4D4D"/>
                </a:solidFill>
                <a:latin typeface="Arial" panose="020B0604020202020204" pitchFamily="34" charset="0"/>
                <a:cs typeface="Arial" panose="020B0604020202020204" pitchFamily="34" charset="0"/>
              </a:defRPr>
            </a:lvl3pPr>
            <a:lvl4pPr>
              <a:defRPr sz="2131">
                <a:solidFill>
                  <a:srgbClr val="4D4D4D"/>
                </a:solidFill>
                <a:latin typeface="Arial" panose="020B0604020202020204" pitchFamily="34" charset="0"/>
                <a:cs typeface="Arial" panose="020B0604020202020204" pitchFamily="34" charset="0"/>
              </a:defRPr>
            </a:lvl4pPr>
            <a:lvl5pPr>
              <a:defRPr sz="2131">
                <a:solidFill>
                  <a:srgbClr val="4D4D4D"/>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7671718"/>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09600" y="2108367"/>
            <a:ext cx="4876800" cy="3858284"/>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6"/>
          <p:cNvSpPr>
            <a:spLocks noGrp="1"/>
          </p:cNvSpPr>
          <p:nvPr>
            <p:ph type="body" sz="quarter" idx="11" hasCustomPrompt="1"/>
          </p:nvPr>
        </p:nvSpPr>
        <p:spPr>
          <a:xfrm>
            <a:off x="6502400" y="2109425"/>
            <a:ext cx="4876800" cy="3858284"/>
          </a:xfrm>
          <a:prstGeom prst="rect">
            <a:avLst/>
          </a:prstGeom>
        </p:spPr>
        <p:txBody>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02637790"/>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hankyou slide">
    <p:spTree>
      <p:nvGrpSpPr>
        <p:cNvPr id="1" name=""/>
        <p:cNvGrpSpPr/>
        <p:nvPr/>
      </p:nvGrpSpPr>
      <p:grpSpPr>
        <a:xfrm>
          <a:off x="0" y="0"/>
          <a:ext cx="0" cy="0"/>
          <a:chOff x="0" y="0"/>
          <a:chExt cx="0" cy="0"/>
        </a:xfrm>
      </p:grpSpPr>
      <p:sp>
        <p:nvSpPr>
          <p:cNvPr id="100" name="Parallelogram 99"/>
          <p:cNvSpPr/>
          <p:nvPr userDrawn="1"/>
        </p:nvSpPr>
        <p:spPr bwMode="auto">
          <a:xfrm>
            <a:off x="620335" y="4365764"/>
            <a:ext cx="4328160" cy="711200"/>
          </a:xfrm>
          <a:prstGeom prst="parallelogram">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9" name="Parallelogram 98"/>
          <p:cNvSpPr/>
          <p:nvPr userDrawn="1"/>
        </p:nvSpPr>
        <p:spPr bwMode="auto">
          <a:xfrm>
            <a:off x="1267316" y="2275840"/>
            <a:ext cx="4328160" cy="711200"/>
          </a:xfrm>
          <a:prstGeom prst="parallelogram">
            <a:avLst/>
          </a:pr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98" name="Parallelogram 94"/>
          <p:cNvSpPr/>
          <p:nvPr userDrawn="1"/>
        </p:nvSpPr>
        <p:spPr bwMode="auto">
          <a:xfrm>
            <a:off x="1498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10" name="Parallelogram 9"/>
          <p:cNvSpPr/>
          <p:nvPr userDrawn="1"/>
        </p:nvSpPr>
        <p:spPr bwMode="auto">
          <a:xfrm>
            <a:off x="1137920" y="2275840"/>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5" name="Parallelogram 94"/>
          <p:cNvSpPr/>
          <p:nvPr userDrawn="1"/>
        </p:nvSpPr>
        <p:spPr bwMode="auto">
          <a:xfrm>
            <a:off x="-101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6" name="Parallelogram 95"/>
          <p:cNvSpPr/>
          <p:nvPr userDrawn="1"/>
        </p:nvSpPr>
        <p:spPr bwMode="auto">
          <a:xfrm>
            <a:off x="772160" y="4365764"/>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3" name="Rectangle 12"/>
          <p:cNvSpPr/>
          <p:nvPr userDrawn="1"/>
        </p:nvSpPr>
        <p:spPr bwMode="auto">
          <a:xfrm>
            <a:off x="5262880" y="-10160"/>
            <a:ext cx="6929120" cy="6868160"/>
          </a:xfrm>
          <a:custGeom>
            <a:avLst/>
            <a:gdLst>
              <a:gd name="connsiteX0" fmla="*/ 0 w 6583680"/>
              <a:gd name="connsiteY0" fmla="*/ 0 h 6858000"/>
              <a:gd name="connsiteX1" fmla="*/ 6583680 w 6583680"/>
              <a:gd name="connsiteY1" fmla="*/ 0 h 6858000"/>
              <a:gd name="connsiteX2" fmla="*/ 6583680 w 6583680"/>
              <a:gd name="connsiteY2" fmla="*/ 6858000 h 6858000"/>
              <a:gd name="connsiteX3" fmla="*/ 0 w 6583680"/>
              <a:gd name="connsiteY3" fmla="*/ 6858000 h 6858000"/>
              <a:gd name="connsiteX4" fmla="*/ 0 w 6583680"/>
              <a:gd name="connsiteY4" fmla="*/ 0 h 6858000"/>
              <a:gd name="connsiteX0" fmla="*/ 1381760 w 7965440"/>
              <a:gd name="connsiteY0" fmla="*/ 0 h 6858000"/>
              <a:gd name="connsiteX1" fmla="*/ 7965440 w 7965440"/>
              <a:gd name="connsiteY1" fmla="*/ 0 h 6858000"/>
              <a:gd name="connsiteX2" fmla="*/ 7965440 w 7965440"/>
              <a:gd name="connsiteY2" fmla="*/ 6858000 h 6858000"/>
              <a:gd name="connsiteX3" fmla="*/ 0 w 7965440"/>
              <a:gd name="connsiteY3" fmla="*/ 6858000 h 6858000"/>
              <a:gd name="connsiteX4" fmla="*/ 1381760 w 7965440"/>
              <a:gd name="connsiteY4" fmla="*/ 0 h 6858000"/>
              <a:gd name="connsiteX0" fmla="*/ 1638709 w 7965440"/>
              <a:gd name="connsiteY0" fmla="*/ 0 h 6868160"/>
              <a:gd name="connsiteX1" fmla="*/ 7965440 w 7965440"/>
              <a:gd name="connsiteY1" fmla="*/ 10160 h 6868160"/>
              <a:gd name="connsiteX2" fmla="*/ 7965440 w 7965440"/>
              <a:gd name="connsiteY2" fmla="*/ 6868160 h 6868160"/>
              <a:gd name="connsiteX3" fmla="*/ 0 w 7965440"/>
              <a:gd name="connsiteY3" fmla="*/ 6868160 h 6868160"/>
              <a:gd name="connsiteX4" fmla="*/ 1638709 w 7965440"/>
              <a:gd name="connsiteY4" fmla="*/ 0 h 686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5440" h="6868160">
                <a:moveTo>
                  <a:pt x="1638709" y="0"/>
                </a:moveTo>
                <a:lnTo>
                  <a:pt x="7965440" y="10160"/>
                </a:lnTo>
                <a:lnTo>
                  <a:pt x="7965440" y="6868160"/>
                </a:lnTo>
                <a:lnTo>
                  <a:pt x="0" y="6868160"/>
                </a:lnTo>
                <a:lnTo>
                  <a:pt x="1638709"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53" name="Rectangle 52"/>
          <p:cNvSpPr/>
          <p:nvPr/>
        </p:nvSpPr>
        <p:spPr>
          <a:xfrm>
            <a:off x="1903566" y="2428640"/>
            <a:ext cx="2810673" cy="584776"/>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r>
              <a:rPr lang="en-US" sz="2000" i="1" dirty="0" smtClean="0">
                <a:solidFill>
                  <a:schemeClr val="bg1"/>
                </a:solidFill>
              </a:rPr>
              <a:t>Innovative Services</a:t>
            </a:r>
            <a:endParaRPr lang="en-US" sz="2000" i="1" dirty="0">
              <a:solidFill>
                <a:schemeClr val="bg1"/>
              </a:solidFill>
            </a:endParaRPr>
          </a:p>
        </p:txBody>
      </p:sp>
      <p:sp>
        <p:nvSpPr>
          <p:cNvPr id="56" name="Rectangle 55"/>
          <p:cNvSpPr/>
          <p:nvPr userDrawn="1"/>
        </p:nvSpPr>
        <p:spPr>
          <a:xfrm>
            <a:off x="907886" y="3414365"/>
            <a:ext cx="3074833" cy="400110"/>
          </a:xfrm>
          <a:prstGeom prst="rect">
            <a:avLst/>
          </a:prstGeom>
        </p:spPr>
        <p:txBody>
          <a:bodyPr wrap="square">
            <a:spAutoFit/>
          </a:bodyPr>
          <a:lstStyle/>
          <a:p>
            <a:pPr algn="l"/>
            <a:r>
              <a:rPr lang="en-US" sz="2000" i="1" kern="1200" dirty="0" smtClean="0">
                <a:solidFill>
                  <a:schemeClr val="bg1"/>
                </a:solidFill>
                <a:latin typeface="+mn-lt"/>
                <a:ea typeface="+mn-ea"/>
                <a:cs typeface="+mn-cs"/>
              </a:rPr>
              <a:t>Passionate Employees</a:t>
            </a:r>
            <a:endParaRPr lang="en-US" sz="2000" i="1" kern="1200" dirty="0">
              <a:solidFill>
                <a:schemeClr val="bg1"/>
              </a:solidFill>
              <a:latin typeface="+mn-lt"/>
              <a:ea typeface="+mn-ea"/>
              <a:cs typeface="+mn-cs"/>
            </a:endParaRPr>
          </a:p>
        </p:txBody>
      </p:sp>
      <p:sp>
        <p:nvSpPr>
          <p:cNvPr id="59" name="Rectangle 58"/>
          <p:cNvSpPr/>
          <p:nvPr userDrawn="1"/>
        </p:nvSpPr>
        <p:spPr>
          <a:xfrm>
            <a:off x="1903566" y="4525199"/>
            <a:ext cx="2983393" cy="646331"/>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lgn="l"/>
            <a:r>
              <a:rPr lang="en-US" sz="2000" i="1" dirty="0" smtClean="0">
                <a:solidFill>
                  <a:schemeClr val="bg1"/>
                </a:solidFill>
              </a:rPr>
              <a:t>Delighted Customers</a:t>
            </a:r>
            <a:endParaRPr lang="en-US" sz="2000" i="1" dirty="0">
              <a:solidFill>
                <a:schemeClr val="bg1"/>
              </a:solidFill>
            </a:endParaRPr>
          </a:p>
        </p:txBody>
      </p:sp>
      <p:sp>
        <p:nvSpPr>
          <p:cNvPr id="64" name="TextBox 63"/>
          <p:cNvSpPr txBox="1"/>
          <p:nvPr userDrawn="1"/>
        </p:nvSpPr>
        <p:spPr>
          <a:xfrm>
            <a:off x="6817134" y="2875002"/>
            <a:ext cx="3942306" cy="1107996"/>
          </a:xfrm>
          <a:prstGeom prst="rect">
            <a:avLst/>
          </a:prstGeom>
          <a:noFill/>
        </p:spPr>
        <p:txBody>
          <a:bodyPr wrap="square" rtlCol="0">
            <a:spAutoFit/>
          </a:bodyPr>
          <a:lstStyle/>
          <a:p>
            <a:pPr algn="ctr"/>
            <a:r>
              <a:rPr lang="en-US" sz="6600" b="0" dirty="0" smtClean="0">
                <a:solidFill>
                  <a:schemeClr val="bg1"/>
                </a:solidFill>
                <a:latin typeface="Brush Script Std" panose="03060802040607070404" pitchFamily="66" charset="0"/>
              </a:rPr>
              <a:t>Thank you</a:t>
            </a:r>
            <a:endParaRPr lang="en-US" sz="6600" b="0" dirty="0">
              <a:solidFill>
                <a:schemeClr val="bg1"/>
              </a:solidFill>
              <a:latin typeface="Brush Script Std" panose="03060802040607070404" pitchFamily="66" charset="0"/>
            </a:endParaRPr>
          </a:p>
        </p:txBody>
      </p:sp>
      <p:cxnSp>
        <p:nvCxnSpPr>
          <p:cNvPr id="16" name="Straight Connector 15"/>
          <p:cNvCxnSpPr/>
          <p:nvPr userDrawn="1"/>
        </p:nvCxnSpPr>
        <p:spPr bwMode="auto">
          <a:xfrm>
            <a:off x="6471920" y="4053840"/>
            <a:ext cx="5222240" cy="0"/>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04" name="TextBox 103"/>
          <p:cNvSpPr txBox="1"/>
          <p:nvPr userDrawn="1"/>
        </p:nvSpPr>
        <p:spPr>
          <a:xfrm>
            <a:off x="6908574" y="4134842"/>
            <a:ext cx="3942306" cy="461665"/>
          </a:xfrm>
          <a:prstGeom prst="rect">
            <a:avLst/>
          </a:prstGeom>
          <a:noFill/>
        </p:spPr>
        <p:txBody>
          <a:bodyPr wrap="square" rtlCol="0">
            <a:spAutoFit/>
          </a:bodyPr>
          <a:lstStyle/>
          <a:p>
            <a:pPr algn="ctr"/>
            <a:r>
              <a:rPr lang="en-US" sz="2400" b="0" dirty="0" smtClean="0">
                <a:solidFill>
                  <a:schemeClr val="bg1"/>
                </a:solidFill>
                <a:latin typeface="Calibri" panose="020F0502020204030204" pitchFamily="34" charset="0"/>
              </a:rPr>
              <a:t>www.hexaware.com</a:t>
            </a:r>
            <a:endParaRPr lang="en-US" sz="2400" b="0" dirty="0">
              <a:solidFill>
                <a:schemeClr val="bg1"/>
              </a:solidFill>
              <a:latin typeface="Calibri" panose="020F0502020204030204" pitchFamily="34" charset="0"/>
            </a:endParaRPr>
          </a:p>
        </p:txBody>
      </p:sp>
      <p:grpSp>
        <p:nvGrpSpPr>
          <p:cNvPr id="17" name="Group 4"/>
          <p:cNvGrpSpPr>
            <a:grpSpLocks noChangeAspect="1"/>
          </p:cNvGrpSpPr>
          <p:nvPr userDrawn="1"/>
        </p:nvGrpSpPr>
        <p:grpSpPr bwMode="auto">
          <a:xfrm>
            <a:off x="2663172" y="753363"/>
            <a:ext cx="2333583" cy="1255777"/>
            <a:chOff x="301" y="1068"/>
            <a:chExt cx="1403" cy="755"/>
          </a:xfrm>
        </p:grpSpPr>
        <p:sp>
          <p:nvSpPr>
            <p:cNvPr id="18"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0437477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1159" y="1580016"/>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3"/>
          <p:cNvSpPr>
            <a:spLocks noGrp="1"/>
          </p:cNvSpPr>
          <p:nvPr>
            <p:ph type="body" sz="quarter" idx="11" hasCustomPrompt="1"/>
          </p:nvPr>
        </p:nvSpPr>
        <p:spPr>
          <a:xfrm>
            <a:off x="6359408" y="1588161"/>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4726194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unch line">
    <p:spTree>
      <p:nvGrpSpPr>
        <p:cNvPr id="1" name=""/>
        <p:cNvGrpSpPr/>
        <p:nvPr/>
      </p:nvGrpSpPr>
      <p:grpSpPr>
        <a:xfrm>
          <a:off x="0" y="0"/>
          <a:ext cx="0" cy="0"/>
          <a:chOff x="0" y="0"/>
          <a:chExt cx="0" cy="0"/>
        </a:xfrm>
      </p:grpSpPr>
      <p:sp>
        <p:nvSpPr>
          <p:cNvPr id="3" name="Title 2"/>
          <p:cNvSpPr>
            <a:spLocks noGrp="1"/>
          </p:cNvSpPr>
          <p:nvPr>
            <p:ph type="title"/>
          </p:nvPr>
        </p:nvSpPr>
        <p:spPr>
          <a:xfrm>
            <a:off x="0" y="2718457"/>
            <a:ext cx="12192000" cy="1141943"/>
          </a:xfrm>
        </p:spPr>
        <p:txBody>
          <a:bodyPr>
            <a:normAutofit/>
          </a:bodyPr>
          <a:lstStyle>
            <a:lvl1pPr algn="ctr">
              <a:defRPr sz="4263" b="1">
                <a:solidFill>
                  <a:srgbClr val="4D4D4D"/>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8572292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Seperator 1">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chemeClr val="accent4">
                  <a:lumMod val="50000"/>
                </a:schemeClr>
              </a:gs>
              <a:gs pos="50000">
                <a:schemeClr val="accent4">
                  <a:lumMod val="55000"/>
                </a:schemeClr>
              </a:gs>
              <a:gs pos="100000">
                <a:schemeClr val="accent4">
                  <a:lumMod val="60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213"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grpSp>
        <p:nvGrpSpPr>
          <p:cNvPr id="4" name="Group 4"/>
          <p:cNvGrpSpPr>
            <a:grpSpLocks noChangeAspect="1"/>
          </p:cNvGrpSpPr>
          <p:nvPr userDrawn="1"/>
        </p:nvGrpSpPr>
        <p:grpSpPr bwMode="auto">
          <a:xfrm>
            <a:off x="7383464" y="2370138"/>
            <a:ext cx="4803775" cy="4487863"/>
            <a:chOff x="4651" y="1493"/>
            <a:chExt cx="3026" cy="2827"/>
          </a:xfrm>
          <a:solidFill>
            <a:schemeClr val="bg1"/>
          </a:solidFill>
        </p:grpSpPr>
        <p:sp>
          <p:nvSpPr>
            <p:cNvPr id="7" name="Freeform 6"/>
            <p:cNvSpPr>
              <a:spLocks/>
            </p:cNvSpPr>
            <p:nvPr userDrawn="1"/>
          </p:nvSpPr>
          <p:spPr bwMode="auto">
            <a:xfrm>
              <a:off x="4991" y="1493"/>
              <a:ext cx="1007" cy="2827"/>
            </a:xfrm>
            <a:custGeom>
              <a:avLst/>
              <a:gdLst>
                <a:gd name="T0" fmla="*/ 1463 w 2016"/>
                <a:gd name="T1" fmla="*/ 0 h 5655"/>
                <a:gd name="T2" fmla="*/ 1463 w 2016"/>
                <a:gd name="T3" fmla="*/ 0 h 5655"/>
                <a:gd name="T4" fmla="*/ 1542 w 2016"/>
                <a:gd name="T5" fmla="*/ 6 h 5655"/>
                <a:gd name="T6" fmla="*/ 1618 w 2016"/>
                <a:gd name="T7" fmla="*/ 22 h 5655"/>
                <a:gd name="T8" fmla="*/ 1687 w 2016"/>
                <a:gd name="T9" fmla="*/ 48 h 5655"/>
                <a:gd name="T10" fmla="*/ 1753 w 2016"/>
                <a:gd name="T11" fmla="*/ 83 h 5655"/>
                <a:gd name="T12" fmla="*/ 1814 w 2016"/>
                <a:gd name="T13" fmla="*/ 127 h 5655"/>
                <a:gd name="T14" fmla="*/ 1867 w 2016"/>
                <a:gd name="T15" fmla="*/ 176 h 5655"/>
                <a:gd name="T16" fmla="*/ 1913 w 2016"/>
                <a:gd name="T17" fmla="*/ 233 h 5655"/>
                <a:gd name="T18" fmla="*/ 1952 w 2016"/>
                <a:gd name="T19" fmla="*/ 296 h 5655"/>
                <a:gd name="T20" fmla="*/ 1983 w 2016"/>
                <a:gd name="T21" fmla="*/ 362 h 5655"/>
                <a:gd name="T22" fmla="*/ 2003 w 2016"/>
                <a:gd name="T23" fmla="*/ 433 h 5655"/>
                <a:gd name="T24" fmla="*/ 2016 w 2016"/>
                <a:gd name="T25" fmla="*/ 509 h 5655"/>
                <a:gd name="T26" fmla="*/ 2016 w 2016"/>
                <a:gd name="T27" fmla="*/ 586 h 5655"/>
                <a:gd name="T28" fmla="*/ 2007 w 2016"/>
                <a:gd name="T29" fmla="*/ 665 h 5655"/>
                <a:gd name="T30" fmla="*/ 1098 w 2016"/>
                <a:gd name="T31" fmla="*/ 5209 h 5655"/>
                <a:gd name="T32" fmla="*/ 1080 w 2016"/>
                <a:gd name="T33" fmla="*/ 5279 h 5655"/>
                <a:gd name="T34" fmla="*/ 1052 w 2016"/>
                <a:gd name="T35" fmla="*/ 5343 h 5655"/>
                <a:gd name="T36" fmla="*/ 1019 w 2016"/>
                <a:gd name="T37" fmla="*/ 5402 h 5655"/>
                <a:gd name="T38" fmla="*/ 979 w 2016"/>
                <a:gd name="T39" fmla="*/ 5457 h 5655"/>
                <a:gd name="T40" fmla="*/ 931 w 2016"/>
                <a:gd name="T41" fmla="*/ 5506 h 5655"/>
                <a:gd name="T42" fmla="*/ 878 w 2016"/>
                <a:gd name="T43" fmla="*/ 5550 h 5655"/>
                <a:gd name="T44" fmla="*/ 821 w 2016"/>
                <a:gd name="T45" fmla="*/ 5585 h 5655"/>
                <a:gd name="T46" fmla="*/ 758 w 2016"/>
                <a:gd name="T47" fmla="*/ 5615 h 5655"/>
                <a:gd name="T48" fmla="*/ 694 w 2016"/>
                <a:gd name="T49" fmla="*/ 5637 h 5655"/>
                <a:gd name="T50" fmla="*/ 624 w 2016"/>
                <a:gd name="T51" fmla="*/ 5649 h 5655"/>
                <a:gd name="T52" fmla="*/ 555 w 2016"/>
                <a:gd name="T53" fmla="*/ 5655 h 5655"/>
                <a:gd name="T54" fmla="*/ 476 w 2016"/>
                <a:gd name="T55" fmla="*/ 5649 h 5655"/>
                <a:gd name="T56" fmla="*/ 400 w 2016"/>
                <a:gd name="T57" fmla="*/ 5633 h 5655"/>
                <a:gd name="T58" fmla="*/ 329 w 2016"/>
                <a:gd name="T59" fmla="*/ 5607 h 5655"/>
                <a:gd name="T60" fmla="*/ 263 w 2016"/>
                <a:gd name="T61" fmla="*/ 5572 h 5655"/>
                <a:gd name="T62" fmla="*/ 202 w 2016"/>
                <a:gd name="T63" fmla="*/ 5530 h 5655"/>
                <a:gd name="T64" fmla="*/ 149 w 2016"/>
                <a:gd name="T65" fmla="*/ 5479 h 5655"/>
                <a:gd name="T66" fmla="*/ 103 w 2016"/>
                <a:gd name="T67" fmla="*/ 5422 h 5655"/>
                <a:gd name="T68" fmla="*/ 64 w 2016"/>
                <a:gd name="T69" fmla="*/ 5359 h 5655"/>
                <a:gd name="T70" fmla="*/ 33 w 2016"/>
                <a:gd name="T71" fmla="*/ 5293 h 5655"/>
                <a:gd name="T72" fmla="*/ 13 w 2016"/>
                <a:gd name="T73" fmla="*/ 5222 h 5655"/>
                <a:gd name="T74" fmla="*/ 2 w 2016"/>
                <a:gd name="T75" fmla="*/ 5146 h 5655"/>
                <a:gd name="T76" fmla="*/ 0 w 2016"/>
                <a:gd name="T77" fmla="*/ 5069 h 5655"/>
                <a:gd name="T78" fmla="*/ 9 w 2016"/>
                <a:gd name="T79" fmla="*/ 4992 h 5655"/>
                <a:gd name="T80" fmla="*/ 920 w 2016"/>
                <a:gd name="T81" fmla="*/ 446 h 5655"/>
                <a:gd name="T82" fmla="*/ 938 w 2016"/>
                <a:gd name="T83" fmla="*/ 378 h 5655"/>
                <a:gd name="T84" fmla="*/ 964 w 2016"/>
                <a:gd name="T85" fmla="*/ 312 h 5655"/>
                <a:gd name="T86" fmla="*/ 997 w 2016"/>
                <a:gd name="T87" fmla="*/ 254 h 5655"/>
                <a:gd name="T88" fmla="*/ 1039 w 2016"/>
                <a:gd name="T89" fmla="*/ 198 h 5655"/>
                <a:gd name="T90" fmla="*/ 1085 w 2016"/>
                <a:gd name="T91" fmla="*/ 149 h 5655"/>
                <a:gd name="T92" fmla="*/ 1138 w 2016"/>
                <a:gd name="T93" fmla="*/ 107 h 5655"/>
                <a:gd name="T94" fmla="*/ 1195 w 2016"/>
                <a:gd name="T95" fmla="*/ 70 h 5655"/>
                <a:gd name="T96" fmla="*/ 1258 w 2016"/>
                <a:gd name="T97" fmla="*/ 41 h 5655"/>
                <a:gd name="T98" fmla="*/ 1324 w 2016"/>
                <a:gd name="T99" fmla="*/ 19 h 5655"/>
                <a:gd name="T100" fmla="*/ 1392 w 2016"/>
                <a:gd name="T101" fmla="*/ 6 h 5655"/>
                <a:gd name="T102" fmla="*/ 1463 w 2016"/>
                <a:gd name="T103" fmla="*/ 0 h 5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16" h="5655">
                  <a:moveTo>
                    <a:pt x="1463" y="0"/>
                  </a:moveTo>
                  <a:lnTo>
                    <a:pt x="1463" y="0"/>
                  </a:lnTo>
                  <a:lnTo>
                    <a:pt x="1542" y="6"/>
                  </a:lnTo>
                  <a:lnTo>
                    <a:pt x="1618" y="22"/>
                  </a:lnTo>
                  <a:lnTo>
                    <a:pt x="1687" y="48"/>
                  </a:lnTo>
                  <a:lnTo>
                    <a:pt x="1753" y="83"/>
                  </a:lnTo>
                  <a:lnTo>
                    <a:pt x="1814" y="127"/>
                  </a:lnTo>
                  <a:lnTo>
                    <a:pt x="1867" y="176"/>
                  </a:lnTo>
                  <a:lnTo>
                    <a:pt x="1913" y="233"/>
                  </a:lnTo>
                  <a:lnTo>
                    <a:pt x="1952" y="296"/>
                  </a:lnTo>
                  <a:lnTo>
                    <a:pt x="1983" y="362"/>
                  </a:lnTo>
                  <a:lnTo>
                    <a:pt x="2003" y="433"/>
                  </a:lnTo>
                  <a:lnTo>
                    <a:pt x="2016" y="509"/>
                  </a:lnTo>
                  <a:lnTo>
                    <a:pt x="2016" y="586"/>
                  </a:lnTo>
                  <a:lnTo>
                    <a:pt x="2007" y="665"/>
                  </a:lnTo>
                  <a:lnTo>
                    <a:pt x="1098" y="5209"/>
                  </a:lnTo>
                  <a:lnTo>
                    <a:pt x="1080" y="5279"/>
                  </a:lnTo>
                  <a:lnTo>
                    <a:pt x="1052" y="5343"/>
                  </a:lnTo>
                  <a:lnTo>
                    <a:pt x="1019" y="5402"/>
                  </a:lnTo>
                  <a:lnTo>
                    <a:pt x="979" y="5457"/>
                  </a:lnTo>
                  <a:lnTo>
                    <a:pt x="931" y="5506"/>
                  </a:lnTo>
                  <a:lnTo>
                    <a:pt x="878" y="5550"/>
                  </a:lnTo>
                  <a:lnTo>
                    <a:pt x="821" y="5585"/>
                  </a:lnTo>
                  <a:lnTo>
                    <a:pt x="758" y="5615"/>
                  </a:lnTo>
                  <a:lnTo>
                    <a:pt x="694" y="5637"/>
                  </a:lnTo>
                  <a:lnTo>
                    <a:pt x="624" y="5649"/>
                  </a:lnTo>
                  <a:lnTo>
                    <a:pt x="555" y="5655"/>
                  </a:lnTo>
                  <a:lnTo>
                    <a:pt x="476" y="5649"/>
                  </a:lnTo>
                  <a:lnTo>
                    <a:pt x="400" y="5633"/>
                  </a:lnTo>
                  <a:lnTo>
                    <a:pt x="329" y="5607"/>
                  </a:lnTo>
                  <a:lnTo>
                    <a:pt x="263" y="5572"/>
                  </a:lnTo>
                  <a:lnTo>
                    <a:pt x="202" y="5530"/>
                  </a:lnTo>
                  <a:lnTo>
                    <a:pt x="149" y="5479"/>
                  </a:lnTo>
                  <a:lnTo>
                    <a:pt x="103" y="5422"/>
                  </a:lnTo>
                  <a:lnTo>
                    <a:pt x="64" y="5359"/>
                  </a:lnTo>
                  <a:lnTo>
                    <a:pt x="33" y="5293"/>
                  </a:lnTo>
                  <a:lnTo>
                    <a:pt x="13" y="5222"/>
                  </a:lnTo>
                  <a:lnTo>
                    <a:pt x="2" y="5146"/>
                  </a:lnTo>
                  <a:lnTo>
                    <a:pt x="0" y="5069"/>
                  </a:lnTo>
                  <a:lnTo>
                    <a:pt x="9" y="4992"/>
                  </a:lnTo>
                  <a:lnTo>
                    <a:pt x="920" y="446"/>
                  </a:lnTo>
                  <a:lnTo>
                    <a:pt x="938" y="378"/>
                  </a:lnTo>
                  <a:lnTo>
                    <a:pt x="964" y="312"/>
                  </a:lnTo>
                  <a:lnTo>
                    <a:pt x="997" y="254"/>
                  </a:lnTo>
                  <a:lnTo>
                    <a:pt x="1039" y="198"/>
                  </a:lnTo>
                  <a:lnTo>
                    <a:pt x="1085" y="149"/>
                  </a:lnTo>
                  <a:lnTo>
                    <a:pt x="1138" y="107"/>
                  </a:lnTo>
                  <a:lnTo>
                    <a:pt x="1195" y="70"/>
                  </a:lnTo>
                  <a:lnTo>
                    <a:pt x="1258" y="41"/>
                  </a:lnTo>
                  <a:lnTo>
                    <a:pt x="1324" y="19"/>
                  </a:lnTo>
                  <a:lnTo>
                    <a:pt x="1392" y="6"/>
                  </a:lnTo>
                  <a:lnTo>
                    <a:pt x="14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userDrawn="1"/>
          </p:nvSpPr>
          <p:spPr bwMode="auto">
            <a:xfrm>
              <a:off x="6404" y="2199"/>
              <a:ext cx="867" cy="2121"/>
            </a:xfrm>
            <a:custGeom>
              <a:avLst/>
              <a:gdLst>
                <a:gd name="T0" fmla="*/ 1179 w 1733"/>
                <a:gd name="T1" fmla="*/ 0 h 4241"/>
                <a:gd name="T2" fmla="*/ 1258 w 1733"/>
                <a:gd name="T3" fmla="*/ 5 h 4241"/>
                <a:gd name="T4" fmla="*/ 1333 w 1733"/>
                <a:gd name="T5" fmla="*/ 22 h 4241"/>
                <a:gd name="T6" fmla="*/ 1405 w 1733"/>
                <a:gd name="T7" fmla="*/ 48 h 4241"/>
                <a:gd name="T8" fmla="*/ 1471 w 1733"/>
                <a:gd name="T9" fmla="*/ 83 h 4241"/>
                <a:gd name="T10" fmla="*/ 1531 w 1733"/>
                <a:gd name="T11" fmla="*/ 125 h 4241"/>
                <a:gd name="T12" fmla="*/ 1585 w 1733"/>
                <a:gd name="T13" fmla="*/ 176 h 4241"/>
                <a:gd name="T14" fmla="*/ 1630 w 1733"/>
                <a:gd name="T15" fmla="*/ 233 h 4241"/>
                <a:gd name="T16" fmla="*/ 1669 w 1733"/>
                <a:gd name="T17" fmla="*/ 295 h 4241"/>
                <a:gd name="T18" fmla="*/ 1700 w 1733"/>
                <a:gd name="T19" fmla="*/ 362 h 4241"/>
                <a:gd name="T20" fmla="*/ 1720 w 1733"/>
                <a:gd name="T21" fmla="*/ 433 h 4241"/>
                <a:gd name="T22" fmla="*/ 1731 w 1733"/>
                <a:gd name="T23" fmla="*/ 508 h 4241"/>
                <a:gd name="T24" fmla="*/ 1733 w 1733"/>
                <a:gd name="T25" fmla="*/ 586 h 4241"/>
                <a:gd name="T26" fmla="*/ 1722 w 1733"/>
                <a:gd name="T27" fmla="*/ 663 h 4241"/>
                <a:gd name="T28" fmla="*/ 1096 w 1733"/>
                <a:gd name="T29" fmla="*/ 3795 h 4241"/>
                <a:gd name="T30" fmla="*/ 1078 w 1733"/>
                <a:gd name="T31" fmla="*/ 3865 h 4241"/>
                <a:gd name="T32" fmla="*/ 1052 w 1733"/>
                <a:gd name="T33" fmla="*/ 3929 h 4241"/>
                <a:gd name="T34" fmla="*/ 1017 w 1733"/>
                <a:gd name="T35" fmla="*/ 3988 h 4241"/>
                <a:gd name="T36" fmla="*/ 977 w 1733"/>
                <a:gd name="T37" fmla="*/ 4043 h 4241"/>
                <a:gd name="T38" fmla="*/ 931 w 1733"/>
                <a:gd name="T39" fmla="*/ 4092 h 4241"/>
                <a:gd name="T40" fmla="*/ 878 w 1733"/>
                <a:gd name="T41" fmla="*/ 4136 h 4241"/>
                <a:gd name="T42" fmla="*/ 821 w 1733"/>
                <a:gd name="T43" fmla="*/ 4171 h 4241"/>
                <a:gd name="T44" fmla="*/ 758 w 1733"/>
                <a:gd name="T45" fmla="*/ 4201 h 4241"/>
                <a:gd name="T46" fmla="*/ 692 w 1733"/>
                <a:gd name="T47" fmla="*/ 4223 h 4241"/>
                <a:gd name="T48" fmla="*/ 624 w 1733"/>
                <a:gd name="T49" fmla="*/ 4235 h 4241"/>
                <a:gd name="T50" fmla="*/ 553 w 1733"/>
                <a:gd name="T51" fmla="*/ 4241 h 4241"/>
                <a:gd name="T52" fmla="*/ 474 w 1733"/>
                <a:gd name="T53" fmla="*/ 4235 h 4241"/>
                <a:gd name="T54" fmla="*/ 399 w 1733"/>
                <a:gd name="T55" fmla="*/ 4219 h 4241"/>
                <a:gd name="T56" fmla="*/ 329 w 1733"/>
                <a:gd name="T57" fmla="*/ 4193 h 4241"/>
                <a:gd name="T58" fmla="*/ 263 w 1733"/>
                <a:gd name="T59" fmla="*/ 4158 h 4241"/>
                <a:gd name="T60" fmla="*/ 202 w 1733"/>
                <a:gd name="T61" fmla="*/ 4116 h 4241"/>
                <a:gd name="T62" fmla="*/ 149 w 1733"/>
                <a:gd name="T63" fmla="*/ 4065 h 4241"/>
                <a:gd name="T64" fmla="*/ 103 w 1733"/>
                <a:gd name="T65" fmla="*/ 4008 h 4241"/>
                <a:gd name="T66" fmla="*/ 65 w 1733"/>
                <a:gd name="T67" fmla="*/ 3945 h 4241"/>
                <a:gd name="T68" fmla="*/ 33 w 1733"/>
                <a:gd name="T69" fmla="*/ 3879 h 4241"/>
                <a:gd name="T70" fmla="*/ 11 w 1733"/>
                <a:gd name="T71" fmla="*/ 3808 h 4241"/>
                <a:gd name="T72" fmla="*/ 0 w 1733"/>
                <a:gd name="T73" fmla="*/ 3732 h 4241"/>
                <a:gd name="T74" fmla="*/ 0 w 1733"/>
                <a:gd name="T75" fmla="*/ 3655 h 4241"/>
                <a:gd name="T76" fmla="*/ 9 w 1733"/>
                <a:gd name="T77" fmla="*/ 3578 h 4241"/>
                <a:gd name="T78" fmla="*/ 635 w 1733"/>
                <a:gd name="T79" fmla="*/ 446 h 4241"/>
                <a:gd name="T80" fmla="*/ 654 w 1733"/>
                <a:gd name="T81" fmla="*/ 378 h 4241"/>
                <a:gd name="T82" fmla="*/ 681 w 1733"/>
                <a:gd name="T83" fmla="*/ 312 h 4241"/>
                <a:gd name="T84" fmla="*/ 714 w 1733"/>
                <a:gd name="T85" fmla="*/ 253 h 4241"/>
                <a:gd name="T86" fmla="*/ 755 w 1733"/>
                <a:gd name="T87" fmla="*/ 198 h 4241"/>
                <a:gd name="T88" fmla="*/ 803 w 1733"/>
                <a:gd name="T89" fmla="*/ 149 h 4241"/>
                <a:gd name="T90" fmla="*/ 856 w 1733"/>
                <a:gd name="T91" fmla="*/ 105 h 4241"/>
                <a:gd name="T92" fmla="*/ 913 w 1733"/>
                <a:gd name="T93" fmla="*/ 70 h 4241"/>
                <a:gd name="T94" fmla="*/ 975 w 1733"/>
                <a:gd name="T95" fmla="*/ 40 h 4241"/>
                <a:gd name="T96" fmla="*/ 1039 w 1733"/>
                <a:gd name="T97" fmla="*/ 18 h 4241"/>
                <a:gd name="T98" fmla="*/ 1109 w 1733"/>
                <a:gd name="T99" fmla="*/ 5 h 4241"/>
                <a:gd name="T100" fmla="*/ 1179 w 1733"/>
                <a:gd name="T101" fmla="*/ 0 h 4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33" h="4241">
                  <a:moveTo>
                    <a:pt x="1179" y="0"/>
                  </a:moveTo>
                  <a:lnTo>
                    <a:pt x="1258" y="5"/>
                  </a:lnTo>
                  <a:lnTo>
                    <a:pt x="1333" y="22"/>
                  </a:lnTo>
                  <a:lnTo>
                    <a:pt x="1405" y="48"/>
                  </a:lnTo>
                  <a:lnTo>
                    <a:pt x="1471" y="83"/>
                  </a:lnTo>
                  <a:lnTo>
                    <a:pt x="1531" y="125"/>
                  </a:lnTo>
                  <a:lnTo>
                    <a:pt x="1585" y="176"/>
                  </a:lnTo>
                  <a:lnTo>
                    <a:pt x="1630" y="233"/>
                  </a:lnTo>
                  <a:lnTo>
                    <a:pt x="1669" y="295"/>
                  </a:lnTo>
                  <a:lnTo>
                    <a:pt x="1700" y="362"/>
                  </a:lnTo>
                  <a:lnTo>
                    <a:pt x="1720" y="433"/>
                  </a:lnTo>
                  <a:lnTo>
                    <a:pt x="1731" y="508"/>
                  </a:lnTo>
                  <a:lnTo>
                    <a:pt x="1733" y="586"/>
                  </a:lnTo>
                  <a:lnTo>
                    <a:pt x="1722" y="663"/>
                  </a:lnTo>
                  <a:lnTo>
                    <a:pt x="1096" y="3795"/>
                  </a:lnTo>
                  <a:lnTo>
                    <a:pt x="1078" y="3865"/>
                  </a:lnTo>
                  <a:lnTo>
                    <a:pt x="1052" y="3929"/>
                  </a:lnTo>
                  <a:lnTo>
                    <a:pt x="1017" y="3988"/>
                  </a:lnTo>
                  <a:lnTo>
                    <a:pt x="977" y="4043"/>
                  </a:lnTo>
                  <a:lnTo>
                    <a:pt x="931" y="4092"/>
                  </a:lnTo>
                  <a:lnTo>
                    <a:pt x="878" y="4136"/>
                  </a:lnTo>
                  <a:lnTo>
                    <a:pt x="821" y="4171"/>
                  </a:lnTo>
                  <a:lnTo>
                    <a:pt x="758" y="4201"/>
                  </a:lnTo>
                  <a:lnTo>
                    <a:pt x="692" y="4223"/>
                  </a:lnTo>
                  <a:lnTo>
                    <a:pt x="624" y="4235"/>
                  </a:lnTo>
                  <a:lnTo>
                    <a:pt x="553" y="4241"/>
                  </a:lnTo>
                  <a:lnTo>
                    <a:pt x="474" y="4235"/>
                  </a:lnTo>
                  <a:lnTo>
                    <a:pt x="399" y="4219"/>
                  </a:lnTo>
                  <a:lnTo>
                    <a:pt x="329" y="4193"/>
                  </a:lnTo>
                  <a:lnTo>
                    <a:pt x="263" y="4158"/>
                  </a:lnTo>
                  <a:lnTo>
                    <a:pt x="202" y="4116"/>
                  </a:lnTo>
                  <a:lnTo>
                    <a:pt x="149" y="4065"/>
                  </a:lnTo>
                  <a:lnTo>
                    <a:pt x="103" y="4008"/>
                  </a:lnTo>
                  <a:lnTo>
                    <a:pt x="65" y="3945"/>
                  </a:lnTo>
                  <a:lnTo>
                    <a:pt x="33" y="3879"/>
                  </a:lnTo>
                  <a:lnTo>
                    <a:pt x="11" y="3808"/>
                  </a:lnTo>
                  <a:lnTo>
                    <a:pt x="0" y="3732"/>
                  </a:lnTo>
                  <a:lnTo>
                    <a:pt x="0" y="3655"/>
                  </a:lnTo>
                  <a:lnTo>
                    <a:pt x="9" y="3578"/>
                  </a:lnTo>
                  <a:lnTo>
                    <a:pt x="635" y="446"/>
                  </a:lnTo>
                  <a:lnTo>
                    <a:pt x="654" y="378"/>
                  </a:lnTo>
                  <a:lnTo>
                    <a:pt x="681" y="312"/>
                  </a:lnTo>
                  <a:lnTo>
                    <a:pt x="714" y="253"/>
                  </a:lnTo>
                  <a:lnTo>
                    <a:pt x="755" y="198"/>
                  </a:lnTo>
                  <a:lnTo>
                    <a:pt x="803" y="149"/>
                  </a:lnTo>
                  <a:lnTo>
                    <a:pt x="856" y="105"/>
                  </a:lnTo>
                  <a:lnTo>
                    <a:pt x="913" y="70"/>
                  </a:lnTo>
                  <a:lnTo>
                    <a:pt x="975" y="40"/>
                  </a:lnTo>
                  <a:lnTo>
                    <a:pt x="1039" y="18"/>
                  </a:lnTo>
                  <a:lnTo>
                    <a:pt x="1109" y="5"/>
                  </a:lnTo>
                  <a:lnTo>
                    <a:pt x="11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userDrawn="1"/>
          </p:nvSpPr>
          <p:spPr bwMode="auto">
            <a:xfrm>
              <a:off x="7112" y="3755"/>
              <a:ext cx="565" cy="565"/>
            </a:xfrm>
            <a:custGeom>
              <a:avLst/>
              <a:gdLst>
                <a:gd name="T0" fmla="*/ 565 w 1130"/>
                <a:gd name="T1" fmla="*/ 0 h 1131"/>
                <a:gd name="T2" fmla="*/ 642 w 1130"/>
                <a:gd name="T3" fmla="*/ 6 h 1131"/>
                <a:gd name="T4" fmla="*/ 716 w 1130"/>
                <a:gd name="T5" fmla="*/ 20 h 1131"/>
                <a:gd name="T6" fmla="*/ 785 w 1130"/>
                <a:gd name="T7" fmla="*/ 44 h 1131"/>
                <a:gd name="T8" fmla="*/ 850 w 1130"/>
                <a:gd name="T9" fmla="*/ 77 h 1131"/>
                <a:gd name="T10" fmla="*/ 910 w 1130"/>
                <a:gd name="T11" fmla="*/ 118 h 1131"/>
                <a:gd name="T12" fmla="*/ 965 w 1130"/>
                <a:gd name="T13" fmla="*/ 165 h 1131"/>
                <a:gd name="T14" fmla="*/ 1013 w 1130"/>
                <a:gd name="T15" fmla="*/ 220 h 1131"/>
                <a:gd name="T16" fmla="*/ 1053 w 1130"/>
                <a:gd name="T17" fmla="*/ 279 h 1131"/>
                <a:gd name="T18" fmla="*/ 1086 w 1130"/>
                <a:gd name="T19" fmla="*/ 345 h 1131"/>
                <a:gd name="T20" fmla="*/ 1110 w 1130"/>
                <a:gd name="T21" fmla="*/ 415 h 1131"/>
                <a:gd name="T22" fmla="*/ 1125 w 1130"/>
                <a:gd name="T23" fmla="*/ 488 h 1131"/>
                <a:gd name="T24" fmla="*/ 1130 w 1130"/>
                <a:gd name="T25" fmla="*/ 566 h 1131"/>
                <a:gd name="T26" fmla="*/ 1125 w 1130"/>
                <a:gd name="T27" fmla="*/ 643 h 1131"/>
                <a:gd name="T28" fmla="*/ 1110 w 1130"/>
                <a:gd name="T29" fmla="*/ 716 h 1131"/>
                <a:gd name="T30" fmla="*/ 1086 w 1130"/>
                <a:gd name="T31" fmla="*/ 786 h 1131"/>
                <a:gd name="T32" fmla="*/ 1053 w 1130"/>
                <a:gd name="T33" fmla="*/ 850 h 1131"/>
                <a:gd name="T34" fmla="*/ 1013 w 1130"/>
                <a:gd name="T35" fmla="*/ 911 h 1131"/>
                <a:gd name="T36" fmla="*/ 965 w 1130"/>
                <a:gd name="T37" fmla="*/ 966 h 1131"/>
                <a:gd name="T38" fmla="*/ 910 w 1130"/>
                <a:gd name="T39" fmla="*/ 1013 h 1131"/>
                <a:gd name="T40" fmla="*/ 850 w 1130"/>
                <a:gd name="T41" fmla="*/ 1054 h 1131"/>
                <a:gd name="T42" fmla="*/ 785 w 1130"/>
                <a:gd name="T43" fmla="*/ 1087 h 1131"/>
                <a:gd name="T44" fmla="*/ 716 w 1130"/>
                <a:gd name="T45" fmla="*/ 1111 h 1131"/>
                <a:gd name="T46" fmla="*/ 642 w 1130"/>
                <a:gd name="T47" fmla="*/ 1125 h 1131"/>
                <a:gd name="T48" fmla="*/ 565 w 1130"/>
                <a:gd name="T49" fmla="*/ 1131 h 1131"/>
                <a:gd name="T50" fmla="*/ 488 w 1130"/>
                <a:gd name="T51" fmla="*/ 1125 h 1131"/>
                <a:gd name="T52" fmla="*/ 415 w 1130"/>
                <a:gd name="T53" fmla="*/ 1111 h 1131"/>
                <a:gd name="T54" fmla="*/ 345 w 1130"/>
                <a:gd name="T55" fmla="*/ 1087 h 1131"/>
                <a:gd name="T56" fmla="*/ 281 w 1130"/>
                <a:gd name="T57" fmla="*/ 1054 h 1131"/>
                <a:gd name="T58" fmla="*/ 220 w 1130"/>
                <a:gd name="T59" fmla="*/ 1013 h 1131"/>
                <a:gd name="T60" fmla="*/ 165 w 1130"/>
                <a:gd name="T61" fmla="*/ 966 h 1131"/>
                <a:gd name="T62" fmla="*/ 117 w 1130"/>
                <a:gd name="T63" fmla="*/ 911 h 1131"/>
                <a:gd name="T64" fmla="*/ 77 w 1130"/>
                <a:gd name="T65" fmla="*/ 850 h 1131"/>
                <a:gd name="T66" fmla="*/ 44 w 1130"/>
                <a:gd name="T67" fmla="*/ 786 h 1131"/>
                <a:gd name="T68" fmla="*/ 20 w 1130"/>
                <a:gd name="T69" fmla="*/ 716 h 1131"/>
                <a:gd name="T70" fmla="*/ 5 w 1130"/>
                <a:gd name="T71" fmla="*/ 643 h 1131"/>
                <a:gd name="T72" fmla="*/ 0 w 1130"/>
                <a:gd name="T73" fmla="*/ 566 h 1131"/>
                <a:gd name="T74" fmla="*/ 5 w 1130"/>
                <a:gd name="T75" fmla="*/ 488 h 1131"/>
                <a:gd name="T76" fmla="*/ 20 w 1130"/>
                <a:gd name="T77" fmla="*/ 415 h 1131"/>
                <a:gd name="T78" fmla="*/ 44 w 1130"/>
                <a:gd name="T79" fmla="*/ 345 h 1131"/>
                <a:gd name="T80" fmla="*/ 77 w 1130"/>
                <a:gd name="T81" fmla="*/ 279 h 1131"/>
                <a:gd name="T82" fmla="*/ 117 w 1130"/>
                <a:gd name="T83" fmla="*/ 220 h 1131"/>
                <a:gd name="T84" fmla="*/ 165 w 1130"/>
                <a:gd name="T85" fmla="*/ 165 h 1131"/>
                <a:gd name="T86" fmla="*/ 220 w 1130"/>
                <a:gd name="T87" fmla="*/ 118 h 1131"/>
                <a:gd name="T88" fmla="*/ 281 w 1130"/>
                <a:gd name="T89" fmla="*/ 77 h 1131"/>
                <a:gd name="T90" fmla="*/ 345 w 1130"/>
                <a:gd name="T91" fmla="*/ 44 h 1131"/>
                <a:gd name="T92" fmla="*/ 415 w 1130"/>
                <a:gd name="T93" fmla="*/ 20 h 1131"/>
                <a:gd name="T94" fmla="*/ 488 w 1130"/>
                <a:gd name="T95" fmla="*/ 6 h 1131"/>
                <a:gd name="T96" fmla="*/ 565 w 1130"/>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0" h="1131">
                  <a:moveTo>
                    <a:pt x="565" y="0"/>
                  </a:moveTo>
                  <a:lnTo>
                    <a:pt x="642" y="6"/>
                  </a:lnTo>
                  <a:lnTo>
                    <a:pt x="716" y="20"/>
                  </a:lnTo>
                  <a:lnTo>
                    <a:pt x="785" y="44"/>
                  </a:lnTo>
                  <a:lnTo>
                    <a:pt x="850" y="77"/>
                  </a:lnTo>
                  <a:lnTo>
                    <a:pt x="910" y="118"/>
                  </a:lnTo>
                  <a:lnTo>
                    <a:pt x="965" y="165"/>
                  </a:lnTo>
                  <a:lnTo>
                    <a:pt x="1013" y="220"/>
                  </a:lnTo>
                  <a:lnTo>
                    <a:pt x="1053" y="279"/>
                  </a:lnTo>
                  <a:lnTo>
                    <a:pt x="1086" y="345"/>
                  </a:lnTo>
                  <a:lnTo>
                    <a:pt x="1110" y="415"/>
                  </a:lnTo>
                  <a:lnTo>
                    <a:pt x="1125" y="488"/>
                  </a:lnTo>
                  <a:lnTo>
                    <a:pt x="1130" y="566"/>
                  </a:lnTo>
                  <a:lnTo>
                    <a:pt x="1125" y="643"/>
                  </a:lnTo>
                  <a:lnTo>
                    <a:pt x="1110" y="716"/>
                  </a:lnTo>
                  <a:lnTo>
                    <a:pt x="1086" y="786"/>
                  </a:lnTo>
                  <a:lnTo>
                    <a:pt x="1053" y="850"/>
                  </a:lnTo>
                  <a:lnTo>
                    <a:pt x="1013" y="911"/>
                  </a:lnTo>
                  <a:lnTo>
                    <a:pt x="965" y="966"/>
                  </a:lnTo>
                  <a:lnTo>
                    <a:pt x="910" y="1013"/>
                  </a:lnTo>
                  <a:lnTo>
                    <a:pt x="850" y="1054"/>
                  </a:lnTo>
                  <a:lnTo>
                    <a:pt x="785" y="1087"/>
                  </a:lnTo>
                  <a:lnTo>
                    <a:pt x="716" y="1111"/>
                  </a:lnTo>
                  <a:lnTo>
                    <a:pt x="642" y="1125"/>
                  </a:lnTo>
                  <a:lnTo>
                    <a:pt x="565" y="1131"/>
                  </a:lnTo>
                  <a:lnTo>
                    <a:pt x="488" y="1125"/>
                  </a:lnTo>
                  <a:lnTo>
                    <a:pt x="415" y="1111"/>
                  </a:lnTo>
                  <a:lnTo>
                    <a:pt x="345" y="1087"/>
                  </a:lnTo>
                  <a:lnTo>
                    <a:pt x="281" y="1054"/>
                  </a:lnTo>
                  <a:lnTo>
                    <a:pt x="220" y="1013"/>
                  </a:lnTo>
                  <a:lnTo>
                    <a:pt x="165" y="966"/>
                  </a:lnTo>
                  <a:lnTo>
                    <a:pt x="117" y="911"/>
                  </a:lnTo>
                  <a:lnTo>
                    <a:pt x="77" y="850"/>
                  </a:lnTo>
                  <a:lnTo>
                    <a:pt x="44" y="786"/>
                  </a:lnTo>
                  <a:lnTo>
                    <a:pt x="20" y="716"/>
                  </a:lnTo>
                  <a:lnTo>
                    <a:pt x="5" y="643"/>
                  </a:lnTo>
                  <a:lnTo>
                    <a:pt x="0" y="566"/>
                  </a:lnTo>
                  <a:lnTo>
                    <a:pt x="5" y="488"/>
                  </a:lnTo>
                  <a:lnTo>
                    <a:pt x="20" y="415"/>
                  </a:lnTo>
                  <a:lnTo>
                    <a:pt x="44" y="345"/>
                  </a:lnTo>
                  <a:lnTo>
                    <a:pt x="77" y="279"/>
                  </a:lnTo>
                  <a:lnTo>
                    <a:pt x="117" y="220"/>
                  </a:lnTo>
                  <a:lnTo>
                    <a:pt x="165" y="165"/>
                  </a:lnTo>
                  <a:lnTo>
                    <a:pt x="220" y="118"/>
                  </a:lnTo>
                  <a:lnTo>
                    <a:pt x="281" y="77"/>
                  </a:lnTo>
                  <a:lnTo>
                    <a:pt x="345" y="44"/>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userDrawn="1"/>
          </p:nvSpPr>
          <p:spPr bwMode="auto">
            <a:xfrm>
              <a:off x="6853" y="1494"/>
              <a:ext cx="565" cy="565"/>
            </a:xfrm>
            <a:custGeom>
              <a:avLst/>
              <a:gdLst>
                <a:gd name="T0" fmla="*/ 565 w 1131"/>
                <a:gd name="T1" fmla="*/ 0 h 1131"/>
                <a:gd name="T2" fmla="*/ 641 w 1131"/>
                <a:gd name="T3" fmla="*/ 6 h 1131"/>
                <a:gd name="T4" fmla="*/ 714 w 1131"/>
                <a:gd name="T5" fmla="*/ 20 h 1131"/>
                <a:gd name="T6" fmla="*/ 784 w 1131"/>
                <a:gd name="T7" fmla="*/ 46 h 1131"/>
                <a:gd name="T8" fmla="*/ 850 w 1131"/>
                <a:gd name="T9" fmla="*/ 79 h 1131"/>
                <a:gd name="T10" fmla="*/ 911 w 1131"/>
                <a:gd name="T11" fmla="*/ 119 h 1131"/>
                <a:gd name="T12" fmla="*/ 964 w 1131"/>
                <a:gd name="T13" fmla="*/ 167 h 1131"/>
                <a:gd name="T14" fmla="*/ 1011 w 1131"/>
                <a:gd name="T15" fmla="*/ 220 h 1131"/>
                <a:gd name="T16" fmla="*/ 1054 w 1131"/>
                <a:gd name="T17" fmla="*/ 281 h 1131"/>
                <a:gd name="T18" fmla="*/ 1085 w 1131"/>
                <a:gd name="T19" fmla="*/ 347 h 1131"/>
                <a:gd name="T20" fmla="*/ 1111 w 1131"/>
                <a:gd name="T21" fmla="*/ 417 h 1131"/>
                <a:gd name="T22" fmla="*/ 1125 w 1131"/>
                <a:gd name="T23" fmla="*/ 490 h 1131"/>
                <a:gd name="T24" fmla="*/ 1131 w 1131"/>
                <a:gd name="T25" fmla="*/ 565 h 1131"/>
                <a:gd name="T26" fmla="*/ 1125 w 1131"/>
                <a:gd name="T27" fmla="*/ 643 h 1131"/>
                <a:gd name="T28" fmla="*/ 1111 w 1131"/>
                <a:gd name="T29" fmla="*/ 716 h 1131"/>
                <a:gd name="T30" fmla="*/ 1085 w 1131"/>
                <a:gd name="T31" fmla="*/ 786 h 1131"/>
                <a:gd name="T32" fmla="*/ 1054 w 1131"/>
                <a:gd name="T33" fmla="*/ 852 h 1131"/>
                <a:gd name="T34" fmla="*/ 1011 w 1131"/>
                <a:gd name="T35" fmla="*/ 912 h 1131"/>
                <a:gd name="T36" fmla="*/ 964 w 1131"/>
                <a:gd name="T37" fmla="*/ 966 h 1131"/>
                <a:gd name="T38" fmla="*/ 911 w 1131"/>
                <a:gd name="T39" fmla="*/ 1013 h 1131"/>
                <a:gd name="T40" fmla="*/ 850 w 1131"/>
                <a:gd name="T41" fmla="*/ 1054 h 1131"/>
                <a:gd name="T42" fmla="*/ 784 w 1131"/>
                <a:gd name="T43" fmla="*/ 1087 h 1131"/>
                <a:gd name="T44" fmla="*/ 714 w 1131"/>
                <a:gd name="T45" fmla="*/ 1111 h 1131"/>
                <a:gd name="T46" fmla="*/ 641 w 1131"/>
                <a:gd name="T47" fmla="*/ 1127 h 1131"/>
                <a:gd name="T48" fmla="*/ 565 w 1131"/>
                <a:gd name="T49" fmla="*/ 1131 h 1131"/>
                <a:gd name="T50" fmla="*/ 488 w 1131"/>
                <a:gd name="T51" fmla="*/ 1127 h 1131"/>
                <a:gd name="T52" fmla="*/ 415 w 1131"/>
                <a:gd name="T53" fmla="*/ 1111 h 1131"/>
                <a:gd name="T54" fmla="*/ 345 w 1131"/>
                <a:gd name="T55" fmla="*/ 1087 h 1131"/>
                <a:gd name="T56" fmla="*/ 279 w 1131"/>
                <a:gd name="T57" fmla="*/ 1054 h 1131"/>
                <a:gd name="T58" fmla="*/ 218 w 1131"/>
                <a:gd name="T59" fmla="*/ 1013 h 1131"/>
                <a:gd name="T60" fmla="*/ 165 w 1131"/>
                <a:gd name="T61" fmla="*/ 966 h 1131"/>
                <a:gd name="T62" fmla="*/ 117 w 1131"/>
                <a:gd name="T63" fmla="*/ 912 h 1131"/>
                <a:gd name="T64" fmla="*/ 77 w 1131"/>
                <a:gd name="T65" fmla="*/ 852 h 1131"/>
                <a:gd name="T66" fmla="*/ 44 w 1131"/>
                <a:gd name="T67" fmla="*/ 786 h 1131"/>
                <a:gd name="T68" fmla="*/ 20 w 1131"/>
                <a:gd name="T69" fmla="*/ 716 h 1131"/>
                <a:gd name="T70" fmla="*/ 4 w 1131"/>
                <a:gd name="T71" fmla="*/ 643 h 1131"/>
                <a:gd name="T72" fmla="*/ 0 w 1131"/>
                <a:gd name="T73" fmla="*/ 565 h 1131"/>
                <a:gd name="T74" fmla="*/ 4 w 1131"/>
                <a:gd name="T75" fmla="*/ 490 h 1131"/>
                <a:gd name="T76" fmla="*/ 20 w 1131"/>
                <a:gd name="T77" fmla="*/ 417 h 1131"/>
                <a:gd name="T78" fmla="*/ 44 w 1131"/>
                <a:gd name="T79" fmla="*/ 347 h 1131"/>
                <a:gd name="T80" fmla="*/ 77 w 1131"/>
                <a:gd name="T81" fmla="*/ 281 h 1131"/>
                <a:gd name="T82" fmla="*/ 117 w 1131"/>
                <a:gd name="T83" fmla="*/ 220 h 1131"/>
                <a:gd name="T84" fmla="*/ 165 w 1131"/>
                <a:gd name="T85" fmla="*/ 167 h 1131"/>
                <a:gd name="T86" fmla="*/ 218 w 1131"/>
                <a:gd name="T87" fmla="*/ 119 h 1131"/>
                <a:gd name="T88" fmla="*/ 279 w 1131"/>
                <a:gd name="T89" fmla="*/ 79 h 1131"/>
                <a:gd name="T90" fmla="*/ 345 w 1131"/>
                <a:gd name="T91" fmla="*/ 46 h 1131"/>
                <a:gd name="T92" fmla="*/ 415 w 1131"/>
                <a:gd name="T93" fmla="*/ 20 h 1131"/>
                <a:gd name="T94" fmla="*/ 488 w 1131"/>
                <a:gd name="T95" fmla="*/ 6 h 1131"/>
                <a:gd name="T96" fmla="*/ 565 w 1131"/>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1" h="1131">
                  <a:moveTo>
                    <a:pt x="565" y="0"/>
                  </a:moveTo>
                  <a:lnTo>
                    <a:pt x="641" y="6"/>
                  </a:lnTo>
                  <a:lnTo>
                    <a:pt x="714" y="20"/>
                  </a:lnTo>
                  <a:lnTo>
                    <a:pt x="784" y="46"/>
                  </a:lnTo>
                  <a:lnTo>
                    <a:pt x="850" y="79"/>
                  </a:lnTo>
                  <a:lnTo>
                    <a:pt x="911" y="119"/>
                  </a:lnTo>
                  <a:lnTo>
                    <a:pt x="964" y="167"/>
                  </a:lnTo>
                  <a:lnTo>
                    <a:pt x="1011" y="220"/>
                  </a:lnTo>
                  <a:lnTo>
                    <a:pt x="1054" y="281"/>
                  </a:lnTo>
                  <a:lnTo>
                    <a:pt x="1085" y="347"/>
                  </a:lnTo>
                  <a:lnTo>
                    <a:pt x="1111" y="417"/>
                  </a:lnTo>
                  <a:lnTo>
                    <a:pt x="1125" y="490"/>
                  </a:lnTo>
                  <a:lnTo>
                    <a:pt x="1131" y="565"/>
                  </a:lnTo>
                  <a:lnTo>
                    <a:pt x="1125" y="643"/>
                  </a:lnTo>
                  <a:lnTo>
                    <a:pt x="1111" y="716"/>
                  </a:lnTo>
                  <a:lnTo>
                    <a:pt x="1085" y="786"/>
                  </a:lnTo>
                  <a:lnTo>
                    <a:pt x="1054" y="852"/>
                  </a:lnTo>
                  <a:lnTo>
                    <a:pt x="1011" y="912"/>
                  </a:lnTo>
                  <a:lnTo>
                    <a:pt x="964" y="966"/>
                  </a:lnTo>
                  <a:lnTo>
                    <a:pt x="911" y="1013"/>
                  </a:lnTo>
                  <a:lnTo>
                    <a:pt x="850" y="1054"/>
                  </a:lnTo>
                  <a:lnTo>
                    <a:pt x="784" y="1087"/>
                  </a:lnTo>
                  <a:lnTo>
                    <a:pt x="714" y="1111"/>
                  </a:lnTo>
                  <a:lnTo>
                    <a:pt x="641" y="1127"/>
                  </a:lnTo>
                  <a:lnTo>
                    <a:pt x="565" y="1131"/>
                  </a:lnTo>
                  <a:lnTo>
                    <a:pt x="488" y="1127"/>
                  </a:lnTo>
                  <a:lnTo>
                    <a:pt x="415" y="1111"/>
                  </a:lnTo>
                  <a:lnTo>
                    <a:pt x="345" y="1087"/>
                  </a:lnTo>
                  <a:lnTo>
                    <a:pt x="279" y="1054"/>
                  </a:lnTo>
                  <a:lnTo>
                    <a:pt x="218" y="1013"/>
                  </a:lnTo>
                  <a:lnTo>
                    <a:pt x="165" y="966"/>
                  </a:lnTo>
                  <a:lnTo>
                    <a:pt x="117" y="912"/>
                  </a:lnTo>
                  <a:lnTo>
                    <a:pt x="77" y="852"/>
                  </a:lnTo>
                  <a:lnTo>
                    <a:pt x="44" y="786"/>
                  </a:lnTo>
                  <a:lnTo>
                    <a:pt x="20" y="716"/>
                  </a:lnTo>
                  <a:lnTo>
                    <a:pt x="4" y="643"/>
                  </a:lnTo>
                  <a:lnTo>
                    <a:pt x="0" y="565"/>
                  </a:lnTo>
                  <a:lnTo>
                    <a:pt x="4" y="490"/>
                  </a:lnTo>
                  <a:lnTo>
                    <a:pt x="20" y="417"/>
                  </a:lnTo>
                  <a:lnTo>
                    <a:pt x="44" y="347"/>
                  </a:lnTo>
                  <a:lnTo>
                    <a:pt x="77" y="281"/>
                  </a:lnTo>
                  <a:lnTo>
                    <a:pt x="117" y="220"/>
                  </a:lnTo>
                  <a:lnTo>
                    <a:pt x="165" y="167"/>
                  </a:lnTo>
                  <a:lnTo>
                    <a:pt x="218" y="119"/>
                  </a:lnTo>
                  <a:lnTo>
                    <a:pt x="279" y="79"/>
                  </a:lnTo>
                  <a:lnTo>
                    <a:pt x="345" y="46"/>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userDrawn="1"/>
          </p:nvSpPr>
          <p:spPr bwMode="auto">
            <a:xfrm>
              <a:off x="4651" y="2624"/>
              <a:ext cx="1828" cy="565"/>
            </a:xfrm>
            <a:custGeom>
              <a:avLst/>
              <a:gdLst>
                <a:gd name="T0" fmla="*/ 558 w 3657"/>
                <a:gd name="T1" fmla="*/ 0 h 1131"/>
                <a:gd name="T2" fmla="*/ 3102 w 3657"/>
                <a:gd name="T3" fmla="*/ 0 h 1131"/>
                <a:gd name="T4" fmla="*/ 3181 w 3657"/>
                <a:gd name="T5" fmla="*/ 6 h 1131"/>
                <a:gd name="T6" fmla="*/ 3257 w 3657"/>
                <a:gd name="T7" fmla="*/ 22 h 1131"/>
                <a:gd name="T8" fmla="*/ 3328 w 3657"/>
                <a:gd name="T9" fmla="*/ 48 h 1131"/>
                <a:gd name="T10" fmla="*/ 3394 w 3657"/>
                <a:gd name="T11" fmla="*/ 83 h 1131"/>
                <a:gd name="T12" fmla="*/ 3453 w 3657"/>
                <a:gd name="T13" fmla="*/ 125 h 1131"/>
                <a:gd name="T14" fmla="*/ 3508 w 3657"/>
                <a:gd name="T15" fmla="*/ 176 h 1131"/>
                <a:gd name="T16" fmla="*/ 3554 w 3657"/>
                <a:gd name="T17" fmla="*/ 233 h 1131"/>
                <a:gd name="T18" fmla="*/ 3593 w 3657"/>
                <a:gd name="T19" fmla="*/ 294 h 1131"/>
                <a:gd name="T20" fmla="*/ 3622 w 3657"/>
                <a:gd name="T21" fmla="*/ 362 h 1131"/>
                <a:gd name="T22" fmla="*/ 3644 w 3657"/>
                <a:gd name="T23" fmla="*/ 433 h 1131"/>
                <a:gd name="T24" fmla="*/ 3655 w 3657"/>
                <a:gd name="T25" fmla="*/ 509 h 1131"/>
                <a:gd name="T26" fmla="*/ 3657 w 3657"/>
                <a:gd name="T27" fmla="*/ 586 h 1131"/>
                <a:gd name="T28" fmla="*/ 3646 w 3657"/>
                <a:gd name="T29" fmla="*/ 663 h 1131"/>
                <a:gd name="T30" fmla="*/ 3642 w 3657"/>
                <a:gd name="T31" fmla="*/ 685 h 1131"/>
                <a:gd name="T32" fmla="*/ 3624 w 3657"/>
                <a:gd name="T33" fmla="*/ 755 h 1131"/>
                <a:gd name="T34" fmla="*/ 3596 w 3657"/>
                <a:gd name="T35" fmla="*/ 819 h 1131"/>
                <a:gd name="T36" fmla="*/ 3563 w 3657"/>
                <a:gd name="T37" fmla="*/ 880 h 1131"/>
                <a:gd name="T38" fmla="*/ 3523 w 3657"/>
                <a:gd name="T39" fmla="*/ 935 h 1131"/>
                <a:gd name="T40" fmla="*/ 3475 w 3657"/>
                <a:gd name="T41" fmla="*/ 982 h 1131"/>
                <a:gd name="T42" fmla="*/ 3424 w 3657"/>
                <a:gd name="T43" fmla="*/ 1026 h 1131"/>
                <a:gd name="T44" fmla="*/ 3365 w 3657"/>
                <a:gd name="T45" fmla="*/ 1063 h 1131"/>
                <a:gd name="T46" fmla="*/ 3304 w 3657"/>
                <a:gd name="T47" fmla="*/ 1093 h 1131"/>
                <a:gd name="T48" fmla="*/ 3238 w 3657"/>
                <a:gd name="T49" fmla="*/ 1113 h 1131"/>
                <a:gd name="T50" fmla="*/ 3169 w 3657"/>
                <a:gd name="T51" fmla="*/ 1127 h 1131"/>
                <a:gd name="T52" fmla="*/ 3099 w 3657"/>
                <a:gd name="T53" fmla="*/ 1131 h 1131"/>
                <a:gd name="T54" fmla="*/ 554 w 3657"/>
                <a:gd name="T55" fmla="*/ 1131 h 1131"/>
                <a:gd name="T56" fmla="*/ 475 w 3657"/>
                <a:gd name="T57" fmla="*/ 1126 h 1131"/>
                <a:gd name="T58" fmla="*/ 400 w 3657"/>
                <a:gd name="T59" fmla="*/ 1109 h 1131"/>
                <a:gd name="T60" fmla="*/ 329 w 3657"/>
                <a:gd name="T61" fmla="*/ 1083 h 1131"/>
                <a:gd name="T62" fmla="*/ 264 w 3657"/>
                <a:gd name="T63" fmla="*/ 1048 h 1131"/>
                <a:gd name="T64" fmla="*/ 204 w 3657"/>
                <a:gd name="T65" fmla="*/ 1006 h 1131"/>
                <a:gd name="T66" fmla="*/ 151 w 3657"/>
                <a:gd name="T67" fmla="*/ 957 h 1131"/>
                <a:gd name="T68" fmla="*/ 103 w 3657"/>
                <a:gd name="T69" fmla="*/ 900 h 1131"/>
                <a:gd name="T70" fmla="*/ 64 w 3657"/>
                <a:gd name="T71" fmla="*/ 837 h 1131"/>
                <a:gd name="T72" fmla="*/ 35 w 3657"/>
                <a:gd name="T73" fmla="*/ 769 h 1131"/>
                <a:gd name="T74" fmla="*/ 13 w 3657"/>
                <a:gd name="T75" fmla="*/ 698 h 1131"/>
                <a:gd name="T76" fmla="*/ 2 w 3657"/>
                <a:gd name="T77" fmla="*/ 624 h 1131"/>
                <a:gd name="T78" fmla="*/ 0 w 3657"/>
                <a:gd name="T79" fmla="*/ 547 h 1131"/>
                <a:gd name="T80" fmla="*/ 11 w 3657"/>
                <a:gd name="T81" fmla="*/ 468 h 1131"/>
                <a:gd name="T82" fmla="*/ 15 w 3657"/>
                <a:gd name="T83" fmla="*/ 446 h 1131"/>
                <a:gd name="T84" fmla="*/ 33 w 3657"/>
                <a:gd name="T85" fmla="*/ 376 h 1131"/>
                <a:gd name="T86" fmla="*/ 61 w 3657"/>
                <a:gd name="T87" fmla="*/ 312 h 1131"/>
                <a:gd name="T88" fmla="*/ 94 w 3657"/>
                <a:gd name="T89" fmla="*/ 252 h 1131"/>
                <a:gd name="T90" fmla="*/ 134 w 3657"/>
                <a:gd name="T91" fmla="*/ 198 h 1131"/>
                <a:gd name="T92" fmla="*/ 182 w 3657"/>
                <a:gd name="T93" fmla="*/ 149 h 1131"/>
                <a:gd name="T94" fmla="*/ 235 w 3657"/>
                <a:gd name="T95" fmla="*/ 105 h 1131"/>
                <a:gd name="T96" fmla="*/ 292 w 3657"/>
                <a:gd name="T97" fmla="*/ 68 h 1131"/>
                <a:gd name="T98" fmla="*/ 354 w 3657"/>
                <a:gd name="T99" fmla="*/ 40 h 1131"/>
                <a:gd name="T100" fmla="*/ 419 w 3657"/>
                <a:gd name="T101" fmla="*/ 18 h 1131"/>
                <a:gd name="T102" fmla="*/ 488 w 3657"/>
                <a:gd name="T103" fmla="*/ 6 h 1131"/>
                <a:gd name="T104" fmla="*/ 558 w 3657"/>
                <a:gd name="T105"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57" h="1131">
                  <a:moveTo>
                    <a:pt x="558" y="0"/>
                  </a:moveTo>
                  <a:lnTo>
                    <a:pt x="3102" y="0"/>
                  </a:lnTo>
                  <a:lnTo>
                    <a:pt x="3181" y="6"/>
                  </a:lnTo>
                  <a:lnTo>
                    <a:pt x="3257" y="22"/>
                  </a:lnTo>
                  <a:lnTo>
                    <a:pt x="3328" y="48"/>
                  </a:lnTo>
                  <a:lnTo>
                    <a:pt x="3394" y="83"/>
                  </a:lnTo>
                  <a:lnTo>
                    <a:pt x="3453" y="125"/>
                  </a:lnTo>
                  <a:lnTo>
                    <a:pt x="3508" y="176"/>
                  </a:lnTo>
                  <a:lnTo>
                    <a:pt x="3554" y="233"/>
                  </a:lnTo>
                  <a:lnTo>
                    <a:pt x="3593" y="294"/>
                  </a:lnTo>
                  <a:lnTo>
                    <a:pt x="3622" y="362"/>
                  </a:lnTo>
                  <a:lnTo>
                    <a:pt x="3644" y="433"/>
                  </a:lnTo>
                  <a:lnTo>
                    <a:pt x="3655" y="509"/>
                  </a:lnTo>
                  <a:lnTo>
                    <a:pt x="3657" y="586"/>
                  </a:lnTo>
                  <a:lnTo>
                    <a:pt x="3646" y="663"/>
                  </a:lnTo>
                  <a:lnTo>
                    <a:pt x="3642" y="685"/>
                  </a:lnTo>
                  <a:lnTo>
                    <a:pt x="3624" y="755"/>
                  </a:lnTo>
                  <a:lnTo>
                    <a:pt x="3596" y="819"/>
                  </a:lnTo>
                  <a:lnTo>
                    <a:pt x="3563" y="880"/>
                  </a:lnTo>
                  <a:lnTo>
                    <a:pt x="3523" y="935"/>
                  </a:lnTo>
                  <a:lnTo>
                    <a:pt x="3475" y="982"/>
                  </a:lnTo>
                  <a:lnTo>
                    <a:pt x="3424" y="1026"/>
                  </a:lnTo>
                  <a:lnTo>
                    <a:pt x="3365" y="1063"/>
                  </a:lnTo>
                  <a:lnTo>
                    <a:pt x="3304" y="1093"/>
                  </a:lnTo>
                  <a:lnTo>
                    <a:pt x="3238" y="1113"/>
                  </a:lnTo>
                  <a:lnTo>
                    <a:pt x="3169" y="1127"/>
                  </a:lnTo>
                  <a:lnTo>
                    <a:pt x="3099" y="1131"/>
                  </a:lnTo>
                  <a:lnTo>
                    <a:pt x="554" y="1131"/>
                  </a:lnTo>
                  <a:lnTo>
                    <a:pt x="475" y="1126"/>
                  </a:lnTo>
                  <a:lnTo>
                    <a:pt x="400" y="1109"/>
                  </a:lnTo>
                  <a:lnTo>
                    <a:pt x="329" y="1083"/>
                  </a:lnTo>
                  <a:lnTo>
                    <a:pt x="264" y="1048"/>
                  </a:lnTo>
                  <a:lnTo>
                    <a:pt x="204" y="1006"/>
                  </a:lnTo>
                  <a:lnTo>
                    <a:pt x="151" y="957"/>
                  </a:lnTo>
                  <a:lnTo>
                    <a:pt x="103" y="900"/>
                  </a:lnTo>
                  <a:lnTo>
                    <a:pt x="64" y="837"/>
                  </a:lnTo>
                  <a:lnTo>
                    <a:pt x="35" y="769"/>
                  </a:lnTo>
                  <a:lnTo>
                    <a:pt x="13" y="698"/>
                  </a:lnTo>
                  <a:lnTo>
                    <a:pt x="2" y="624"/>
                  </a:lnTo>
                  <a:lnTo>
                    <a:pt x="0" y="547"/>
                  </a:lnTo>
                  <a:lnTo>
                    <a:pt x="11" y="468"/>
                  </a:lnTo>
                  <a:lnTo>
                    <a:pt x="15" y="446"/>
                  </a:lnTo>
                  <a:lnTo>
                    <a:pt x="33" y="376"/>
                  </a:lnTo>
                  <a:lnTo>
                    <a:pt x="61" y="312"/>
                  </a:lnTo>
                  <a:lnTo>
                    <a:pt x="94" y="252"/>
                  </a:lnTo>
                  <a:lnTo>
                    <a:pt x="134" y="198"/>
                  </a:lnTo>
                  <a:lnTo>
                    <a:pt x="182" y="149"/>
                  </a:lnTo>
                  <a:lnTo>
                    <a:pt x="235" y="105"/>
                  </a:lnTo>
                  <a:lnTo>
                    <a:pt x="292" y="68"/>
                  </a:lnTo>
                  <a:lnTo>
                    <a:pt x="354" y="40"/>
                  </a:lnTo>
                  <a:lnTo>
                    <a:pt x="419" y="18"/>
                  </a:lnTo>
                  <a:lnTo>
                    <a:pt x="488" y="6"/>
                  </a:lnTo>
                  <a:lnTo>
                    <a:pt x="5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Rectangle 14"/>
          <p:cNvSpPr>
            <a:spLocks noChangeArrowheads="1"/>
          </p:cNvSpPr>
          <p:nvPr userDrawn="1"/>
        </p:nvSpPr>
        <p:spPr bwMode="auto">
          <a:xfrm>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userDrawn="1"/>
        </p:nvGrpSpPr>
        <p:grpSpPr>
          <a:xfrm>
            <a:off x="19050" y="6029325"/>
            <a:ext cx="3897313" cy="828675"/>
            <a:chOff x="19050" y="6029325"/>
            <a:chExt cx="3897313" cy="828675"/>
          </a:xfrm>
        </p:grpSpPr>
        <p:sp>
          <p:nvSpPr>
            <p:cNvPr id="16" name="Freeform 15"/>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1449179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Seperato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989"/>
            <a:ext cx="12280739" cy="6856021"/>
          </a:xfrm>
          <a:prstGeom prst="rect">
            <a:avLst/>
          </a:prstGeom>
        </p:spPr>
      </p:pic>
      <p:sp>
        <p:nvSpPr>
          <p:cNvPr id="39" name="Title 2"/>
          <p:cNvSpPr>
            <a:spLocks noGrp="1"/>
          </p:cNvSpPr>
          <p:nvPr>
            <p:ph type="title"/>
          </p:nvPr>
        </p:nvSpPr>
        <p:spPr>
          <a:xfrm>
            <a:off x="7108346" y="2631511"/>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6953119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Seperator 3">
    <p:spTree>
      <p:nvGrpSpPr>
        <p:cNvPr id="1" name=""/>
        <p:cNvGrpSpPr/>
        <p:nvPr/>
      </p:nvGrpSpPr>
      <p:grpSpPr>
        <a:xfrm>
          <a:off x="0" y="0"/>
          <a:ext cx="0" cy="0"/>
          <a:chOff x="0" y="0"/>
          <a:chExt cx="0" cy="0"/>
        </a:xfrm>
      </p:grpSpPr>
      <p:pic>
        <p:nvPicPr>
          <p:cNvPr id="67" name="Picture 6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52"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962854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photo insert">
    <p:spTree>
      <p:nvGrpSpPr>
        <p:cNvPr id="1" name=""/>
        <p:cNvGrpSpPr/>
        <p:nvPr/>
      </p:nvGrpSpPr>
      <p:grpSpPr>
        <a:xfrm>
          <a:off x="0" y="0"/>
          <a:ext cx="0" cy="0"/>
          <a:chOff x="0" y="0"/>
          <a:chExt cx="0" cy="0"/>
        </a:xfrm>
      </p:grpSpPr>
      <p:sp>
        <p:nvSpPr>
          <p:cNvPr id="90" name="Rectangle 89"/>
          <p:cNvSpPr/>
          <p:nvPr/>
        </p:nvSpPr>
        <p:spPr>
          <a:xfrm>
            <a:off x="5959779" y="5039710"/>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84" name="Rectangle 83"/>
          <p:cNvSpPr/>
          <p:nvPr/>
        </p:nvSpPr>
        <p:spPr>
          <a:xfrm>
            <a:off x="3090509" y="3279527"/>
            <a:ext cx="5898699"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374104" y="1525467"/>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475366" y="1619641"/>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3216626" y="3406076"/>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6104377" y="5162080"/>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98" name="Text Placeholder 97"/>
          <p:cNvSpPr>
            <a:spLocks noGrp="1"/>
          </p:cNvSpPr>
          <p:nvPr>
            <p:ph type="body" sz="quarter" idx="13" hasCustomPrompt="1"/>
          </p:nvPr>
        </p:nvSpPr>
        <p:spPr>
          <a:xfrm>
            <a:off x="1376629" y="1547307"/>
            <a:ext cx="4631332" cy="735625"/>
          </a:xfrm>
        </p:spPr>
        <p:txBody>
          <a:bodyPr/>
          <a:lstStyle>
            <a:lvl1pPr marL="0" indent="0">
              <a:buClr>
                <a:srgbClr val="4D4D4D"/>
              </a:buClr>
              <a:buFont typeface="Arial" panose="020B0604020202020204" pitchFamily="34" charset="0"/>
              <a:buNone/>
              <a:defRPr sz="1599" b="1" i="1" baseline="0"/>
            </a:lvl1pPr>
          </a:lstStyle>
          <a:p>
            <a:pPr lvl="0"/>
            <a:r>
              <a:rPr lang="en-US" dirty="0" smtClean="0"/>
              <a:t>Title</a:t>
            </a:r>
          </a:p>
        </p:txBody>
      </p:sp>
      <p:sp>
        <p:nvSpPr>
          <p:cNvPr id="99" name="Text Placeholder 97"/>
          <p:cNvSpPr>
            <a:spLocks noGrp="1"/>
          </p:cNvSpPr>
          <p:nvPr>
            <p:ph type="body" sz="quarter" idx="14" hasCustomPrompt="1"/>
          </p:nvPr>
        </p:nvSpPr>
        <p:spPr>
          <a:xfrm>
            <a:off x="1379960" y="2275259"/>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a:t>
            </a:r>
          </a:p>
        </p:txBody>
      </p:sp>
      <p:sp>
        <p:nvSpPr>
          <p:cNvPr id="100" name="Text Placeholder 97"/>
          <p:cNvSpPr>
            <a:spLocks noGrp="1"/>
          </p:cNvSpPr>
          <p:nvPr>
            <p:ph type="body" sz="quarter" idx="15" hasCustomPrompt="1"/>
          </p:nvPr>
        </p:nvSpPr>
        <p:spPr>
          <a:xfrm>
            <a:off x="4064000" y="3318365"/>
            <a:ext cx="49252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101" name="Text Placeholder 97"/>
          <p:cNvSpPr>
            <a:spLocks noGrp="1"/>
          </p:cNvSpPr>
          <p:nvPr>
            <p:ph type="body" sz="quarter" idx="16" hasCustomPrompt="1"/>
          </p:nvPr>
        </p:nvSpPr>
        <p:spPr>
          <a:xfrm>
            <a:off x="4067331" y="4046317"/>
            <a:ext cx="492187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102" name="Text Placeholder 97"/>
          <p:cNvSpPr>
            <a:spLocks noGrp="1"/>
          </p:cNvSpPr>
          <p:nvPr>
            <p:ph type="body" sz="quarter" idx="17" hasCustomPrompt="1"/>
          </p:nvPr>
        </p:nvSpPr>
        <p:spPr>
          <a:xfrm>
            <a:off x="6951231" y="5072340"/>
            <a:ext cx="4631332"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103" name="Text Placeholder 97"/>
          <p:cNvSpPr>
            <a:spLocks noGrp="1"/>
          </p:cNvSpPr>
          <p:nvPr>
            <p:ph type="body" sz="quarter" idx="18" hasCustomPrompt="1"/>
          </p:nvPr>
        </p:nvSpPr>
        <p:spPr>
          <a:xfrm>
            <a:off x="6954563" y="5827062"/>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1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5550848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photo insert">
    <p:spTree>
      <p:nvGrpSpPr>
        <p:cNvPr id="1" name=""/>
        <p:cNvGrpSpPr/>
        <p:nvPr/>
      </p:nvGrpSpPr>
      <p:grpSpPr>
        <a:xfrm>
          <a:off x="0" y="0"/>
          <a:ext cx="0" cy="0"/>
          <a:chOff x="0" y="0"/>
          <a:chExt cx="0" cy="0"/>
        </a:xfrm>
      </p:grpSpPr>
      <p:sp>
        <p:nvSpPr>
          <p:cNvPr id="30" name="Rectangle 29"/>
          <p:cNvSpPr/>
          <p:nvPr/>
        </p:nvSpPr>
        <p:spPr>
          <a:xfrm>
            <a:off x="634259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7" name="Rectangle 36"/>
          <p:cNvSpPr/>
          <p:nvPr/>
        </p:nvSpPr>
        <p:spPr>
          <a:xfrm>
            <a:off x="78710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24" name="Rectangle 23"/>
          <p:cNvSpPr/>
          <p:nvPr/>
        </p:nvSpPr>
        <p:spPr>
          <a:xfrm>
            <a:off x="6358310"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802819"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917478" y="163836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6484523" y="1647371"/>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6466105" y="4063332"/>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2" name="Picture Placeholder 8"/>
          <p:cNvSpPr>
            <a:spLocks noGrp="1"/>
          </p:cNvSpPr>
          <p:nvPr>
            <p:ph type="pic" sz="quarter" idx="13" hasCustomPrompt="1"/>
          </p:nvPr>
        </p:nvSpPr>
        <p:spPr>
          <a:xfrm>
            <a:off x="923318" y="4122179"/>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5" name="Text Placeholder 97"/>
          <p:cNvSpPr>
            <a:spLocks noGrp="1"/>
          </p:cNvSpPr>
          <p:nvPr>
            <p:ph type="body" sz="quarter" idx="14" hasCustomPrompt="1"/>
          </p:nvPr>
        </p:nvSpPr>
        <p:spPr>
          <a:xfrm>
            <a:off x="177855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46" name="Text Placeholder 97"/>
          <p:cNvSpPr>
            <a:spLocks noGrp="1"/>
          </p:cNvSpPr>
          <p:nvPr>
            <p:ph type="body" sz="quarter" idx="15" hasCustomPrompt="1"/>
          </p:nvPr>
        </p:nvSpPr>
        <p:spPr>
          <a:xfrm>
            <a:off x="1778550" y="230737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47" name="Text Placeholder 97"/>
          <p:cNvSpPr>
            <a:spLocks noGrp="1"/>
          </p:cNvSpPr>
          <p:nvPr>
            <p:ph type="body" sz="quarter" idx="16" hasCustomPrompt="1"/>
          </p:nvPr>
        </p:nvSpPr>
        <p:spPr>
          <a:xfrm>
            <a:off x="177855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48" name="Text Placeholder 97"/>
          <p:cNvSpPr>
            <a:spLocks noGrp="1"/>
          </p:cNvSpPr>
          <p:nvPr>
            <p:ph type="body" sz="quarter" idx="17" hasCustomPrompt="1"/>
          </p:nvPr>
        </p:nvSpPr>
        <p:spPr>
          <a:xfrm>
            <a:off x="177855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49" name="Text Placeholder 97"/>
          <p:cNvSpPr>
            <a:spLocks noGrp="1"/>
          </p:cNvSpPr>
          <p:nvPr>
            <p:ph type="body" sz="quarter" idx="18" hasCustomPrompt="1"/>
          </p:nvPr>
        </p:nvSpPr>
        <p:spPr>
          <a:xfrm>
            <a:off x="734117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50" name="Text Placeholder 97"/>
          <p:cNvSpPr>
            <a:spLocks noGrp="1"/>
          </p:cNvSpPr>
          <p:nvPr>
            <p:ph type="body" sz="quarter" idx="19" hasCustomPrompt="1"/>
          </p:nvPr>
        </p:nvSpPr>
        <p:spPr>
          <a:xfrm>
            <a:off x="734117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1" name="Text Placeholder 97"/>
          <p:cNvSpPr>
            <a:spLocks noGrp="1"/>
          </p:cNvSpPr>
          <p:nvPr>
            <p:ph type="body" sz="quarter" idx="20" hasCustomPrompt="1"/>
          </p:nvPr>
        </p:nvSpPr>
        <p:spPr>
          <a:xfrm>
            <a:off x="734117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52" name="Text Placeholder 97"/>
          <p:cNvSpPr>
            <a:spLocks noGrp="1"/>
          </p:cNvSpPr>
          <p:nvPr>
            <p:ph type="body" sz="quarter" idx="21" hasCustomPrompt="1"/>
          </p:nvPr>
        </p:nvSpPr>
        <p:spPr>
          <a:xfrm>
            <a:off x="7341170" y="2287316"/>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20"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6964188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3">
            <a:lum/>
          </a:blip>
          <a:srcRect/>
          <a:stretch>
            <a:fillRect/>
          </a:stretch>
        </a:blipFill>
        <a:effectLst/>
      </p:bgPr>
    </p:bg>
    <p:spTree>
      <p:nvGrpSpPr>
        <p:cNvPr id="1" name=""/>
        <p:cNvGrpSpPr/>
        <p:nvPr/>
      </p:nvGrpSpPr>
      <p:grpSpPr>
        <a:xfrm>
          <a:off x="0" y="0"/>
          <a:ext cx="0" cy="0"/>
          <a:chOff x="0" y="0"/>
          <a:chExt cx="0" cy="0"/>
        </a:xfrm>
      </p:grpSpPr>
      <p:grpSp>
        <p:nvGrpSpPr>
          <p:cNvPr id="35" name="Group 25"/>
          <p:cNvGrpSpPr>
            <a:grpSpLocks noChangeAspect="1"/>
          </p:cNvGrpSpPr>
          <p:nvPr userDrawn="1"/>
        </p:nvGrpSpPr>
        <p:grpSpPr bwMode="auto">
          <a:xfrm>
            <a:off x="0" y="1466717"/>
            <a:ext cx="9584503" cy="5391283"/>
            <a:chOff x="0" y="0"/>
            <a:chExt cx="7680" cy="4320"/>
          </a:xfrm>
        </p:grpSpPr>
        <p:sp>
          <p:nvSpPr>
            <p:cNvPr id="36" name="AutoShape 24"/>
            <p:cNvSpPr>
              <a:spLocks noChangeAspect="1" noChangeArrowheads="1" noTextEdit="1"/>
            </p:cNvSpPr>
            <p:nvPr userDrawn="1"/>
          </p:nvSpPr>
          <p:spPr bwMode="auto">
            <a:xfrm>
              <a:off x="0" y="0"/>
              <a:ext cx="768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0"/>
            <p:cNvSpPr>
              <a:spLocks/>
            </p:cNvSpPr>
            <p:nvPr userDrawn="1"/>
          </p:nvSpPr>
          <p:spPr bwMode="auto">
            <a:xfrm>
              <a:off x="891" y="4266"/>
              <a:ext cx="117" cy="54"/>
            </a:xfrm>
            <a:custGeom>
              <a:avLst/>
              <a:gdLst>
                <a:gd name="T0" fmla="*/ 59 w 117"/>
                <a:gd name="T1" fmla="*/ 0 h 54"/>
                <a:gd name="T2" fmla="*/ 59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9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9" y="0"/>
                  </a:moveTo>
                  <a:lnTo>
                    <a:pt x="59" y="0"/>
                  </a:lnTo>
                  <a:lnTo>
                    <a:pt x="82" y="5"/>
                  </a:lnTo>
                  <a:lnTo>
                    <a:pt x="100" y="17"/>
                  </a:lnTo>
                  <a:lnTo>
                    <a:pt x="112" y="35"/>
                  </a:lnTo>
                  <a:lnTo>
                    <a:pt x="117" y="54"/>
                  </a:lnTo>
                  <a:lnTo>
                    <a:pt x="0" y="54"/>
                  </a:lnTo>
                  <a:lnTo>
                    <a:pt x="5" y="35"/>
                  </a:lnTo>
                  <a:lnTo>
                    <a:pt x="17" y="17"/>
                  </a:lnTo>
                  <a:lnTo>
                    <a:pt x="35" y="5"/>
                  </a:lnTo>
                  <a:lnTo>
                    <a:pt x="59"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1"/>
            <p:cNvSpPr>
              <a:spLocks/>
            </p:cNvSpPr>
            <p:nvPr userDrawn="1"/>
          </p:nvSpPr>
          <p:spPr bwMode="auto">
            <a:xfrm>
              <a:off x="189" y="3973"/>
              <a:ext cx="116" cy="347"/>
            </a:xfrm>
            <a:custGeom>
              <a:avLst/>
              <a:gdLst>
                <a:gd name="T0" fmla="*/ 55 w 116"/>
                <a:gd name="T1" fmla="*/ 0 h 347"/>
                <a:gd name="T2" fmla="*/ 58 w 116"/>
                <a:gd name="T3" fmla="*/ 0 h 347"/>
                <a:gd name="T4" fmla="*/ 81 w 116"/>
                <a:gd name="T5" fmla="*/ 5 h 347"/>
                <a:gd name="T6" fmla="*/ 97 w 116"/>
                <a:gd name="T7" fmla="*/ 19 h 347"/>
                <a:gd name="T8" fmla="*/ 111 w 116"/>
                <a:gd name="T9" fmla="*/ 35 h 347"/>
                <a:gd name="T10" fmla="*/ 116 w 116"/>
                <a:gd name="T11" fmla="*/ 58 h 347"/>
                <a:gd name="T12" fmla="*/ 116 w 116"/>
                <a:gd name="T13" fmla="*/ 347 h 347"/>
                <a:gd name="T14" fmla="*/ 0 w 116"/>
                <a:gd name="T15" fmla="*/ 347 h 347"/>
                <a:gd name="T16" fmla="*/ 0 w 116"/>
                <a:gd name="T17" fmla="*/ 58 h 347"/>
                <a:gd name="T18" fmla="*/ 4 w 116"/>
                <a:gd name="T19" fmla="*/ 35 h 347"/>
                <a:gd name="T20" fmla="*/ 16 w 116"/>
                <a:gd name="T21" fmla="*/ 19 h 347"/>
                <a:gd name="T22" fmla="*/ 34 w 116"/>
                <a:gd name="T23" fmla="*/ 5 h 347"/>
                <a:gd name="T24" fmla="*/ 55 w 116"/>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347">
                  <a:moveTo>
                    <a:pt x="55" y="0"/>
                  </a:moveTo>
                  <a:lnTo>
                    <a:pt x="58" y="0"/>
                  </a:lnTo>
                  <a:lnTo>
                    <a:pt x="81" y="5"/>
                  </a:lnTo>
                  <a:lnTo>
                    <a:pt x="97" y="19"/>
                  </a:lnTo>
                  <a:lnTo>
                    <a:pt x="111" y="35"/>
                  </a:lnTo>
                  <a:lnTo>
                    <a:pt x="116" y="58"/>
                  </a:lnTo>
                  <a:lnTo>
                    <a:pt x="116" y="347"/>
                  </a:lnTo>
                  <a:lnTo>
                    <a:pt x="0" y="347"/>
                  </a:lnTo>
                  <a:lnTo>
                    <a:pt x="0" y="58"/>
                  </a:lnTo>
                  <a:lnTo>
                    <a:pt x="4" y="35"/>
                  </a:lnTo>
                  <a:lnTo>
                    <a:pt x="16" y="19"/>
                  </a:lnTo>
                  <a:lnTo>
                    <a:pt x="34" y="5"/>
                  </a:lnTo>
                  <a:lnTo>
                    <a:pt x="55"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2"/>
            <p:cNvSpPr>
              <a:spLocks/>
            </p:cNvSpPr>
            <p:nvPr userDrawn="1"/>
          </p:nvSpPr>
          <p:spPr bwMode="auto">
            <a:xfrm>
              <a:off x="12" y="3799"/>
              <a:ext cx="116" cy="521"/>
            </a:xfrm>
            <a:custGeom>
              <a:avLst/>
              <a:gdLst>
                <a:gd name="T0" fmla="*/ 58 w 116"/>
                <a:gd name="T1" fmla="*/ 0 h 521"/>
                <a:gd name="T2" fmla="*/ 58 w 116"/>
                <a:gd name="T3" fmla="*/ 0 h 521"/>
                <a:gd name="T4" fmla="*/ 81 w 116"/>
                <a:gd name="T5" fmla="*/ 4 h 521"/>
                <a:gd name="T6" fmla="*/ 100 w 116"/>
                <a:gd name="T7" fmla="*/ 16 h 521"/>
                <a:gd name="T8" fmla="*/ 111 w 116"/>
                <a:gd name="T9" fmla="*/ 35 h 521"/>
                <a:gd name="T10" fmla="*/ 116 w 116"/>
                <a:gd name="T11" fmla="*/ 55 h 521"/>
                <a:gd name="T12" fmla="*/ 116 w 116"/>
                <a:gd name="T13" fmla="*/ 521 h 521"/>
                <a:gd name="T14" fmla="*/ 0 w 116"/>
                <a:gd name="T15" fmla="*/ 521 h 521"/>
                <a:gd name="T16" fmla="*/ 0 w 116"/>
                <a:gd name="T17" fmla="*/ 55 h 521"/>
                <a:gd name="T18" fmla="*/ 4 w 116"/>
                <a:gd name="T19" fmla="*/ 35 h 521"/>
                <a:gd name="T20" fmla="*/ 16 w 116"/>
                <a:gd name="T21" fmla="*/ 16 h 521"/>
                <a:gd name="T22" fmla="*/ 35 w 116"/>
                <a:gd name="T23" fmla="*/ 4 h 521"/>
                <a:gd name="T24" fmla="*/ 58 w 116"/>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1">
                  <a:moveTo>
                    <a:pt x="58" y="0"/>
                  </a:moveTo>
                  <a:lnTo>
                    <a:pt x="58" y="0"/>
                  </a:lnTo>
                  <a:lnTo>
                    <a:pt x="81" y="4"/>
                  </a:lnTo>
                  <a:lnTo>
                    <a:pt x="100" y="16"/>
                  </a:lnTo>
                  <a:lnTo>
                    <a:pt x="111" y="35"/>
                  </a:lnTo>
                  <a:lnTo>
                    <a:pt x="116" y="55"/>
                  </a:lnTo>
                  <a:lnTo>
                    <a:pt x="116" y="521"/>
                  </a:lnTo>
                  <a:lnTo>
                    <a:pt x="0" y="521"/>
                  </a:lnTo>
                  <a:lnTo>
                    <a:pt x="0" y="55"/>
                  </a:lnTo>
                  <a:lnTo>
                    <a:pt x="4" y="35"/>
                  </a:lnTo>
                  <a:lnTo>
                    <a:pt x="16" y="16"/>
                  </a:lnTo>
                  <a:lnTo>
                    <a:pt x="35" y="4"/>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3"/>
            <p:cNvSpPr>
              <a:spLocks/>
            </p:cNvSpPr>
            <p:nvPr userDrawn="1"/>
          </p:nvSpPr>
          <p:spPr bwMode="auto">
            <a:xfrm>
              <a:off x="363" y="4138"/>
              <a:ext cx="116" cy="182"/>
            </a:xfrm>
            <a:custGeom>
              <a:avLst/>
              <a:gdLst>
                <a:gd name="T0" fmla="*/ 58 w 116"/>
                <a:gd name="T1" fmla="*/ 0 h 182"/>
                <a:gd name="T2" fmla="*/ 61 w 116"/>
                <a:gd name="T3" fmla="*/ 0 h 182"/>
                <a:gd name="T4" fmla="*/ 82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2"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p:cNvSpPr>
            <p:nvPr userDrawn="1"/>
          </p:nvSpPr>
          <p:spPr bwMode="auto">
            <a:xfrm>
              <a:off x="714" y="4092"/>
              <a:ext cx="117" cy="228"/>
            </a:xfrm>
            <a:custGeom>
              <a:avLst/>
              <a:gdLst>
                <a:gd name="T0" fmla="*/ 59 w 117"/>
                <a:gd name="T1" fmla="*/ 0 h 228"/>
                <a:gd name="T2" fmla="*/ 61 w 117"/>
                <a:gd name="T3" fmla="*/ 0 h 228"/>
                <a:gd name="T4" fmla="*/ 82 w 117"/>
                <a:gd name="T5" fmla="*/ 5 h 228"/>
                <a:gd name="T6" fmla="*/ 101 w 117"/>
                <a:gd name="T7" fmla="*/ 16 h 228"/>
                <a:gd name="T8" fmla="*/ 115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5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5"/>
                  </a:lnTo>
                  <a:lnTo>
                    <a:pt x="101" y="16"/>
                  </a:lnTo>
                  <a:lnTo>
                    <a:pt x="115" y="35"/>
                  </a:lnTo>
                  <a:lnTo>
                    <a:pt x="117" y="56"/>
                  </a:lnTo>
                  <a:lnTo>
                    <a:pt x="117" y="228"/>
                  </a:lnTo>
                  <a:lnTo>
                    <a:pt x="0" y="228"/>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5"/>
            <p:cNvSpPr>
              <a:spLocks/>
            </p:cNvSpPr>
            <p:nvPr userDrawn="1"/>
          </p:nvSpPr>
          <p:spPr bwMode="auto">
            <a:xfrm>
              <a:off x="540" y="4211"/>
              <a:ext cx="116" cy="109"/>
            </a:xfrm>
            <a:custGeom>
              <a:avLst/>
              <a:gdLst>
                <a:gd name="T0" fmla="*/ 56 w 116"/>
                <a:gd name="T1" fmla="*/ 0 h 109"/>
                <a:gd name="T2" fmla="*/ 58 w 116"/>
                <a:gd name="T3" fmla="*/ 0 h 109"/>
                <a:gd name="T4" fmla="*/ 81 w 116"/>
                <a:gd name="T5" fmla="*/ 2 h 109"/>
                <a:gd name="T6" fmla="*/ 98 w 116"/>
                <a:gd name="T7" fmla="*/ 16 h 109"/>
                <a:gd name="T8" fmla="*/ 112 w 116"/>
                <a:gd name="T9" fmla="*/ 35 h 109"/>
                <a:gd name="T10" fmla="*/ 116 w 116"/>
                <a:gd name="T11" fmla="*/ 55 h 109"/>
                <a:gd name="T12" fmla="*/ 116 w 116"/>
                <a:gd name="T13" fmla="*/ 109 h 109"/>
                <a:gd name="T14" fmla="*/ 0 w 116"/>
                <a:gd name="T15" fmla="*/ 109 h 109"/>
                <a:gd name="T16" fmla="*/ 0 w 116"/>
                <a:gd name="T17" fmla="*/ 55 h 109"/>
                <a:gd name="T18" fmla="*/ 5 w 116"/>
                <a:gd name="T19" fmla="*/ 35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5"/>
                  </a:lnTo>
                  <a:lnTo>
                    <a:pt x="116" y="55"/>
                  </a:lnTo>
                  <a:lnTo>
                    <a:pt x="116" y="109"/>
                  </a:lnTo>
                  <a:lnTo>
                    <a:pt x="0" y="109"/>
                  </a:lnTo>
                  <a:lnTo>
                    <a:pt x="0" y="55"/>
                  </a:lnTo>
                  <a:lnTo>
                    <a:pt x="5" y="35"/>
                  </a:lnTo>
                  <a:lnTo>
                    <a:pt x="16" y="16"/>
                  </a:lnTo>
                  <a:lnTo>
                    <a:pt x="35" y="2"/>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6"/>
            <p:cNvSpPr>
              <a:spLocks/>
            </p:cNvSpPr>
            <p:nvPr userDrawn="1"/>
          </p:nvSpPr>
          <p:spPr bwMode="auto">
            <a:xfrm>
              <a:off x="714" y="3799"/>
              <a:ext cx="117" cy="230"/>
            </a:xfrm>
            <a:custGeom>
              <a:avLst/>
              <a:gdLst>
                <a:gd name="T0" fmla="*/ 59 w 117"/>
                <a:gd name="T1" fmla="*/ 0 h 230"/>
                <a:gd name="T2" fmla="*/ 61 w 117"/>
                <a:gd name="T3" fmla="*/ 0 h 230"/>
                <a:gd name="T4" fmla="*/ 82 w 117"/>
                <a:gd name="T5" fmla="*/ 4 h 230"/>
                <a:gd name="T6" fmla="*/ 101 w 117"/>
                <a:gd name="T7" fmla="*/ 16 h 230"/>
                <a:gd name="T8" fmla="*/ 112 w 117"/>
                <a:gd name="T9" fmla="*/ 35 h 230"/>
                <a:gd name="T10" fmla="*/ 117 w 117"/>
                <a:gd name="T11" fmla="*/ 55 h 230"/>
                <a:gd name="T12" fmla="*/ 117 w 117"/>
                <a:gd name="T13" fmla="*/ 174 h 230"/>
                <a:gd name="T14" fmla="*/ 112 w 117"/>
                <a:gd name="T15" fmla="*/ 195 h 230"/>
                <a:gd name="T16" fmla="*/ 101 w 117"/>
                <a:gd name="T17" fmla="*/ 214 h 230"/>
                <a:gd name="T18" fmla="*/ 82 w 117"/>
                <a:gd name="T19" fmla="*/ 228 h 230"/>
                <a:gd name="T20" fmla="*/ 61 w 117"/>
                <a:gd name="T21" fmla="*/ 230 h 230"/>
                <a:gd name="T22" fmla="*/ 59 w 117"/>
                <a:gd name="T23" fmla="*/ 230 h 230"/>
                <a:gd name="T24" fmla="*/ 35 w 117"/>
                <a:gd name="T25" fmla="*/ 228 h 230"/>
                <a:gd name="T26" fmla="*/ 19 w 117"/>
                <a:gd name="T27" fmla="*/ 214 h 230"/>
                <a:gd name="T28" fmla="*/ 5 w 117"/>
                <a:gd name="T29" fmla="*/ 195 h 230"/>
                <a:gd name="T30" fmla="*/ 0 w 117"/>
                <a:gd name="T31" fmla="*/ 174 h 230"/>
                <a:gd name="T32" fmla="*/ 0 w 117"/>
                <a:gd name="T33" fmla="*/ 55 h 230"/>
                <a:gd name="T34" fmla="*/ 5 w 117"/>
                <a:gd name="T35" fmla="*/ 35 h 230"/>
                <a:gd name="T36" fmla="*/ 19 w 117"/>
                <a:gd name="T37" fmla="*/ 16 h 230"/>
                <a:gd name="T38" fmla="*/ 35 w 117"/>
                <a:gd name="T39" fmla="*/ 4 h 230"/>
                <a:gd name="T40" fmla="*/ 59 w 117"/>
                <a:gd name="T4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0">
                  <a:moveTo>
                    <a:pt x="59" y="0"/>
                  </a:moveTo>
                  <a:lnTo>
                    <a:pt x="61" y="0"/>
                  </a:lnTo>
                  <a:lnTo>
                    <a:pt x="82" y="4"/>
                  </a:lnTo>
                  <a:lnTo>
                    <a:pt x="101" y="16"/>
                  </a:lnTo>
                  <a:lnTo>
                    <a:pt x="112" y="35"/>
                  </a:lnTo>
                  <a:lnTo>
                    <a:pt x="117" y="55"/>
                  </a:lnTo>
                  <a:lnTo>
                    <a:pt x="117" y="174"/>
                  </a:lnTo>
                  <a:lnTo>
                    <a:pt x="112" y="195"/>
                  </a:lnTo>
                  <a:lnTo>
                    <a:pt x="101" y="214"/>
                  </a:lnTo>
                  <a:lnTo>
                    <a:pt x="82" y="228"/>
                  </a:lnTo>
                  <a:lnTo>
                    <a:pt x="61" y="230"/>
                  </a:lnTo>
                  <a:lnTo>
                    <a:pt x="59" y="230"/>
                  </a:lnTo>
                  <a:lnTo>
                    <a:pt x="35" y="228"/>
                  </a:lnTo>
                  <a:lnTo>
                    <a:pt x="19" y="214"/>
                  </a:lnTo>
                  <a:lnTo>
                    <a:pt x="5" y="195"/>
                  </a:lnTo>
                  <a:lnTo>
                    <a:pt x="0" y="174"/>
                  </a:lnTo>
                  <a:lnTo>
                    <a:pt x="0" y="55"/>
                  </a:lnTo>
                  <a:lnTo>
                    <a:pt x="5" y="35"/>
                  </a:lnTo>
                  <a:lnTo>
                    <a:pt x="19" y="16"/>
                  </a:lnTo>
                  <a:lnTo>
                    <a:pt x="35" y="4"/>
                  </a:lnTo>
                  <a:lnTo>
                    <a:pt x="59"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7"/>
            <p:cNvSpPr>
              <a:spLocks/>
            </p:cNvSpPr>
            <p:nvPr userDrawn="1"/>
          </p:nvSpPr>
          <p:spPr bwMode="auto">
            <a:xfrm>
              <a:off x="1068" y="4266"/>
              <a:ext cx="114" cy="54"/>
            </a:xfrm>
            <a:custGeom>
              <a:avLst/>
              <a:gdLst>
                <a:gd name="T0" fmla="*/ 56 w 114"/>
                <a:gd name="T1" fmla="*/ 0 h 54"/>
                <a:gd name="T2" fmla="*/ 58 w 114"/>
                <a:gd name="T3" fmla="*/ 0 h 54"/>
                <a:gd name="T4" fmla="*/ 79 w 114"/>
                <a:gd name="T5" fmla="*/ 5 h 54"/>
                <a:gd name="T6" fmla="*/ 98 w 114"/>
                <a:gd name="T7" fmla="*/ 17 h 54"/>
                <a:gd name="T8" fmla="*/ 110 w 114"/>
                <a:gd name="T9" fmla="*/ 35 h 54"/>
                <a:gd name="T10" fmla="*/ 114 w 114"/>
                <a:gd name="T11" fmla="*/ 54 h 54"/>
                <a:gd name="T12" fmla="*/ 0 w 114"/>
                <a:gd name="T13" fmla="*/ 54 h 54"/>
                <a:gd name="T14" fmla="*/ 3 w 114"/>
                <a:gd name="T15" fmla="*/ 35 h 54"/>
                <a:gd name="T16" fmla="*/ 17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10" y="35"/>
                  </a:lnTo>
                  <a:lnTo>
                    <a:pt x="114" y="54"/>
                  </a:lnTo>
                  <a:lnTo>
                    <a:pt x="0" y="54"/>
                  </a:lnTo>
                  <a:lnTo>
                    <a:pt x="3" y="35"/>
                  </a:lnTo>
                  <a:lnTo>
                    <a:pt x="17" y="17"/>
                  </a:lnTo>
                  <a:lnTo>
                    <a:pt x="33" y="5"/>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8"/>
            <p:cNvSpPr>
              <a:spLocks/>
            </p:cNvSpPr>
            <p:nvPr userDrawn="1"/>
          </p:nvSpPr>
          <p:spPr bwMode="auto">
            <a:xfrm>
              <a:off x="891" y="3973"/>
              <a:ext cx="117" cy="233"/>
            </a:xfrm>
            <a:custGeom>
              <a:avLst/>
              <a:gdLst>
                <a:gd name="T0" fmla="*/ 59 w 117"/>
                <a:gd name="T1" fmla="*/ 0 h 233"/>
                <a:gd name="T2" fmla="*/ 59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9 w 117"/>
                <a:gd name="T21" fmla="*/ 233 h 233"/>
                <a:gd name="T22" fmla="*/ 59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9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9" y="0"/>
                  </a:moveTo>
                  <a:lnTo>
                    <a:pt x="59" y="0"/>
                  </a:lnTo>
                  <a:lnTo>
                    <a:pt x="82" y="5"/>
                  </a:lnTo>
                  <a:lnTo>
                    <a:pt x="100" y="19"/>
                  </a:lnTo>
                  <a:lnTo>
                    <a:pt x="112" y="35"/>
                  </a:lnTo>
                  <a:lnTo>
                    <a:pt x="117" y="58"/>
                  </a:lnTo>
                  <a:lnTo>
                    <a:pt x="117" y="175"/>
                  </a:lnTo>
                  <a:lnTo>
                    <a:pt x="112" y="198"/>
                  </a:lnTo>
                  <a:lnTo>
                    <a:pt x="100" y="217"/>
                  </a:lnTo>
                  <a:lnTo>
                    <a:pt x="82" y="228"/>
                  </a:lnTo>
                  <a:lnTo>
                    <a:pt x="59" y="233"/>
                  </a:lnTo>
                  <a:lnTo>
                    <a:pt x="59" y="233"/>
                  </a:lnTo>
                  <a:lnTo>
                    <a:pt x="35" y="228"/>
                  </a:lnTo>
                  <a:lnTo>
                    <a:pt x="17" y="217"/>
                  </a:lnTo>
                  <a:lnTo>
                    <a:pt x="5" y="198"/>
                  </a:lnTo>
                  <a:lnTo>
                    <a:pt x="0" y="175"/>
                  </a:lnTo>
                  <a:lnTo>
                    <a:pt x="0" y="58"/>
                  </a:lnTo>
                  <a:lnTo>
                    <a:pt x="5" y="35"/>
                  </a:lnTo>
                  <a:lnTo>
                    <a:pt x="17" y="19"/>
                  </a:lnTo>
                  <a:lnTo>
                    <a:pt x="35" y="5"/>
                  </a:lnTo>
                  <a:lnTo>
                    <a:pt x="59"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9"/>
            <p:cNvSpPr>
              <a:spLocks/>
            </p:cNvSpPr>
            <p:nvPr userDrawn="1"/>
          </p:nvSpPr>
          <p:spPr bwMode="auto">
            <a:xfrm>
              <a:off x="1240" y="4150"/>
              <a:ext cx="117" cy="170"/>
            </a:xfrm>
            <a:custGeom>
              <a:avLst/>
              <a:gdLst>
                <a:gd name="T0" fmla="*/ 59 w 117"/>
                <a:gd name="T1" fmla="*/ 0 h 170"/>
                <a:gd name="T2" fmla="*/ 61 w 117"/>
                <a:gd name="T3" fmla="*/ 0 h 170"/>
                <a:gd name="T4" fmla="*/ 82 w 117"/>
                <a:gd name="T5" fmla="*/ 5 h 170"/>
                <a:gd name="T6" fmla="*/ 101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9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9" y="0"/>
                  </a:moveTo>
                  <a:lnTo>
                    <a:pt x="61" y="0"/>
                  </a:lnTo>
                  <a:lnTo>
                    <a:pt x="82" y="5"/>
                  </a:lnTo>
                  <a:lnTo>
                    <a:pt x="101" y="16"/>
                  </a:lnTo>
                  <a:lnTo>
                    <a:pt x="114" y="35"/>
                  </a:lnTo>
                  <a:lnTo>
                    <a:pt x="117" y="56"/>
                  </a:lnTo>
                  <a:lnTo>
                    <a:pt x="117" y="170"/>
                  </a:lnTo>
                  <a:lnTo>
                    <a:pt x="0" y="170"/>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0"/>
            <p:cNvSpPr>
              <a:spLocks/>
            </p:cNvSpPr>
            <p:nvPr userDrawn="1"/>
          </p:nvSpPr>
          <p:spPr bwMode="auto">
            <a:xfrm>
              <a:off x="1415" y="4150"/>
              <a:ext cx="116" cy="170"/>
            </a:xfrm>
            <a:custGeom>
              <a:avLst/>
              <a:gdLst>
                <a:gd name="T0" fmla="*/ 58 w 116"/>
                <a:gd name="T1" fmla="*/ 0 h 170"/>
                <a:gd name="T2" fmla="*/ 58 w 116"/>
                <a:gd name="T3" fmla="*/ 0 h 170"/>
                <a:gd name="T4" fmla="*/ 81 w 116"/>
                <a:gd name="T5" fmla="*/ 5 h 170"/>
                <a:gd name="T6" fmla="*/ 100 w 116"/>
                <a:gd name="T7" fmla="*/ 16 h 170"/>
                <a:gd name="T8" fmla="*/ 112 w 116"/>
                <a:gd name="T9" fmla="*/ 35 h 170"/>
                <a:gd name="T10" fmla="*/ 116 w 116"/>
                <a:gd name="T11" fmla="*/ 56 h 170"/>
                <a:gd name="T12" fmla="*/ 116 w 116"/>
                <a:gd name="T13" fmla="*/ 170 h 170"/>
                <a:gd name="T14" fmla="*/ 0 w 116"/>
                <a:gd name="T15" fmla="*/ 170 h 170"/>
                <a:gd name="T16" fmla="*/ 0 w 116"/>
                <a:gd name="T17" fmla="*/ 56 h 170"/>
                <a:gd name="T18" fmla="*/ 5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2" y="35"/>
                  </a:lnTo>
                  <a:lnTo>
                    <a:pt x="116" y="56"/>
                  </a:lnTo>
                  <a:lnTo>
                    <a:pt x="116" y="170"/>
                  </a:lnTo>
                  <a:lnTo>
                    <a:pt x="0" y="170"/>
                  </a:lnTo>
                  <a:lnTo>
                    <a:pt x="0" y="56"/>
                  </a:lnTo>
                  <a:lnTo>
                    <a:pt x="5" y="35"/>
                  </a:lnTo>
                  <a:lnTo>
                    <a:pt x="16" y="16"/>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1"/>
            <p:cNvSpPr>
              <a:spLocks/>
            </p:cNvSpPr>
            <p:nvPr userDrawn="1"/>
          </p:nvSpPr>
          <p:spPr bwMode="auto">
            <a:xfrm>
              <a:off x="1592" y="4150"/>
              <a:ext cx="230" cy="116"/>
            </a:xfrm>
            <a:custGeom>
              <a:avLst/>
              <a:gdLst>
                <a:gd name="T0" fmla="*/ 56 w 230"/>
                <a:gd name="T1" fmla="*/ 0 h 116"/>
                <a:gd name="T2" fmla="*/ 174 w 230"/>
                <a:gd name="T3" fmla="*/ 0 h 116"/>
                <a:gd name="T4" fmla="*/ 195 w 230"/>
                <a:gd name="T5" fmla="*/ 5 h 116"/>
                <a:gd name="T6" fmla="*/ 214 w 230"/>
                <a:gd name="T7" fmla="*/ 16 h 116"/>
                <a:gd name="T8" fmla="*/ 226 w 230"/>
                <a:gd name="T9" fmla="*/ 35 h 116"/>
                <a:gd name="T10" fmla="*/ 230 w 230"/>
                <a:gd name="T11" fmla="*/ 56 h 116"/>
                <a:gd name="T12" fmla="*/ 230 w 230"/>
                <a:gd name="T13" fmla="*/ 58 h 116"/>
                <a:gd name="T14" fmla="*/ 226 w 230"/>
                <a:gd name="T15" fmla="*/ 82 h 116"/>
                <a:gd name="T16" fmla="*/ 214 w 230"/>
                <a:gd name="T17" fmla="*/ 100 h 116"/>
                <a:gd name="T18" fmla="*/ 195 w 230"/>
                <a:gd name="T19" fmla="*/ 112 h 116"/>
                <a:gd name="T20" fmla="*/ 174 w 230"/>
                <a:gd name="T21" fmla="*/ 116 h 116"/>
                <a:gd name="T22" fmla="*/ 56 w 230"/>
                <a:gd name="T23" fmla="*/ 116 h 116"/>
                <a:gd name="T24" fmla="*/ 35 w 230"/>
                <a:gd name="T25" fmla="*/ 112 h 116"/>
                <a:gd name="T26" fmla="*/ 16 w 230"/>
                <a:gd name="T27" fmla="*/ 100 h 116"/>
                <a:gd name="T28" fmla="*/ 2 w 230"/>
                <a:gd name="T29" fmla="*/ 82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6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6" y="0"/>
                  </a:moveTo>
                  <a:lnTo>
                    <a:pt x="174" y="0"/>
                  </a:lnTo>
                  <a:lnTo>
                    <a:pt x="195" y="5"/>
                  </a:lnTo>
                  <a:lnTo>
                    <a:pt x="214" y="16"/>
                  </a:lnTo>
                  <a:lnTo>
                    <a:pt x="226" y="35"/>
                  </a:lnTo>
                  <a:lnTo>
                    <a:pt x="230" y="56"/>
                  </a:lnTo>
                  <a:lnTo>
                    <a:pt x="230" y="58"/>
                  </a:lnTo>
                  <a:lnTo>
                    <a:pt x="226" y="82"/>
                  </a:lnTo>
                  <a:lnTo>
                    <a:pt x="214" y="100"/>
                  </a:lnTo>
                  <a:lnTo>
                    <a:pt x="195" y="112"/>
                  </a:lnTo>
                  <a:lnTo>
                    <a:pt x="174" y="116"/>
                  </a:lnTo>
                  <a:lnTo>
                    <a:pt x="56" y="116"/>
                  </a:lnTo>
                  <a:lnTo>
                    <a:pt x="35" y="112"/>
                  </a:lnTo>
                  <a:lnTo>
                    <a:pt x="16" y="100"/>
                  </a:lnTo>
                  <a:lnTo>
                    <a:pt x="2" y="82"/>
                  </a:lnTo>
                  <a:lnTo>
                    <a:pt x="0" y="58"/>
                  </a:lnTo>
                  <a:lnTo>
                    <a:pt x="0" y="56"/>
                  </a:lnTo>
                  <a:lnTo>
                    <a:pt x="2" y="35"/>
                  </a:lnTo>
                  <a:lnTo>
                    <a:pt x="16" y="16"/>
                  </a:lnTo>
                  <a:lnTo>
                    <a:pt x="35" y="5"/>
                  </a:lnTo>
                  <a:lnTo>
                    <a:pt x="56"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2"/>
            <p:cNvSpPr>
              <a:spLocks/>
            </p:cNvSpPr>
            <p:nvPr userDrawn="1"/>
          </p:nvSpPr>
          <p:spPr bwMode="auto">
            <a:xfrm>
              <a:off x="1711" y="4150"/>
              <a:ext cx="116" cy="170"/>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4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4"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3"/>
            <p:cNvSpPr>
              <a:spLocks/>
            </p:cNvSpPr>
            <p:nvPr userDrawn="1"/>
          </p:nvSpPr>
          <p:spPr bwMode="auto">
            <a:xfrm>
              <a:off x="2060" y="4266"/>
              <a:ext cx="407" cy="54"/>
            </a:xfrm>
            <a:custGeom>
              <a:avLst/>
              <a:gdLst>
                <a:gd name="T0" fmla="*/ 55 w 407"/>
                <a:gd name="T1" fmla="*/ 0 h 54"/>
                <a:gd name="T2" fmla="*/ 351 w 407"/>
                <a:gd name="T3" fmla="*/ 0 h 54"/>
                <a:gd name="T4" fmla="*/ 374 w 407"/>
                <a:gd name="T5" fmla="*/ 5 h 54"/>
                <a:gd name="T6" fmla="*/ 391 w 407"/>
                <a:gd name="T7" fmla="*/ 17 h 54"/>
                <a:gd name="T8" fmla="*/ 405 w 407"/>
                <a:gd name="T9" fmla="*/ 35 h 54"/>
                <a:gd name="T10" fmla="*/ 407 w 407"/>
                <a:gd name="T11" fmla="*/ 54 h 54"/>
                <a:gd name="T12" fmla="*/ 0 w 407"/>
                <a:gd name="T13" fmla="*/ 54 h 54"/>
                <a:gd name="T14" fmla="*/ 4 w 407"/>
                <a:gd name="T15" fmla="*/ 35 h 54"/>
                <a:gd name="T16" fmla="*/ 16 w 407"/>
                <a:gd name="T17" fmla="*/ 17 h 54"/>
                <a:gd name="T18" fmla="*/ 35 w 407"/>
                <a:gd name="T19" fmla="*/ 5 h 54"/>
                <a:gd name="T20" fmla="*/ 55 w 40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54">
                  <a:moveTo>
                    <a:pt x="55" y="0"/>
                  </a:moveTo>
                  <a:lnTo>
                    <a:pt x="351" y="0"/>
                  </a:lnTo>
                  <a:lnTo>
                    <a:pt x="374" y="5"/>
                  </a:lnTo>
                  <a:lnTo>
                    <a:pt x="391" y="17"/>
                  </a:lnTo>
                  <a:lnTo>
                    <a:pt x="405" y="35"/>
                  </a:lnTo>
                  <a:lnTo>
                    <a:pt x="407" y="54"/>
                  </a:lnTo>
                  <a:lnTo>
                    <a:pt x="0" y="54"/>
                  </a:lnTo>
                  <a:lnTo>
                    <a:pt x="4" y="35"/>
                  </a:lnTo>
                  <a:lnTo>
                    <a:pt x="16" y="17"/>
                  </a:lnTo>
                  <a:lnTo>
                    <a:pt x="35" y="5"/>
                  </a:lnTo>
                  <a:lnTo>
                    <a:pt x="55"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userDrawn="1"/>
          </p:nvSpPr>
          <p:spPr bwMode="auto">
            <a:xfrm>
              <a:off x="1883" y="4266"/>
              <a:ext cx="116" cy="54"/>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5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5"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userDrawn="1"/>
          </p:nvSpPr>
          <p:spPr bwMode="auto">
            <a:xfrm>
              <a:off x="189" y="3799"/>
              <a:ext cx="116" cy="116"/>
            </a:xfrm>
            <a:custGeom>
              <a:avLst/>
              <a:gdLst>
                <a:gd name="T0" fmla="*/ 55 w 116"/>
                <a:gd name="T1" fmla="*/ 0 h 116"/>
                <a:gd name="T2" fmla="*/ 58 w 116"/>
                <a:gd name="T3" fmla="*/ 0 h 116"/>
                <a:gd name="T4" fmla="*/ 81 w 116"/>
                <a:gd name="T5" fmla="*/ 4 h 116"/>
                <a:gd name="T6" fmla="*/ 97 w 116"/>
                <a:gd name="T7" fmla="*/ 16 h 116"/>
                <a:gd name="T8" fmla="*/ 111 w 116"/>
                <a:gd name="T9" fmla="*/ 35 h 116"/>
                <a:gd name="T10" fmla="*/ 116 w 116"/>
                <a:gd name="T11" fmla="*/ 55 h 116"/>
                <a:gd name="T12" fmla="*/ 116 w 116"/>
                <a:gd name="T13" fmla="*/ 58 h 116"/>
                <a:gd name="T14" fmla="*/ 111 w 116"/>
                <a:gd name="T15" fmla="*/ 81 h 116"/>
                <a:gd name="T16" fmla="*/ 97 w 116"/>
                <a:gd name="T17" fmla="*/ 97 h 116"/>
                <a:gd name="T18" fmla="*/ 81 w 116"/>
                <a:gd name="T19" fmla="*/ 111 h 116"/>
                <a:gd name="T20" fmla="*/ 58 w 116"/>
                <a:gd name="T21" fmla="*/ 116 h 116"/>
                <a:gd name="T22" fmla="*/ 55 w 116"/>
                <a:gd name="T23" fmla="*/ 116 h 116"/>
                <a:gd name="T24" fmla="*/ 34 w 116"/>
                <a:gd name="T25" fmla="*/ 111 h 116"/>
                <a:gd name="T26" fmla="*/ 16 w 116"/>
                <a:gd name="T27" fmla="*/ 97 h 116"/>
                <a:gd name="T28" fmla="*/ 4 w 116"/>
                <a:gd name="T29" fmla="*/ 81 h 116"/>
                <a:gd name="T30" fmla="*/ 0 w 116"/>
                <a:gd name="T31" fmla="*/ 58 h 116"/>
                <a:gd name="T32" fmla="*/ 0 w 116"/>
                <a:gd name="T33" fmla="*/ 55 h 116"/>
                <a:gd name="T34" fmla="*/ 4 w 116"/>
                <a:gd name="T35" fmla="*/ 35 h 116"/>
                <a:gd name="T36" fmla="*/ 16 w 116"/>
                <a:gd name="T37" fmla="*/ 16 h 116"/>
                <a:gd name="T38" fmla="*/ 34 w 116"/>
                <a:gd name="T39" fmla="*/ 4 h 116"/>
                <a:gd name="T40" fmla="*/ 55 w 116"/>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6">
                  <a:moveTo>
                    <a:pt x="55" y="0"/>
                  </a:moveTo>
                  <a:lnTo>
                    <a:pt x="58" y="0"/>
                  </a:lnTo>
                  <a:lnTo>
                    <a:pt x="81" y="4"/>
                  </a:lnTo>
                  <a:lnTo>
                    <a:pt x="97" y="16"/>
                  </a:lnTo>
                  <a:lnTo>
                    <a:pt x="111" y="35"/>
                  </a:lnTo>
                  <a:lnTo>
                    <a:pt x="116" y="55"/>
                  </a:lnTo>
                  <a:lnTo>
                    <a:pt x="116" y="58"/>
                  </a:lnTo>
                  <a:lnTo>
                    <a:pt x="111" y="81"/>
                  </a:lnTo>
                  <a:lnTo>
                    <a:pt x="97" y="97"/>
                  </a:lnTo>
                  <a:lnTo>
                    <a:pt x="81" y="111"/>
                  </a:lnTo>
                  <a:lnTo>
                    <a:pt x="58" y="116"/>
                  </a:lnTo>
                  <a:lnTo>
                    <a:pt x="55" y="116"/>
                  </a:lnTo>
                  <a:lnTo>
                    <a:pt x="34" y="111"/>
                  </a:lnTo>
                  <a:lnTo>
                    <a:pt x="16" y="97"/>
                  </a:lnTo>
                  <a:lnTo>
                    <a:pt x="4" y="81"/>
                  </a:lnTo>
                  <a:lnTo>
                    <a:pt x="0" y="58"/>
                  </a:lnTo>
                  <a:lnTo>
                    <a:pt x="0" y="55"/>
                  </a:lnTo>
                  <a:lnTo>
                    <a:pt x="4" y="35"/>
                  </a:lnTo>
                  <a:lnTo>
                    <a:pt x="16" y="16"/>
                  </a:lnTo>
                  <a:lnTo>
                    <a:pt x="34" y="4"/>
                  </a:lnTo>
                  <a:lnTo>
                    <a:pt x="55"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userDrawn="1"/>
          </p:nvSpPr>
          <p:spPr bwMode="auto">
            <a:xfrm>
              <a:off x="363" y="3799"/>
              <a:ext cx="116" cy="281"/>
            </a:xfrm>
            <a:custGeom>
              <a:avLst/>
              <a:gdLst>
                <a:gd name="T0" fmla="*/ 58 w 116"/>
                <a:gd name="T1" fmla="*/ 0 h 281"/>
                <a:gd name="T2" fmla="*/ 61 w 116"/>
                <a:gd name="T3" fmla="*/ 0 h 281"/>
                <a:gd name="T4" fmla="*/ 82 w 116"/>
                <a:gd name="T5" fmla="*/ 4 h 281"/>
                <a:gd name="T6" fmla="*/ 100 w 116"/>
                <a:gd name="T7" fmla="*/ 16 h 281"/>
                <a:gd name="T8" fmla="*/ 112 w 116"/>
                <a:gd name="T9" fmla="*/ 35 h 281"/>
                <a:gd name="T10" fmla="*/ 116 w 116"/>
                <a:gd name="T11" fmla="*/ 55 h 281"/>
                <a:gd name="T12" fmla="*/ 116 w 116"/>
                <a:gd name="T13" fmla="*/ 223 h 281"/>
                <a:gd name="T14" fmla="*/ 112 w 116"/>
                <a:gd name="T15" fmla="*/ 246 h 281"/>
                <a:gd name="T16" fmla="*/ 100 w 116"/>
                <a:gd name="T17" fmla="*/ 263 h 281"/>
                <a:gd name="T18" fmla="*/ 82 w 116"/>
                <a:gd name="T19" fmla="*/ 277 h 281"/>
                <a:gd name="T20" fmla="*/ 61 w 116"/>
                <a:gd name="T21" fmla="*/ 281 h 281"/>
                <a:gd name="T22" fmla="*/ 58 w 116"/>
                <a:gd name="T23" fmla="*/ 281 h 281"/>
                <a:gd name="T24" fmla="*/ 35 w 116"/>
                <a:gd name="T25" fmla="*/ 277 h 281"/>
                <a:gd name="T26" fmla="*/ 16 w 116"/>
                <a:gd name="T27" fmla="*/ 263 h 281"/>
                <a:gd name="T28" fmla="*/ 5 w 116"/>
                <a:gd name="T29" fmla="*/ 246 h 281"/>
                <a:gd name="T30" fmla="*/ 0 w 116"/>
                <a:gd name="T31" fmla="*/ 223 h 281"/>
                <a:gd name="T32" fmla="*/ 0 w 116"/>
                <a:gd name="T33" fmla="*/ 55 h 281"/>
                <a:gd name="T34" fmla="*/ 5 w 116"/>
                <a:gd name="T35" fmla="*/ 35 h 281"/>
                <a:gd name="T36" fmla="*/ 16 w 116"/>
                <a:gd name="T37" fmla="*/ 16 h 281"/>
                <a:gd name="T38" fmla="*/ 35 w 116"/>
                <a:gd name="T39" fmla="*/ 4 h 281"/>
                <a:gd name="T40" fmla="*/ 58 w 116"/>
                <a:gd name="T4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1">
                  <a:moveTo>
                    <a:pt x="58" y="0"/>
                  </a:moveTo>
                  <a:lnTo>
                    <a:pt x="61" y="0"/>
                  </a:lnTo>
                  <a:lnTo>
                    <a:pt x="82" y="4"/>
                  </a:lnTo>
                  <a:lnTo>
                    <a:pt x="100" y="16"/>
                  </a:lnTo>
                  <a:lnTo>
                    <a:pt x="112" y="35"/>
                  </a:lnTo>
                  <a:lnTo>
                    <a:pt x="116" y="55"/>
                  </a:lnTo>
                  <a:lnTo>
                    <a:pt x="116" y="223"/>
                  </a:lnTo>
                  <a:lnTo>
                    <a:pt x="112" y="246"/>
                  </a:lnTo>
                  <a:lnTo>
                    <a:pt x="100" y="263"/>
                  </a:lnTo>
                  <a:lnTo>
                    <a:pt x="82" y="277"/>
                  </a:lnTo>
                  <a:lnTo>
                    <a:pt x="61" y="281"/>
                  </a:lnTo>
                  <a:lnTo>
                    <a:pt x="58" y="281"/>
                  </a:lnTo>
                  <a:lnTo>
                    <a:pt x="35" y="277"/>
                  </a:lnTo>
                  <a:lnTo>
                    <a:pt x="16" y="263"/>
                  </a:lnTo>
                  <a:lnTo>
                    <a:pt x="5" y="246"/>
                  </a:lnTo>
                  <a:lnTo>
                    <a:pt x="0" y="223"/>
                  </a:lnTo>
                  <a:lnTo>
                    <a:pt x="0" y="55"/>
                  </a:lnTo>
                  <a:lnTo>
                    <a:pt x="5" y="35"/>
                  </a:lnTo>
                  <a:lnTo>
                    <a:pt x="16" y="16"/>
                  </a:lnTo>
                  <a:lnTo>
                    <a:pt x="35" y="4"/>
                  </a:lnTo>
                  <a:lnTo>
                    <a:pt x="58"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Rectangle 2"/>
          <p:cNvSpPr/>
          <p:nvPr userDrawn="1"/>
        </p:nvSpPr>
        <p:spPr bwMode="auto">
          <a:xfrm flipV="1">
            <a:off x="11727768"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F3922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6" name="Rectangle 2"/>
          <p:cNvSpPr/>
          <p:nvPr userDrawn="1"/>
        </p:nvSpPr>
        <p:spPr bwMode="auto">
          <a:xfrm flipV="1">
            <a:off x="11834446"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7" name="Title Placeholder 1"/>
          <p:cNvSpPr>
            <a:spLocks noGrp="1"/>
          </p:cNvSpPr>
          <p:nvPr>
            <p:ph type="title"/>
          </p:nvPr>
        </p:nvSpPr>
        <p:spPr>
          <a:xfrm>
            <a:off x="624395" y="3131"/>
            <a:ext cx="10972800" cy="1141943"/>
          </a:xfrm>
          <a:prstGeom prst="rect">
            <a:avLst/>
          </a:prstGeom>
        </p:spPr>
        <p:txBody>
          <a:bodyPr vert="horz" lIns="68589" tIns="34295" rIns="68589" bIns="34295" rtlCol="0" anchor="ctr">
            <a:normAutofit/>
          </a:bodyPr>
          <a:lstStyle/>
          <a:p>
            <a:r>
              <a:rPr lang="en-US" smtClean="0"/>
              <a:t>Click to edit Master title style</a:t>
            </a:r>
            <a:endParaRPr lang="en-US" dirty="0"/>
          </a:p>
        </p:txBody>
      </p:sp>
      <p:sp>
        <p:nvSpPr>
          <p:cNvPr id="8" name="Text Placeholder 2"/>
          <p:cNvSpPr>
            <a:spLocks noGrp="1"/>
          </p:cNvSpPr>
          <p:nvPr>
            <p:ph type="body" idx="1"/>
          </p:nvPr>
        </p:nvSpPr>
        <p:spPr>
          <a:xfrm>
            <a:off x="609600" y="1598721"/>
            <a:ext cx="10972800" cy="4521775"/>
          </a:xfrm>
          <a:prstGeom prst="rect">
            <a:avLst/>
          </a:prstGeom>
        </p:spPr>
        <p:txBody>
          <a:bodyPr vert="horz" lIns="68589" tIns="34295" rIns="68589" bIns="3429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Slide Number Placeholder 5"/>
          <p:cNvSpPr txBox="1">
            <a:spLocks/>
          </p:cNvSpPr>
          <p:nvPr/>
        </p:nvSpPr>
        <p:spPr>
          <a:xfrm>
            <a:off x="11852578" y="6607996"/>
            <a:ext cx="472973" cy="364788"/>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1050" smtClean="0">
                <a:solidFill>
                  <a:schemeClr val="bg1"/>
                </a:solidFill>
                <a:latin typeface="Helvetica Condensed" pitchFamily="34" charset="0"/>
              </a:rPr>
              <a:pPr/>
              <a:t>‹#›</a:t>
            </a:fld>
            <a:endParaRPr lang="en-US" sz="1465" dirty="0">
              <a:solidFill>
                <a:schemeClr val="bg1"/>
              </a:solidFill>
              <a:latin typeface="Helvetica Condensed" pitchFamily="34" charset="0"/>
            </a:endParaRPr>
          </a:p>
        </p:txBody>
      </p:sp>
      <p:sp>
        <p:nvSpPr>
          <p:cNvPr id="18" name="Text Box 16"/>
          <p:cNvSpPr txBox="1">
            <a:spLocks noChangeArrowheads="1"/>
          </p:cNvSpPr>
          <p:nvPr/>
        </p:nvSpPr>
        <p:spPr bwMode="auto">
          <a:xfrm>
            <a:off x="7689703" y="6621387"/>
            <a:ext cx="4091930" cy="245078"/>
          </a:xfrm>
          <a:prstGeom prst="rect">
            <a:avLst/>
          </a:prstGeom>
          <a:noFill/>
          <a:ln w="9525">
            <a:noFill/>
            <a:miter lim="800000"/>
            <a:headEnd/>
            <a:tailEnd/>
          </a:ln>
          <a:effectLst/>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99" kern="1200" dirty="0" smtClean="0">
                <a:solidFill>
                  <a:sysClr val="windowText" lastClr="000000"/>
                </a:solidFill>
                <a:latin typeface="+mn-lt"/>
                <a:ea typeface="+mn-ea"/>
                <a:cs typeface="+mn-cs"/>
              </a:rPr>
              <a:t>www.hexaware.com  | </a:t>
            </a:r>
            <a:r>
              <a:rPr lang="en-US" sz="999" dirty="0" smtClean="0">
                <a:solidFill>
                  <a:sysClr val="windowText" lastClr="000000"/>
                </a:solidFill>
              </a:rPr>
              <a:t>© </a:t>
            </a:r>
            <a:r>
              <a:rPr lang="en-US" sz="999" dirty="0">
                <a:solidFill>
                  <a:sysClr val="windowText" lastClr="000000"/>
                </a:solidFill>
              </a:rPr>
              <a:t>Hexaware Technologies. All rights reserved</a:t>
            </a:r>
            <a:r>
              <a:rPr lang="en-US" sz="999" dirty="0" smtClean="0">
                <a:solidFill>
                  <a:sysClr val="windowText" lastClr="000000"/>
                </a:solidFill>
              </a:rPr>
              <a:t>. </a:t>
            </a:r>
            <a:endParaRPr lang="en-US" sz="999" dirty="0">
              <a:solidFill>
                <a:sysClr val="windowText" lastClr="000000"/>
              </a:solidFill>
            </a:endParaRPr>
          </a:p>
        </p:txBody>
      </p:sp>
      <p:grpSp>
        <p:nvGrpSpPr>
          <p:cNvPr id="53" name="Group 4"/>
          <p:cNvGrpSpPr>
            <a:grpSpLocks noChangeAspect="1"/>
          </p:cNvGrpSpPr>
          <p:nvPr userDrawn="1"/>
        </p:nvGrpSpPr>
        <p:grpSpPr bwMode="auto">
          <a:xfrm>
            <a:off x="10765766" y="279177"/>
            <a:ext cx="1257954" cy="676946"/>
            <a:chOff x="301" y="1068"/>
            <a:chExt cx="1403" cy="755"/>
          </a:xfrm>
        </p:grpSpPr>
        <p:sp>
          <p:nvSpPr>
            <p:cNvPr id="54"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3"/>
            <p:cNvSpPr>
              <a:spLocks/>
            </p:cNvSpPr>
            <p:nvPr userDrawn="1"/>
          </p:nvSpPr>
          <p:spPr bwMode="auto">
            <a:xfrm>
              <a:off x="311" y="1710"/>
              <a:ext cx="136" cy="5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45668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703" r:id="rId15"/>
    <p:sldLayoutId id="2147483704" r:id="rId16"/>
    <p:sldLayoutId id="2147483692" r:id="rId17"/>
    <p:sldLayoutId id="2147483693" r:id="rId18"/>
    <p:sldLayoutId id="2147483694" r:id="rId19"/>
    <p:sldLayoutId id="2147483695" r:id="rId20"/>
    <p:sldLayoutId id="2147483701" r:id="rId21"/>
  </p:sldLayoutIdLst>
  <p:transition>
    <p:fade/>
  </p:transition>
  <p:timing>
    <p:tnLst>
      <p:par>
        <p:cTn id="1" dur="indefinite" restart="never" nodeType="tmRoot"/>
      </p:par>
    </p:tnLst>
  </p:timing>
  <p:txStyles>
    <p:titleStyle>
      <a:lvl1pPr algn="l" rtl="0" eaLnBrk="1" fontAlgn="base" hangingPunct="1">
        <a:spcBef>
          <a:spcPct val="0"/>
        </a:spcBef>
        <a:spcAft>
          <a:spcPct val="0"/>
        </a:spcAft>
        <a:defRPr sz="3197">
          <a:solidFill>
            <a:srgbClr val="4D4D4D"/>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2pPr>
      <a:lvl3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3pPr>
      <a:lvl4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4pPr>
      <a:lvl5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5pPr>
      <a:lvl6pPr marL="609036"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6pPr>
      <a:lvl7pPr marL="1218072"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7pPr>
      <a:lvl8pPr marL="1827108"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8pPr>
      <a:lvl9pPr marL="2436144"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9pPr>
    </p:titleStyle>
    <p:bodyStyle>
      <a:lvl1pPr marL="456777" indent="-456777" algn="l" rtl="0" eaLnBrk="1" fontAlgn="base" hangingPunct="1">
        <a:spcBef>
          <a:spcPct val="20000"/>
        </a:spcBef>
        <a:spcAft>
          <a:spcPct val="0"/>
        </a:spcAft>
        <a:buClr>
          <a:srgbClr val="4D4D4D"/>
        </a:buClr>
        <a:buFont typeface="Times" pitchFamily="18" charset="0"/>
        <a:buChar char="•"/>
        <a:defRPr sz="2398">
          <a:solidFill>
            <a:srgbClr val="4D4D4D"/>
          </a:solidFill>
          <a:latin typeface="Arial" panose="020B0604020202020204" pitchFamily="34" charset="0"/>
          <a:ea typeface="+mn-ea"/>
          <a:cs typeface="Arial" panose="020B0604020202020204" pitchFamily="34" charset="0"/>
        </a:defRPr>
      </a:lvl1pPr>
      <a:lvl2pPr marL="989684" indent="-38064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2pPr>
      <a:lvl3pPr marL="1522590"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3pPr>
      <a:lvl4pPr marL="2131626"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4pPr>
      <a:lvl5pPr marL="2740663" indent="-304518" algn="l" rtl="0" eaLnBrk="1" fontAlgn="base" hangingPunct="1">
        <a:spcBef>
          <a:spcPct val="20000"/>
        </a:spcBef>
        <a:spcAft>
          <a:spcPct val="0"/>
        </a:spcAft>
        <a:buClr>
          <a:srgbClr val="4D4D4D"/>
        </a:buClr>
        <a:buFont typeface="Times" pitchFamily="18" charset="0"/>
        <a:buChar char="•"/>
        <a:defRPr sz="2131">
          <a:solidFill>
            <a:srgbClr val="4D4D4D"/>
          </a:solidFill>
          <a:latin typeface="Arial" panose="020B0604020202020204" pitchFamily="34" charset="0"/>
          <a:ea typeface="+mn-ea"/>
          <a:cs typeface="Arial" panose="020B0604020202020204" pitchFamily="34" charset="0"/>
        </a:defRPr>
      </a:lvl5pPr>
      <a:lvl6pPr marL="3349699"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6pPr>
      <a:lvl7pPr marL="3958735"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7pPr>
      <a:lvl8pPr marL="4567771"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8pPr>
      <a:lvl9pPr marL="5176807"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9pPr>
    </p:bodyStyle>
    <p:otherStyle>
      <a:defPPr>
        <a:defRPr lang="en-US"/>
      </a:defPPr>
      <a:lvl1pPr marL="0" algn="l" defTabSz="1218072" rtl="0" eaLnBrk="1" latinLnBrk="0" hangingPunct="1">
        <a:defRPr sz="2398" kern="1200">
          <a:solidFill>
            <a:schemeClr val="tx1"/>
          </a:solidFill>
          <a:latin typeface="+mn-lt"/>
          <a:ea typeface="+mn-ea"/>
          <a:cs typeface="+mn-cs"/>
        </a:defRPr>
      </a:lvl1pPr>
      <a:lvl2pPr marL="609036" algn="l" defTabSz="1218072" rtl="0" eaLnBrk="1" latinLnBrk="0" hangingPunct="1">
        <a:defRPr sz="2398" kern="1200">
          <a:solidFill>
            <a:schemeClr val="tx1"/>
          </a:solidFill>
          <a:latin typeface="+mn-lt"/>
          <a:ea typeface="+mn-ea"/>
          <a:cs typeface="+mn-cs"/>
        </a:defRPr>
      </a:lvl2pPr>
      <a:lvl3pPr marL="1218072" algn="l" defTabSz="1218072" rtl="0" eaLnBrk="1" latinLnBrk="0" hangingPunct="1">
        <a:defRPr sz="2398" kern="1200">
          <a:solidFill>
            <a:schemeClr val="tx1"/>
          </a:solidFill>
          <a:latin typeface="+mn-lt"/>
          <a:ea typeface="+mn-ea"/>
          <a:cs typeface="+mn-cs"/>
        </a:defRPr>
      </a:lvl3pPr>
      <a:lvl4pPr marL="1827108" algn="l" defTabSz="1218072" rtl="0" eaLnBrk="1" latinLnBrk="0" hangingPunct="1">
        <a:defRPr sz="2398" kern="1200">
          <a:solidFill>
            <a:schemeClr val="tx1"/>
          </a:solidFill>
          <a:latin typeface="+mn-lt"/>
          <a:ea typeface="+mn-ea"/>
          <a:cs typeface="+mn-cs"/>
        </a:defRPr>
      </a:lvl4pPr>
      <a:lvl5pPr marL="2436144" algn="l" defTabSz="1218072" rtl="0" eaLnBrk="1" latinLnBrk="0" hangingPunct="1">
        <a:defRPr sz="2398" kern="1200">
          <a:solidFill>
            <a:schemeClr val="tx1"/>
          </a:solidFill>
          <a:latin typeface="+mn-lt"/>
          <a:ea typeface="+mn-ea"/>
          <a:cs typeface="+mn-cs"/>
        </a:defRPr>
      </a:lvl5pPr>
      <a:lvl6pPr marL="3045181" algn="l" defTabSz="1218072" rtl="0" eaLnBrk="1" latinLnBrk="0" hangingPunct="1">
        <a:defRPr sz="2398" kern="1200">
          <a:solidFill>
            <a:schemeClr val="tx1"/>
          </a:solidFill>
          <a:latin typeface="+mn-lt"/>
          <a:ea typeface="+mn-ea"/>
          <a:cs typeface="+mn-cs"/>
        </a:defRPr>
      </a:lvl6pPr>
      <a:lvl7pPr marL="3654217" algn="l" defTabSz="1218072" rtl="0" eaLnBrk="1" latinLnBrk="0" hangingPunct="1">
        <a:defRPr sz="2398" kern="1200">
          <a:solidFill>
            <a:schemeClr val="tx1"/>
          </a:solidFill>
          <a:latin typeface="+mn-lt"/>
          <a:ea typeface="+mn-ea"/>
          <a:cs typeface="+mn-cs"/>
        </a:defRPr>
      </a:lvl7pPr>
      <a:lvl8pPr marL="4263253" algn="l" defTabSz="1218072" rtl="0" eaLnBrk="1" latinLnBrk="0" hangingPunct="1">
        <a:defRPr sz="2398" kern="1200">
          <a:solidFill>
            <a:schemeClr val="tx1"/>
          </a:solidFill>
          <a:latin typeface="+mn-lt"/>
          <a:ea typeface="+mn-ea"/>
          <a:cs typeface="+mn-cs"/>
        </a:defRPr>
      </a:lvl8pPr>
      <a:lvl9pPr marL="4872289" algn="l" defTabSz="1218072" rtl="0" eaLnBrk="1" latinLnBrk="0" hangingPunct="1">
        <a:defRPr sz="2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TypeScript</a:t>
            </a:r>
            <a:endParaRPr lang="en-US" dirty="0"/>
          </a:p>
        </p:txBody>
      </p:sp>
    </p:spTree>
    <p:extLst>
      <p:ext uri="{BB962C8B-B14F-4D97-AF65-F5344CB8AC3E}">
        <p14:creationId xmlns:p14="http://schemas.microsoft.com/office/powerpoint/2010/main" val="124280976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&amp; Identifier</a:t>
            </a:r>
            <a:endParaRPr lang="en-US" dirty="0"/>
          </a:p>
        </p:txBody>
      </p:sp>
    </p:spTree>
    <p:extLst>
      <p:ext uri="{BB962C8B-B14F-4D97-AF65-F5344CB8AC3E}">
        <p14:creationId xmlns:p14="http://schemas.microsoft.com/office/powerpoint/2010/main" val="173162992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Identifiers </a:t>
            </a:r>
            <a:r>
              <a:rPr lang="en-US" dirty="0"/>
              <a:t>in </a:t>
            </a:r>
            <a:r>
              <a:rPr lang="en-US" dirty="0" err="1"/>
              <a:t>TypeScript</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Identifiers </a:t>
            </a:r>
            <a:r>
              <a:rPr lang="en-US" dirty="0"/>
              <a:t>are names given to elements in a program like variables, functions etc. </a:t>
            </a:r>
            <a:endParaRPr lang="en-US" dirty="0" smtClean="0"/>
          </a:p>
          <a:p>
            <a:pPr marL="0" indent="0">
              <a:buNone/>
            </a:pPr>
            <a:r>
              <a:rPr lang="en-US" dirty="0" smtClean="0"/>
              <a:t>The </a:t>
            </a:r>
            <a:r>
              <a:rPr lang="en-US" dirty="0"/>
              <a:t>rules for identifiers are −</a:t>
            </a:r>
          </a:p>
          <a:p>
            <a:r>
              <a:rPr lang="en-US" dirty="0"/>
              <a:t>Identifiers can include both, characters and digits. However, the identifier cannot begin with a digit.</a:t>
            </a:r>
          </a:p>
          <a:p>
            <a:r>
              <a:rPr lang="en-US" dirty="0"/>
              <a:t>Identifiers cannot include special symbols except for underscore (_) or a dollar sign ($).</a:t>
            </a:r>
          </a:p>
          <a:p>
            <a:pPr marL="0" indent="0">
              <a:buNone/>
            </a:pPr>
            <a:r>
              <a:rPr lang="en-US" dirty="0" smtClean="0"/>
              <a:t> </a:t>
            </a:r>
            <a:endParaRPr lang="en-US" dirty="0"/>
          </a:p>
        </p:txBody>
      </p:sp>
    </p:spTree>
    <p:extLst>
      <p:ext uri="{BB962C8B-B14F-4D97-AF65-F5344CB8AC3E}">
        <p14:creationId xmlns:p14="http://schemas.microsoft.com/office/powerpoint/2010/main" val="264602380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Identifiers in </a:t>
            </a:r>
            <a:r>
              <a:rPr lang="en-US" dirty="0" err="1"/>
              <a:t>TypeScript</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Identifiers cannot be keywords.</a:t>
            </a:r>
          </a:p>
          <a:p>
            <a:r>
              <a:rPr lang="en-US" dirty="0"/>
              <a:t>They must be unique.</a:t>
            </a:r>
          </a:p>
          <a:p>
            <a:r>
              <a:rPr lang="en-US" dirty="0"/>
              <a:t>Identifiers are case-sensitive.</a:t>
            </a:r>
          </a:p>
          <a:p>
            <a:r>
              <a:rPr lang="en-US" dirty="0"/>
              <a:t>Identifiers cannot contain spaces.</a:t>
            </a:r>
            <a:endParaRPr lang="en-US" dirty="0"/>
          </a:p>
        </p:txBody>
      </p:sp>
    </p:spTree>
    <p:extLst>
      <p:ext uri="{BB962C8B-B14F-4D97-AF65-F5344CB8AC3E}">
        <p14:creationId xmlns:p14="http://schemas.microsoft.com/office/powerpoint/2010/main" val="269351839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graphicFrame>
        <p:nvGraphicFramePr>
          <p:cNvPr id="5" name="Table 4"/>
          <p:cNvGraphicFramePr>
            <a:graphicFrameLocks noGrp="1"/>
          </p:cNvGraphicFramePr>
          <p:nvPr>
            <p:extLst/>
          </p:nvPr>
        </p:nvGraphicFramePr>
        <p:xfrm>
          <a:off x="1745668" y="1149926"/>
          <a:ext cx="7356767" cy="5484127"/>
        </p:xfrm>
        <a:graphic>
          <a:graphicData uri="http://schemas.openxmlformats.org/drawingml/2006/table">
            <a:tbl>
              <a:tblPr/>
              <a:tblGrid>
                <a:gridCol w="1334638">
                  <a:extLst>
                    <a:ext uri="{9D8B030D-6E8A-4147-A177-3AD203B41FA5}">
                      <a16:colId xmlns:a16="http://schemas.microsoft.com/office/drawing/2014/main" val="612986653"/>
                    </a:ext>
                  </a:extLst>
                </a:gridCol>
                <a:gridCol w="6022129">
                  <a:extLst>
                    <a:ext uri="{9D8B030D-6E8A-4147-A177-3AD203B41FA5}">
                      <a16:colId xmlns:a16="http://schemas.microsoft.com/office/drawing/2014/main" val="2748173752"/>
                    </a:ext>
                  </a:extLst>
                </a:gridCol>
              </a:tblGrid>
              <a:tr h="469943">
                <a:tc>
                  <a:txBody>
                    <a:bodyPr/>
                    <a:lstStyle/>
                    <a:p>
                      <a:pPr algn="ctr" fontAlgn="t"/>
                      <a:r>
                        <a:rPr lang="en-US" sz="2400">
                          <a:effectLst/>
                        </a:rPr>
                        <a:t>S.No.</a:t>
                      </a:r>
                    </a:p>
                  </a:txBody>
                  <a:tcPr marL="32413" marR="32413" marT="32413" marB="324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400" dirty="0">
                          <a:effectLst/>
                        </a:rPr>
                        <a:t>Variable Declaration Syntax &amp; Description</a:t>
                      </a:r>
                    </a:p>
                  </a:txBody>
                  <a:tcPr marL="32413" marR="32413" marT="32413" marB="324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950155658"/>
                  </a:ext>
                </a:extLst>
              </a:tr>
              <a:tr h="745002">
                <a:tc>
                  <a:txBody>
                    <a:bodyPr/>
                    <a:lstStyle/>
                    <a:p>
                      <a:pPr algn="ctr" fontAlgn="t"/>
                      <a:r>
                        <a:rPr lang="en-US" sz="2400">
                          <a:effectLst/>
                        </a:rPr>
                        <a:t>1.</a:t>
                      </a:r>
                    </a:p>
                  </a:txBody>
                  <a:tcPr marL="32413" marR="32413" marT="32413" marB="324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b="1" dirty="0" err="1">
                          <a:solidFill>
                            <a:srgbClr val="000000"/>
                          </a:solidFill>
                          <a:effectLst/>
                        </a:rPr>
                        <a:t>var</a:t>
                      </a:r>
                      <a:r>
                        <a:rPr lang="en-US" sz="2400" b="1" dirty="0">
                          <a:solidFill>
                            <a:srgbClr val="000000"/>
                          </a:solidFill>
                          <a:effectLst/>
                        </a:rPr>
                        <a:t> </a:t>
                      </a:r>
                      <a:r>
                        <a:rPr lang="en-US" sz="2400" b="1" dirty="0" err="1">
                          <a:solidFill>
                            <a:srgbClr val="000000"/>
                          </a:solidFill>
                          <a:effectLst/>
                        </a:rPr>
                        <a:t>name:string</a:t>
                      </a:r>
                      <a:r>
                        <a:rPr lang="en-US" sz="2400" b="1" dirty="0">
                          <a:solidFill>
                            <a:srgbClr val="000000"/>
                          </a:solidFill>
                          <a:effectLst/>
                        </a:rPr>
                        <a:t> = ”</a:t>
                      </a:r>
                      <a:r>
                        <a:rPr lang="en-US" sz="2400" b="1" dirty="0" err="1">
                          <a:solidFill>
                            <a:srgbClr val="000000"/>
                          </a:solidFill>
                          <a:effectLst/>
                        </a:rPr>
                        <a:t>mary</a:t>
                      </a:r>
                      <a:r>
                        <a:rPr lang="en-US" sz="2400" b="1" dirty="0">
                          <a:solidFill>
                            <a:srgbClr val="000000"/>
                          </a:solidFill>
                          <a:effectLst/>
                        </a:rPr>
                        <a:t>”</a:t>
                      </a:r>
                      <a:endParaRPr lang="en-US" sz="2400" dirty="0">
                        <a:solidFill>
                          <a:srgbClr val="000000"/>
                        </a:solidFill>
                        <a:effectLst/>
                      </a:endParaRPr>
                    </a:p>
                    <a:p>
                      <a:pPr algn="just" fontAlgn="t"/>
                      <a:r>
                        <a:rPr lang="en-US" sz="2400" dirty="0">
                          <a:solidFill>
                            <a:srgbClr val="000000"/>
                          </a:solidFill>
                          <a:effectLst/>
                        </a:rPr>
                        <a:t>The variable stores a value of type string</a:t>
                      </a:r>
                    </a:p>
                  </a:txBody>
                  <a:tcPr marL="32413" marR="32413" marT="32413" marB="324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59879087"/>
                  </a:ext>
                </a:extLst>
              </a:tr>
              <a:tr h="882531">
                <a:tc>
                  <a:txBody>
                    <a:bodyPr/>
                    <a:lstStyle/>
                    <a:p>
                      <a:pPr algn="ctr" fontAlgn="t"/>
                      <a:r>
                        <a:rPr lang="en-US" sz="2400">
                          <a:effectLst/>
                        </a:rPr>
                        <a:t>2.</a:t>
                      </a:r>
                    </a:p>
                  </a:txBody>
                  <a:tcPr marL="32413" marR="32413" marT="32413" marB="324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b="1">
                          <a:solidFill>
                            <a:srgbClr val="000000"/>
                          </a:solidFill>
                          <a:effectLst/>
                        </a:rPr>
                        <a:t>var name:string;</a:t>
                      </a:r>
                      <a:endParaRPr lang="en-US" sz="2400">
                        <a:solidFill>
                          <a:srgbClr val="000000"/>
                        </a:solidFill>
                        <a:effectLst/>
                      </a:endParaRPr>
                    </a:p>
                    <a:p>
                      <a:pPr algn="just" fontAlgn="t"/>
                      <a:r>
                        <a:rPr lang="en-US" sz="2400">
                          <a:solidFill>
                            <a:srgbClr val="000000"/>
                          </a:solidFill>
                          <a:effectLst/>
                        </a:rPr>
                        <a:t>The variable is a string variable. The variable’s value is set to undefined by default</a:t>
                      </a:r>
                    </a:p>
                  </a:txBody>
                  <a:tcPr marL="32413" marR="32413" marT="32413" marB="324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57634726"/>
                  </a:ext>
                </a:extLst>
              </a:tr>
              <a:tr h="1020061">
                <a:tc>
                  <a:txBody>
                    <a:bodyPr/>
                    <a:lstStyle/>
                    <a:p>
                      <a:pPr algn="ctr" fontAlgn="t"/>
                      <a:r>
                        <a:rPr lang="en-US" sz="2400">
                          <a:effectLst/>
                        </a:rPr>
                        <a:t>3.</a:t>
                      </a:r>
                    </a:p>
                  </a:txBody>
                  <a:tcPr marL="32413" marR="32413" marT="32413" marB="324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b="1">
                          <a:solidFill>
                            <a:srgbClr val="000000"/>
                          </a:solidFill>
                          <a:effectLst/>
                        </a:rPr>
                        <a:t>var name = ”mary”</a:t>
                      </a:r>
                      <a:endParaRPr lang="en-US" sz="2400">
                        <a:solidFill>
                          <a:srgbClr val="000000"/>
                        </a:solidFill>
                        <a:effectLst/>
                      </a:endParaRPr>
                    </a:p>
                    <a:p>
                      <a:pPr algn="just" fontAlgn="t"/>
                      <a:r>
                        <a:rPr lang="en-US" sz="2400">
                          <a:solidFill>
                            <a:srgbClr val="000000"/>
                          </a:solidFill>
                          <a:effectLst/>
                        </a:rPr>
                        <a:t>The variable’s type is inferred from the data type of the value. Here, the variable is of the type string</a:t>
                      </a:r>
                    </a:p>
                  </a:txBody>
                  <a:tcPr marL="32413" marR="32413" marT="32413" marB="324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64713217"/>
                  </a:ext>
                </a:extLst>
              </a:tr>
              <a:tr h="882531">
                <a:tc>
                  <a:txBody>
                    <a:bodyPr/>
                    <a:lstStyle/>
                    <a:p>
                      <a:pPr algn="ctr" fontAlgn="t"/>
                      <a:r>
                        <a:rPr lang="en-US" sz="2400">
                          <a:effectLst/>
                        </a:rPr>
                        <a:t>4.</a:t>
                      </a:r>
                    </a:p>
                  </a:txBody>
                  <a:tcPr marL="32413" marR="32413" marT="32413" marB="324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b="1" dirty="0" err="1">
                          <a:solidFill>
                            <a:srgbClr val="000000"/>
                          </a:solidFill>
                          <a:effectLst/>
                        </a:rPr>
                        <a:t>var</a:t>
                      </a:r>
                      <a:r>
                        <a:rPr lang="en-US" sz="2400" b="1" dirty="0">
                          <a:solidFill>
                            <a:srgbClr val="000000"/>
                          </a:solidFill>
                          <a:effectLst/>
                        </a:rPr>
                        <a:t> name;</a:t>
                      </a:r>
                      <a:endParaRPr lang="en-US" sz="2400" dirty="0">
                        <a:solidFill>
                          <a:srgbClr val="000000"/>
                        </a:solidFill>
                        <a:effectLst/>
                      </a:endParaRPr>
                    </a:p>
                    <a:p>
                      <a:pPr algn="just" fontAlgn="t"/>
                      <a:r>
                        <a:rPr lang="en-US" sz="2400" dirty="0">
                          <a:solidFill>
                            <a:srgbClr val="000000"/>
                          </a:solidFill>
                          <a:effectLst/>
                        </a:rPr>
                        <a:t>The variable’s data type is any. Its value is set to undefined by default.</a:t>
                      </a:r>
                    </a:p>
                  </a:txBody>
                  <a:tcPr marL="32413" marR="32413" marT="32413" marB="324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21492222"/>
                  </a:ext>
                </a:extLst>
              </a:tr>
            </a:tbl>
          </a:graphicData>
        </a:graphic>
      </p:graphicFrame>
    </p:spTree>
    <p:extLst>
      <p:ext uri="{BB962C8B-B14F-4D97-AF65-F5344CB8AC3E}">
        <p14:creationId xmlns:p14="http://schemas.microsoft.com/office/powerpoint/2010/main" val="366557792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TypeScript</a:t>
            </a:r>
            <a:r>
              <a:rPr lang="en-US" dirty="0" smtClean="0"/>
              <a:t> </a:t>
            </a:r>
            <a:r>
              <a:rPr lang="en-US" dirty="0"/>
              <a:t>Variable Scope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dirty="0"/>
              <a:t>scope of a variable specifies where the variable is defined. The availability of a variable within a program is determined by its scope. </a:t>
            </a:r>
            <a:r>
              <a:rPr lang="en-US" dirty="0" err="1"/>
              <a:t>TypeScript</a:t>
            </a:r>
            <a:r>
              <a:rPr lang="en-US" dirty="0"/>
              <a:t> variables can be of the following scopes −</a:t>
            </a:r>
          </a:p>
          <a:p>
            <a:endParaRPr lang="en-US" dirty="0"/>
          </a:p>
          <a:p>
            <a:r>
              <a:rPr lang="en-US" dirty="0"/>
              <a:t>Global Scope − Global variables are declared outside the programming constructs. These variables can be accessed from anywhere within your code.</a:t>
            </a:r>
          </a:p>
          <a:p>
            <a:endParaRPr lang="en-US" dirty="0"/>
          </a:p>
          <a:p>
            <a:r>
              <a:rPr lang="en-US" dirty="0"/>
              <a:t>Class Scope − These variables are also called fields. Fields or class variables are declared within the class but outside the methods. These variables can be accessed using the object of the class. Fields can also be static. Static fields can be accessed using the class name.</a:t>
            </a:r>
          </a:p>
          <a:p>
            <a:endParaRPr lang="en-US" dirty="0"/>
          </a:p>
          <a:p>
            <a:r>
              <a:rPr lang="en-US" dirty="0"/>
              <a:t>Local Scope − Local variables, as the name suggests, are declared within the constructs like methods, loops etc. Local variables are accessible only within the construct where they are declared</a:t>
            </a:r>
            <a:r>
              <a:rPr lang="en-US" dirty="0" smtClean="0"/>
              <a:t>.</a:t>
            </a:r>
            <a:endParaRPr lang="en-US" dirty="0"/>
          </a:p>
        </p:txBody>
      </p:sp>
    </p:spTree>
    <p:extLst>
      <p:ext uri="{BB962C8B-B14F-4D97-AF65-F5344CB8AC3E}">
        <p14:creationId xmlns:p14="http://schemas.microsoft.com/office/powerpoint/2010/main" val="11382787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Variable scope</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a:p>
          <a:p>
            <a:r>
              <a:rPr lang="en-US" dirty="0"/>
              <a:t>The following example illustrates variable scopes in </a:t>
            </a:r>
            <a:r>
              <a:rPr lang="en-US" dirty="0" err="1"/>
              <a:t>TypeScript</a:t>
            </a:r>
            <a:r>
              <a:rPr lang="en-US" dirty="0"/>
              <a:t>.</a:t>
            </a:r>
          </a:p>
          <a:p>
            <a:endParaRPr lang="en-US" dirty="0"/>
          </a:p>
          <a:p>
            <a:pPr marL="0" indent="0">
              <a:buNone/>
            </a:pPr>
            <a:r>
              <a:rPr lang="en-US" dirty="0"/>
              <a:t>Example: Variable </a:t>
            </a:r>
            <a:r>
              <a:rPr lang="en-US" dirty="0" smtClean="0"/>
              <a:t>Scope</a:t>
            </a:r>
          </a:p>
          <a:p>
            <a:pPr marL="0" indent="0">
              <a:buNone/>
            </a:pPr>
            <a:r>
              <a:rPr lang="en-US" dirty="0" err="1" smtClean="0"/>
              <a:t>var</a:t>
            </a:r>
            <a:r>
              <a:rPr lang="en-US" dirty="0" smtClean="0"/>
              <a:t> </a:t>
            </a:r>
            <a:r>
              <a:rPr lang="en-US" dirty="0" err="1" smtClean="0"/>
              <a:t>global_num</a:t>
            </a:r>
            <a:r>
              <a:rPr lang="en-US" dirty="0" smtClean="0"/>
              <a:t> = 12          //global variable </a:t>
            </a:r>
          </a:p>
          <a:p>
            <a:pPr marL="0" indent="0">
              <a:buNone/>
            </a:pPr>
            <a:r>
              <a:rPr lang="en-US" dirty="0" smtClean="0"/>
              <a:t>class </a:t>
            </a:r>
            <a:r>
              <a:rPr lang="en-US" dirty="0"/>
              <a:t>Numbers </a:t>
            </a:r>
            <a:r>
              <a:rPr lang="en-US" dirty="0" smtClean="0"/>
              <a:t>{ </a:t>
            </a:r>
            <a:endParaRPr lang="en-US" dirty="0"/>
          </a:p>
          <a:p>
            <a:pPr marL="0" indent="0">
              <a:buNone/>
            </a:pPr>
            <a:r>
              <a:rPr lang="en-US" dirty="0"/>
              <a:t>   </a:t>
            </a:r>
            <a:r>
              <a:rPr lang="en-US" dirty="0" err="1"/>
              <a:t>num_val</a:t>
            </a:r>
            <a:r>
              <a:rPr lang="en-US" dirty="0"/>
              <a:t> = </a:t>
            </a:r>
            <a:r>
              <a:rPr lang="en-US" dirty="0" smtClean="0"/>
              <a:t>13;             </a:t>
            </a:r>
            <a:r>
              <a:rPr lang="en-US" dirty="0"/>
              <a:t>//class variable </a:t>
            </a:r>
          </a:p>
          <a:p>
            <a:pPr marL="0" indent="0">
              <a:buNone/>
            </a:pPr>
            <a:r>
              <a:rPr lang="en-US" dirty="0"/>
              <a:t>   static </a:t>
            </a:r>
            <a:r>
              <a:rPr lang="en-US" dirty="0" err="1"/>
              <a:t>sval</a:t>
            </a:r>
            <a:r>
              <a:rPr lang="en-US" dirty="0"/>
              <a:t> = 10;         //static field </a:t>
            </a:r>
          </a:p>
          <a:p>
            <a:pPr marL="0" indent="0">
              <a:buNone/>
            </a:pPr>
            <a:r>
              <a:rPr lang="en-US" dirty="0"/>
              <a:t>   </a:t>
            </a:r>
          </a:p>
          <a:p>
            <a:pPr marL="0" indent="0">
              <a:buNone/>
            </a:pPr>
            <a:r>
              <a:rPr lang="en-US" dirty="0"/>
              <a:t>   </a:t>
            </a:r>
            <a:r>
              <a:rPr lang="en-US" dirty="0" err="1"/>
              <a:t>storeNum</a:t>
            </a:r>
            <a:r>
              <a:rPr lang="en-US" dirty="0"/>
              <a:t>():void { </a:t>
            </a:r>
          </a:p>
          <a:p>
            <a:pPr marL="0" indent="0">
              <a:buNone/>
            </a:pPr>
            <a:r>
              <a:rPr lang="en-US" dirty="0"/>
              <a:t>      </a:t>
            </a:r>
            <a:r>
              <a:rPr lang="en-US" dirty="0" err="1"/>
              <a:t>var</a:t>
            </a:r>
            <a:r>
              <a:rPr lang="en-US" dirty="0"/>
              <a:t> </a:t>
            </a:r>
            <a:r>
              <a:rPr lang="en-US" dirty="0" err="1"/>
              <a:t>local_num</a:t>
            </a:r>
            <a:r>
              <a:rPr lang="en-US" dirty="0"/>
              <a:t> = 14;    //local variable </a:t>
            </a:r>
          </a:p>
          <a:p>
            <a:pPr marL="0" indent="0">
              <a:buNone/>
            </a:pPr>
            <a:r>
              <a:rPr lang="en-US" dirty="0"/>
              <a:t>   } </a:t>
            </a:r>
          </a:p>
          <a:p>
            <a:pPr marL="0" indent="0">
              <a:buNone/>
            </a:pPr>
            <a:r>
              <a:rPr lang="en-US" dirty="0"/>
              <a:t>} </a:t>
            </a:r>
          </a:p>
          <a:p>
            <a:pPr marL="0" indent="0">
              <a:buNone/>
            </a:pPr>
            <a:r>
              <a:rPr lang="en-US" dirty="0"/>
              <a:t>console.log("Global </a:t>
            </a:r>
            <a:r>
              <a:rPr lang="en-US" dirty="0" err="1"/>
              <a:t>num</a:t>
            </a:r>
            <a:r>
              <a:rPr lang="en-US" dirty="0"/>
              <a:t>: "+</a:t>
            </a:r>
            <a:r>
              <a:rPr lang="en-US" dirty="0" err="1"/>
              <a:t>global_num</a:t>
            </a:r>
            <a:r>
              <a:rPr lang="en-US" dirty="0"/>
              <a:t>)  </a:t>
            </a:r>
          </a:p>
          <a:p>
            <a:pPr marL="0" indent="0">
              <a:buNone/>
            </a:pPr>
            <a:r>
              <a:rPr lang="en-US" dirty="0"/>
              <a:t>console.log(</a:t>
            </a:r>
            <a:r>
              <a:rPr lang="en-US" dirty="0" err="1"/>
              <a:t>Numbers.sval</a:t>
            </a:r>
            <a:r>
              <a:rPr lang="en-US" dirty="0"/>
              <a:t>)   //static variable  </a:t>
            </a:r>
          </a:p>
          <a:p>
            <a:pPr marL="0" indent="0">
              <a:buNone/>
            </a:pPr>
            <a:r>
              <a:rPr lang="en-US" dirty="0" err="1"/>
              <a:t>var</a:t>
            </a:r>
            <a:r>
              <a:rPr lang="en-US" dirty="0"/>
              <a:t> </a:t>
            </a:r>
            <a:r>
              <a:rPr lang="en-US" dirty="0" err="1"/>
              <a:t>obj</a:t>
            </a:r>
            <a:r>
              <a:rPr lang="en-US" dirty="0"/>
              <a:t> = new Numbers(); </a:t>
            </a:r>
          </a:p>
          <a:p>
            <a:pPr marL="0" indent="0">
              <a:buNone/>
            </a:pPr>
            <a:r>
              <a:rPr lang="en-US" dirty="0"/>
              <a:t>console.log("Global </a:t>
            </a:r>
            <a:r>
              <a:rPr lang="en-US" dirty="0" err="1"/>
              <a:t>num</a:t>
            </a:r>
            <a:r>
              <a:rPr lang="en-US" dirty="0"/>
              <a:t>: "+</a:t>
            </a:r>
            <a:r>
              <a:rPr lang="en-US" dirty="0" err="1"/>
              <a:t>obj.num_val</a:t>
            </a:r>
            <a:r>
              <a:rPr lang="en-US" dirty="0"/>
              <a:t>)  </a:t>
            </a:r>
          </a:p>
          <a:p>
            <a:pPr marL="0" indent="0">
              <a:buNone/>
            </a:pPr>
            <a:r>
              <a:rPr lang="en-US" dirty="0" smtClean="0"/>
              <a:t> </a:t>
            </a:r>
            <a:endParaRPr lang="en-US" dirty="0"/>
          </a:p>
        </p:txBody>
      </p:sp>
    </p:spTree>
    <p:extLst>
      <p:ext uri="{BB962C8B-B14F-4D97-AF65-F5344CB8AC3E}">
        <p14:creationId xmlns:p14="http://schemas.microsoft.com/office/powerpoint/2010/main" val="283444375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a:t>
            </a:r>
            <a:endParaRPr lang="en-US" dirty="0"/>
          </a:p>
        </p:txBody>
      </p:sp>
    </p:spTree>
    <p:extLst>
      <p:ext uri="{BB962C8B-B14F-4D97-AF65-F5344CB8AC3E}">
        <p14:creationId xmlns:p14="http://schemas.microsoft.com/office/powerpoint/2010/main" val="245116509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a:t>type </a:t>
            </a:r>
            <a:r>
              <a:rPr lang="en-US" dirty="0" smtClean="0"/>
              <a:t>classification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4" name="Picture 3"/>
          <p:cNvPicPr>
            <a:picLocks noChangeAspect="1"/>
          </p:cNvPicPr>
          <p:nvPr/>
        </p:nvPicPr>
        <p:blipFill>
          <a:blip r:embed="rId3"/>
          <a:stretch>
            <a:fillRect/>
          </a:stretch>
        </p:blipFill>
        <p:spPr>
          <a:xfrm>
            <a:off x="969819" y="1576515"/>
            <a:ext cx="10293926" cy="4897665"/>
          </a:xfrm>
          <a:prstGeom prst="rect">
            <a:avLst/>
          </a:prstGeom>
          <a:solidFill>
            <a:schemeClr val="accent2"/>
          </a:solidFill>
        </p:spPr>
      </p:pic>
    </p:spTree>
    <p:extLst>
      <p:ext uri="{BB962C8B-B14F-4D97-AF65-F5344CB8AC3E}">
        <p14:creationId xmlns:p14="http://schemas.microsoft.com/office/powerpoint/2010/main" val="291540268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 			</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a:t>The Any type</a:t>
            </a:r>
          </a:p>
          <a:p>
            <a:pPr lvl="1"/>
            <a:r>
              <a:rPr lang="en-US" dirty="0"/>
              <a:t>The any data type is the super type of all types in </a:t>
            </a:r>
            <a:r>
              <a:rPr lang="en-US" dirty="0" err="1"/>
              <a:t>TypeScript</a:t>
            </a:r>
            <a:r>
              <a:rPr lang="en-US" dirty="0" smtClean="0"/>
              <a:t>.</a:t>
            </a:r>
          </a:p>
          <a:p>
            <a:pPr lvl="1"/>
            <a:r>
              <a:rPr lang="en-US" dirty="0" smtClean="0"/>
              <a:t> </a:t>
            </a:r>
            <a:r>
              <a:rPr lang="en-US" dirty="0"/>
              <a:t>It denotes a dynamic type</a:t>
            </a:r>
            <a:r>
              <a:rPr lang="en-US" dirty="0" smtClean="0"/>
              <a:t>.</a:t>
            </a:r>
          </a:p>
          <a:p>
            <a:pPr lvl="1"/>
            <a:r>
              <a:rPr lang="en-US" dirty="0" smtClean="0"/>
              <a:t> </a:t>
            </a:r>
            <a:r>
              <a:rPr lang="en-US" dirty="0"/>
              <a:t>Using the any type is equivalent to opting out of type checking for a variable.</a:t>
            </a:r>
          </a:p>
          <a:p>
            <a:pPr marL="0" indent="0">
              <a:buNone/>
            </a:pPr>
            <a:endParaRPr lang="en-US" dirty="0"/>
          </a:p>
        </p:txBody>
      </p:sp>
    </p:spTree>
    <p:extLst>
      <p:ext uri="{BB962C8B-B14F-4D97-AF65-F5344CB8AC3E}">
        <p14:creationId xmlns:p14="http://schemas.microsoft.com/office/powerpoint/2010/main" val="109630216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				</a:t>
            </a:r>
            <a:r>
              <a:rPr lang="en-US" dirty="0" err="1" smtClean="0"/>
              <a:t>Cont</a:t>
            </a:r>
            <a:r>
              <a:rPr lang="en-US" dirty="0" smtClean="0"/>
              <a:t>… </a:t>
            </a:r>
            <a:endParaRPr lang="en-US" dirty="0"/>
          </a:p>
        </p:txBody>
      </p:sp>
      <p:sp>
        <p:nvSpPr>
          <p:cNvPr id="3" name="Content Placeholder 2"/>
          <p:cNvSpPr>
            <a:spLocks noGrp="1"/>
          </p:cNvSpPr>
          <p:nvPr>
            <p:ph idx="1"/>
          </p:nvPr>
        </p:nvSpPr>
        <p:spPr/>
        <p:txBody>
          <a:bodyPr>
            <a:normAutofit/>
          </a:bodyPr>
          <a:lstStyle/>
          <a:p>
            <a:pPr marL="0" indent="0">
              <a:buNone/>
            </a:pPr>
            <a:r>
              <a:rPr lang="en-US" dirty="0"/>
              <a:t> </a:t>
            </a:r>
            <a:r>
              <a:rPr lang="en-US" dirty="0" smtClean="0"/>
              <a:t>   Data </a:t>
            </a:r>
            <a:r>
              <a:rPr lang="en-US" dirty="0"/>
              <a:t>type	Keyword	Description</a:t>
            </a:r>
          </a:p>
          <a:p>
            <a:r>
              <a:rPr lang="en-US" dirty="0"/>
              <a:t>Number	number	Double precision 64-bit floating point values. It can be </a:t>
            </a:r>
            <a:r>
              <a:rPr lang="en-US" dirty="0" smtClean="0"/>
              <a:t>				used </a:t>
            </a:r>
            <a:r>
              <a:rPr lang="en-US" dirty="0"/>
              <a:t>to represent both, integers and fractions.</a:t>
            </a:r>
          </a:p>
          <a:p>
            <a:r>
              <a:rPr lang="en-US" dirty="0"/>
              <a:t>String	string	</a:t>
            </a:r>
            <a:r>
              <a:rPr lang="en-US" dirty="0" smtClean="0"/>
              <a:t>	Represents </a:t>
            </a:r>
            <a:r>
              <a:rPr lang="en-US" dirty="0"/>
              <a:t>a sequence of Unicode characters</a:t>
            </a:r>
          </a:p>
          <a:p>
            <a:r>
              <a:rPr lang="en-US" dirty="0"/>
              <a:t>Boolean	</a:t>
            </a:r>
            <a:r>
              <a:rPr lang="en-US" dirty="0" err="1"/>
              <a:t>boolean</a:t>
            </a:r>
            <a:r>
              <a:rPr lang="en-US" dirty="0"/>
              <a:t>	Represents logical values, true and false</a:t>
            </a:r>
          </a:p>
          <a:p>
            <a:r>
              <a:rPr lang="en-US" dirty="0"/>
              <a:t>Void	void	</a:t>
            </a:r>
            <a:r>
              <a:rPr lang="en-US" dirty="0" smtClean="0"/>
              <a:t>	Used </a:t>
            </a:r>
            <a:r>
              <a:rPr lang="en-US" dirty="0"/>
              <a:t>on function return types to represent </a:t>
            </a:r>
            <a:r>
              <a:rPr lang="en-US" dirty="0" smtClean="0"/>
              <a:t>non-						returning </a:t>
            </a:r>
            <a:r>
              <a:rPr lang="en-US" dirty="0"/>
              <a:t>functions</a:t>
            </a:r>
          </a:p>
          <a:p>
            <a:r>
              <a:rPr lang="en-US" dirty="0"/>
              <a:t>Null	null	</a:t>
            </a:r>
            <a:r>
              <a:rPr lang="en-US" dirty="0" smtClean="0"/>
              <a:t>	Represents </a:t>
            </a:r>
            <a:r>
              <a:rPr lang="en-US" dirty="0"/>
              <a:t>an intentional absence of an object value.</a:t>
            </a:r>
          </a:p>
          <a:p>
            <a:r>
              <a:rPr lang="en-US" dirty="0" smtClean="0"/>
              <a:t>Undefined  </a:t>
            </a:r>
            <a:r>
              <a:rPr lang="en-US" dirty="0" err="1" smtClean="0"/>
              <a:t>undefined</a:t>
            </a:r>
            <a:r>
              <a:rPr lang="en-US" dirty="0"/>
              <a:t>	Denotes value given to all uninitialized variables </a:t>
            </a:r>
          </a:p>
          <a:p>
            <a:pPr marL="0" indent="0">
              <a:buNone/>
            </a:pPr>
            <a:r>
              <a:rPr lang="en-US" dirty="0" smtClean="0"/>
              <a:t> </a:t>
            </a:r>
            <a:endParaRPr lang="en-US" dirty="0"/>
          </a:p>
        </p:txBody>
      </p:sp>
    </p:spTree>
    <p:extLst>
      <p:ext uri="{BB962C8B-B14F-4D97-AF65-F5344CB8AC3E}">
        <p14:creationId xmlns:p14="http://schemas.microsoft.com/office/powerpoint/2010/main" val="408552546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Objective</a:t>
            </a:r>
            <a:endParaRPr lang="en-US" dirty="0"/>
          </a:p>
        </p:txBody>
      </p:sp>
      <p:sp>
        <p:nvSpPr>
          <p:cNvPr id="3" name="Content Placeholder 2"/>
          <p:cNvSpPr>
            <a:spLocks noGrp="1"/>
          </p:cNvSpPr>
          <p:nvPr>
            <p:ph idx="1"/>
          </p:nvPr>
        </p:nvSpPr>
        <p:spPr/>
        <p:txBody>
          <a:bodyPr/>
          <a:lstStyle/>
          <a:p>
            <a:r>
              <a:rPr lang="en-US" dirty="0" smtClean="0"/>
              <a:t>Introduction to </a:t>
            </a:r>
            <a:r>
              <a:rPr lang="en-US" dirty="0" err="1" smtClean="0"/>
              <a:t>TypeScript</a:t>
            </a:r>
            <a:endParaRPr lang="en-US" dirty="0" smtClean="0"/>
          </a:p>
          <a:p>
            <a:r>
              <a:rPr lang="en-US" dirty="0" smtClean="0"/>
              <a:t>Features of </a:t>
            </a:r>
            <a:r>
              <a:rPr lang="en-US" dirty="0" err="1" smtClean="0"/>
              <a:t>TypeScript</a:t>
            </a:r>
            <a:endParaRPr lang="en-US" dirty="0" smtClean="0"/>
          </a:p>
          <a:p>
            <a:r>
              <a:rPr lang="en-US" dirty="0" smtClean="0"/>
              <a:t>Identifiers &amp; Variable in </a:t>
            </a:r>
            <a:r>
              <a:rPr lang="en-US" dirty="0" err="1" smtClean="0"/>
              <a:t>TypeScript</a:t>
            </a:r>
            <a:endParaRPr lang="en-US" dirty="0" smtClean="0"/>
          </a:p>
          <a:p>
            <a:r>
              <a:rPr lang="en-US" dirty="0" smtClean="0"/>
              <a:t>Variables in </a:t>
            </a:r>
            <a:r>
              <a:rPr lang="en-US" dirty="0" err="1" smtClean="0"/>
              <a:t>TypeScript</a:t>
            </a:r>
            <a:endParaRPr lang="en-US" dirty="0" smtClean="0"/>
          </a:p>
          <a:p>
            <a:r>
              <a:rPr lang="en-US" dirty="0" smtClean="0"/>
              <a:t>Class &amp; Object</a:t>
            </a:r>
            <a:r>
              <a:rPr lang="en-US" dirty="0" smtClean="0"/>
              <a:t> in </a:t>
            </a:r>
            <a:r>
              <a:rPr lang="en-US" dirty="0" err="1" smtClean="0"/>
              <a:t>TypeScript</a:t>
            </a:r>
            <a:endParaRPr lang="en-US" dirty="0"/>
          </a:p>
        </p:txBody>
      </p:sp>
    </p:spTree>
    <p:extLst>
      <p:ext uri="{BB962C8B-B14F-4D97-AF65-F5344CB8AC3E}">
        <p14:creationId xmlns:p14="http://schemas.microsoft.com/office/powerpoint/2010/main" val="143324885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Null and undefined </a:t>
            </a:r>
            <a:r>
              <a:rPr lang="en-US" dirty="0" smtClean="0"/>
              <a:t> </a:t>
            </a:r>
            <a:endParaRPr lang="en-US" dirty="0"/>
          </a:p>
          <a:p>
            <a:pPr lvl="1"/>
            <a:r>
              <a:rPr lang="en-US" dirty="0"/>
              <a:t>The </a:t>
            </a:r>
            <a:r>
              <a:rPr lang="en-US" b="1" dirty="0"/>
              <a:t>null</a:t>
            </a:r>
            <a:r>
              <a:rPr lang="en-US" dirty="0"/>
              <a:t> and the </a:t>
            </a:r>
            <a:r>
              <a:rPr lang="en-US" b="1" dirty="0" smtClean="0"/>
              <a:t>undefined</a:t>
            </a:r>
            <a:r>
              <a:rPr lang="en-US" dirty="0" smtClean="0"/>
              <a:t> datatypes cannot </a:t>
            </a:r>
            <a:r>
              <a:rPr lang="en-US" dirty="0"/>
              <a:t>be used to reference the data type of a variable</a:t>
            </a:r>
            <a:r>
              <a:rPr lang="en-US" dirty="0" smtClean="0"/>
              <a:t>.</a:t>
            </a:r>
          </a:p>
          <a:p>
            <a:pPr lvl="1"/>
            <a:r>
              <a:rPr lang="en-US" dirty="0" smtClean="0"/>
              <a:t> </a:t>
            </a:r>
            <a:r>
              <a:rPr lang="en-US" dirty="0"/>
              <a:t>They can only be assigned as values to a variable.</a:t>
            </a:r>
          </a:p>
          <a:p>
            <a:pPr lvl="1"/>
            <a:r>
              <a:rPr lang="en-US" i="1" dirty="0" smtClean="0"/>
              <a:t>Null </a:t>
            </a:r>
            <a:r>
              <a:rPr lang="en-US" i="1" dirty="0"/>
              <a:t>and undefined are not the same</a:t>
            </a:r>
            <a:r>
              <a:rPr lang="en-US" dirty="0"/>
              <a:t>. </a:t>
            </a:r>
            <a:endParaRPr lang="en-US" dirty="0" smtClean="0"/>
          </a:p>
          <a:p>
            <a:pPr lvl="1"/>
            <a:r>
              <a:rPr lang="en-US" dirty="0" smtClean="0"/>
              <a:t>A </a:t>
            </a:r>
            <a:r>
              <a:rPr lang="en-US" dirty="0"/>
              <a:t>variable initialized with undefined means that the variable has no value or object assigned to it while null means that the variable has been set to an object whose value is undefined.</a:t>
            </a:r>
          </a:p>
          <a:p>
            <a:pPr marL="0" indent="0">
              <a:buNone/>
            </a:pPr>
            <a:r>
              <a:rPr lang="en-US" dirty="0" smtClean="0"/>
              <a:t> </a:t>
            </a:r>
            <a:endParaRPr lang="en-US" dirty="0"/>
          </a:p>
        </p:txBody>
      </p:sp>
    </p:spTree>
    <p:extLst>
      <p:ext uri="{BB962C8B-B14F-4D97-AF65-F5344CB8AC3E}">
        <p14:creationId xmlns:p14="http://schemas.microsoft.com/office/powerpoint/2010/main" val="73131276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a:t>
            </a:r>
            <a:endParaRPr lang="en-US" dirty="0"/>
          </a:p>
        </p:txBody>
      </p:sp>
      <p:sp>
        <p:nvSpPr>
          <p:cNvPr id="3" name="Content Placeholder 2"/>
          <p:cNvSpPr>
            <a:spLocks noGrp="1"/>
          </p:cNvSpPr>
          <p:nvPr>
            <p:ph idx="1"/>
          </p:nvPr>
        </p:nvSpPr>
        <p:spPr/>
        <p:txBody>
          <a:bodyPr/>
          <a:lstStyle/>
          <a:p>
            <a:r>
              <a:rPr lang="en-US" dirty="0"/>
              <a:t>User-defined Types</a:t>
            </a:r>
          </a:p>
          <a:p>
            <a:pPr lvl="1"/>
            <a:r>
              <a:rPr lang="en-US" dirty="0"/>
              <a:t>User-defined types include Enumerations (</a:t>
            </a:r>
            <a:r>
              <a:rPr lang="en-US" dirty="0" err="1"/>
              <a:t>enums</a:t>
            </a:r>
            <a:r>
              <a:rPr lang="en-US" dirty="0"/>
              <a:t>), classes, interfaces, arrays, and tuple. </a:t>
            </a:r>
            <a:r>
              <a:rPr lang="en-US" dirty="0" smtClean="0"/>
              <a:t> </a:t>
            </a:r>
            <a:endParaRPr lang="en-US" dirty="0"/>
          </a:p>
        </p:txBody>
      </p:sp>
    </p:spTree>
    <p:extLst>
      <p:ext uri="{BB962C8B-B14F-4D97-AF65-F5344CB8AC3E}">
        <p14:creationId xmlns:p14="http://schemas.microsoft.com/office/powerpoint/2010/main" val="146259792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&amp; Object</a:t>
            </a:r>
            <a:endParaRPr lang="en-US" dirty="0"/>
          </a:p>
        </p:txBody>
      </p:sp>
    </p:spTree>
    <p:extLst>
      <p:ext uri="{BB962C8B-B14F-4D97-AF65-F5344CB8AC3E}">
        <p14:creationId xmlns:p14="http://schemas.microsoft.com/office/powerpoint/2010/main" val="164085600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a:t>Creating classes</a:t>
            </a:r>
          </a:p>
          <a:p>
            <a:r>
              <a:rPr lang="en-US" dirty="0"/>
              <a:t>Use the class keyword to declare a class in </a:t>
            </a:r>
            <a:r>
              <a:rPr lang="en-US" dirty="0" err="1"/>
              <a:t>TypeScript</a:t>
            </a:r>
            <a:r>
              <a:rPr lang="en-US" dirty="0"/>
              <a:t>. The syntax for the same is given below −</a:t>
            </a:r>
          </a:p>
          <a:p>
            <a:endParaRPr lang="en-US" dirty="0"/>
          </a:p>
          <a:p>
            <a:r>
              <a:rPr lang="en-US" dirty="0"/>
              <a:t>Syntax</a:t>
            </a:r>
          </a:p>
          <a:p>
            <a:r>
              <a:rPr lang="en-US" dirty="0"/>
              <a:t>class </a:t>
            </a:r>
            <a:r>
              <a:rPr lang="en-US" dirty="0" err="1"/>
              <a:t>class_name</a:t>
            </a:r>
            <a:r>
              <a:rPr lang="en-US" dirty="0"/>
              <a:t> { </a:t>
            </a:r>
          </a:p>
          <a:p>
            <a:r>
              <a:rPr lang="en-US" dirty="0"/>
              <a:t>   //class scope </a:t>
            </a:r>
          </a:p>
          <a:p>
            <a:r>
              <a:rPr lang="en-US" dirty="0"/>
              <a:t>}</a:t>
            </a:r>
          </a:p>
          <a:p>
            <a:r>
              <a:rPr lang="en-US" dirty="0"/>
              <a:t>The class keyword is followed by the class name. The rules for identifiers must be considered while naming a class.</a:t>
            </a:r>
          </a:p>
          <a:p>
            <a:endParaRPr lang="en-US" dirty="0"/>
          </a:p>
        </p:txBody>
      </p:sp>
    </p:spTree>
    <p:extLst>
      <p:ext uri="{BB962C8B-B14F-4D97-AF65-F5344CB8AC3E}">
        <p14:creationId xmlns:p14="http://schemas.microsoft.com/office/powerpoint/2010/main" val="232707698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a:t>
            </a:r>
            <a:endParaRPr lang="en-US" dirty="0"/>
          </a:p>
        </p:txBody>
      </p:sp>
      <p:sp>
        <p:nvSpPr>
          <p:cNvPr id="3" name="Content Placeholder 2"/>
          <p:cNvSpPr>
            <a:spLocks noGrp="1"/>
          </p:cNvSpPr>
          <p:nvPr>
            <p:ph idx="1"/>
          </p:nvPr>
        </p:nvSpPr>
        <p:spPr/>
        <p:txBody>
          <a:bodyPr>
            <a:normAutofit fontScale="85000" lnSpcReduction="20000"/>
          </a:bodyPr>
          <a:lstStyle/>
          <a:p>
            <a:r>
              <a:rPr lang="en-US" dirty="0"/>
              <a:t>A class definition can include the following −</a:t>
            </a:r>
          </a:p>
          <a:p>
            <a:endParaRPr lang="en-US" dirty="0"/>
          </a:p>
          <a:p>
            <a:pPr lvl="1"/>
            <a:r>
              <a:rPr lang="en-US" dirty="0"/>
              <a:t>Fields </a:t>
            </a:r>
            <a:r>
              <a:rPr lang="en-US" dirty="0" smtClean="0"/>
              <a:t>: A </a:t>
            </a:r>
            <a:r>
              <a:rPr lang="en-US" dirty="0"/>
              <a:t>field is any variable declared in a class. Fields represent data pertaining to objects</a:t>
            </a:r>
          </a:p>
          <a:p>
            <a:endParaRPr lang="en-US" dirty="0"/>
          </a:p>
          <a:p>
            <a:pPr lvl="1"/>
            <a:r>
              <a:rPr lang="en-US" dirty="0"/>
              <a:t>Constructors </a:t>
            </a:r>
            <a:r>
              <a:rPr lang="en-US" dirty="0" smtClean="0"/>
              <a:t>: Responsible </a:t>
            </a:r>
            <a:r>
              <a:rPr lang="en-US" dirty="0"/>
              <a:t>for allocating memory for the objects of the class</a:t>
            </a:r>
          </a:p>
          <a:p>
            <a:endParaRPr lang="en-US" dirty="0"/>
          </a:p>
          <a:p>
            <a:pPr lvl="1"/>
            <a:r>
              <a:rPr lang="en-US" dirty="0"/>
              <a:t>Functions </a:t>
            </a:r>
            <a:r>
              <a:rPr lang="en-US" dirty="0" smtClean="0"/>
              <a:t>: </a:t>
            </a:r>
            <a:r>
              <a:rPr lang="en-US" dirty="0"/>
              <a:t>Functions represent actions an object can take. They are also at times referred to as methods</a:t>
            </a:r>
          </a:p>
          <a:p>
            <a:endParaRPr lang="en-US" dirty="0"/>
          </a:p>
          <a:p>
            <a:r>
              <a:rPr lang="en-US" dirty="0"/>
              <a:t>These components put together are termed as the data members of the class.</a:t>
            </a:r>
          </a:p>
          <a:p>
            <a:endParaRPr lang="en-US" dirty="0"/>
          </a:p>
          <a:p>
            <a:r>
              <a:rPr lang="en-US" dirty="0"/>
              <a:t>Consider a class Person in typescript.</a:t>
            </a:r>
          </a:p>
          <a:p>
            <a:endParaRPr lang="en-US" dirty="0"/>
          </a:p>
          <a:p>
            <a:pPr marL="0" indent="0">
              <a:buNone/>
            </a:pPr>
            <a:r>
              <a:rPr lang="en-US" dirty="0"/>
              <a:t>class Person {</a:t>
            </a:r>
          </a:p>
          <a:p>
            <a:pPr marL="0" indent="0">
              <a:buNone/>
            </a:pPr>
            <a:r>
              <a:rPr lang="en-US" dirty="0"/>
              <a:t>} </a:t>
            </a:r>
          </a:p>
          <a:p>
            <a:pPr marL="0" indent="0">
              <a:buNone/>
            </a:pPr>
            <a:r>
              <a:rPr lang="en-US" dirty="0" smtClean="0"/>
              <a:t> </a:t>
            </a:r>
            <a:endParaRPr lang="en-US" dirty="0"/>
          </a:p>
        </p:txBody>
      </p:sp>
    </p:spTree>
    <p:extLst>
      <p:ext uri="{BB962C8B-B14F-4D97-AF65-F5344CB8AC3E}">
        <p14:creationId xmlns:p14="http://schemas.microsoft.com/office/powerpoint/2010/main" val="1630716618"/>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a:t>
            </a:r>
            <a:endParaRPr lang="en-US" dirty="0"/>
          </a:p>
        </p:txBody>
      </p:sp>
      <p:sp>
        <p:nvSpPr>
          <p:cNvPr id="3" name="Content Placeholder 2"/>
          <p:cNvSpPr>
            <a:spLocks noGrp="1"/>
          </p:cNvSpPr>
          <p:nvPr>
            <p:ph idx="1"/>
          </p:nvPr>
        </p:nvSpPr>
        <p:spPr>
          <a:xfrm>
            <a:off x="297848" y="1257860"/>
            <a:ext cx="11373491" cy="4897665"/>
          </a:xfrm>
        </p:spPr>
        <p:txBody>
          <a:bodyPr>
            <a:normAutofit fontScale="92500"/>
          </a:bodyPr>
          <a:lstStyle/>
          <a:p>
            <a:r>
              <a:rPr lang="en-US" dirty="0"/>
              <a:t>An object is an instance which contains set of key value pairs. The values can be scalar values or functions or even array of other objects. The syntax is given below −</a:t>
            </a:r>
          </a:p>
          <a:p>
            <a:endParaRPr lang="en-US" dirty="0"/>
          </a:p>
          <a:p>
            <a:r>
              <a:rPr lang="en-US" dirty="0"/>
              <a:t>Syntax</a:t>
            </a:r>
          </a:p>
          <a:p>
            <a:pPr marL="0" indent="0">
              <a:buNone/>
            </a:pPr>
            <a:r>
              <a:rPr lang="en-US" dirty="0" err="1"/>
              <a:t>var</a:t>
            </a:r>
            <a:r>
              <a:rPr lang="en-US" dirty="0"/>
              <a:t> </a:t>
            </a:r>
            <a:r>
              <a:rPr lang="en-US" dirty="0" err="1"/>
              <a:t>object_name</a:t>
            </a:r>
            <a:r>
              <a:rPr lang="en-US" dirty="0"/>
              <a:t> = { </a:t>
            </a:r>
          </a:p>
          <a:p>
            <a:pPr marL="0" indent="0">
              <a:buNone/>
            </a:pPr>
            <a:r>
              <a:rPr lang="en-US" dirty="0"/>
              <a:t>   key1: “value1”, //scalar value </a:t>
            </a:r>
          </a:p>
          <a:p>
            <a:pPr marL="0" indent="0">
              <a:buNone/>
            </a:pPr>
            <a:r>
              <a:rPr lang="en-US" dirty="0"/>
              <a:t>   key2: “value”,  </a:t>
            </a:r>
          </a:p>
          <a:p>
            <a:pPr marL="0" indent="0">
              <a:buNone/>
            </a:pPr>
            <a:r>
              <a:rPr lang="en-US" dirty="0"/>
              <a:t>   key3: function() {</a:t>
            </a:r>
          </a:p>
          <a:p>
            <a:pPr marL="0" indent="0">
              <a:buNone/>
            </a:pPr>
            <a:r>
              <a:rPr lang="en-US" dirty="0"/>
              <a:t>      //functions </a:t>
            </a:r>
          </a:p>
          <a:p>
            <a:pPr marL="0" indent="0">
              <a:buNone/>
            </a:pPr>
            <a:r>
              <a:rPr lang="en-US" dirty="0"/>
              <a:t>   }, </a:t>
            </a:r>
          </a:p>
          <a:p>
            <a:pPr marL="0" indent="0">
              <a:buNone/>
            </a:pPr>
            <a:r>
              <a:rPr lang="en-US" dirty="0"/>
              <a:t>   key4:[“content1”, “content2”] //collection  </a:t>
            </a:r>
          </a:p>
          <a:p>
            <a:pPr marL="0" indent="0">
              <a:buNone/>
            </a:pPr>
            <a:r>
              <a:rPr lang="en-US" dirty="0"/>
              <a:t>}; </a:t>
            </a:r>
          </a:p>
        </p:txBody>
      </p:sp>
    </p:spTree>
    <p:extLst>
      <p:ext uri="{BB962C8B-B14F-4D97-AF65-F5344CB8AC3E}">
        <p14:creationId xmlns:p14="http://schemas.microsoft.com/office/powerpoint/2010/main" val="2350209833"/>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125834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Slide</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Tree>
    <p:extLst>
      <p:ext uri="{BB962C8B-B14F-4D97-AF65-F5344CB8AC3E}">
        <p14:creationId xmlns:p14="http://schemas.microsoft.com/office/powerpoint/2010/main" val="67221018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147" y="2623566"/>
            <a:ext cx="6889108" cy="1141943"/>
          </a:xfrm>
        </p:spPr>
        <p:txBody>
          <a:bodyPr/>
          <a:lstStyle/>
          <a:p>
            <a:r>
              <a:rPr lang="en-US" dirty="0" err="1" smtClean="0"/>
              <a:t>TypeScript</a:t>
            </a:r>
            <a:r>
              <a:rPr lang="en-US" dirty="0" smtClean="0"/>
              <a:t> Introduction</a:t>
            </a:r>
            <a:endParaRPr lang="en-US" dirty="0"/>
          </a:p>
        </p:txBody>
      </p:sp>
    </p:spTree>
    <p:extLst>
      <p:ext uri="{BB962C8B-B14F-4D97-AF65-F5344CB8AC3E}">
        <p14:creationId xmlns:p14="http://schemas.microsoft.com/office/powerpoint/2010/main" val="390628623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TypeScript</a:t>
            </a:r>
            <a:endParaRPr lang="en-US" dirty="0"/>
          </a:p>
        </p:txBody>
      </p:sp>
      <p:sp>
        <p:nvSpPr>
          <p:cNvPr id="3" name="Content Placeholder 2"/>
          <p:cNvSpPr>
            <a:spLocks noGrp="1"/>
          </p:cNvSpPr>
          <p:nvPr>
            <p:ph idx="1"/>
          </p:nvPr>
        </p:nvSpPr>
        <p:spPr/>
        <p:txBody>
          <a:bodyPr/>
          <a:lstStyle/>
          <a:p>
            <a:r>
              <a:rPr lang="en-US" dirty="0" err="1"/>
              <a:t>TypeScript</a:t>
            </a:r>
            <a:r>
              <a:rPr lang="en-US" dirty="0"/>
              <a:t> is a typed superset of JavaScript that compiles to plain JavaScript</a:t>
            </a:r>
            <a:r>
              <a:rPr lang="en-US" dirty="0" smtClean="0"/>
              <a:t>.</a:t>
            </a:r>
          </a:p>
          <a:p>
            <a:r>
              <a:rPr lang="en-US" dirty="0" err="1" smtClean="0"/>
              <a:t>TypeScript</a:t>
            </a:r>
            <a:r>
              <a:rPr lang="en-US" dirty="0" smtClean="0"/>
              <a:t> </a:t>
            </a:r>
            <a:r>
              <a:rPr lang="en-US" dirty="0"/>
              <a:t>is pure object oriented with classes, interfaces and statically typed like C# or Java. </a:t>
            </a:r>
          </a:p>
        </p:txBody>
      </p:sp>
      <p:pic>
        <p:nvPicPr>
          <p:cNvPr id="4" name="Picture 3"/>
          <p:cNvPicPr>
            <a:picLocks noChangeAspect="1"/>
          </p:cNvPicPr>
          <p:nvPr/>
        </p:nvPicPr>
        <p:blipFill>
          <a:blip r:embed="rId2"/>
          <a:stretch>
            <a:fillRect/>
          </a:stretch>
        </p:blipFill>
        <p:spPr>
          <a:xfrm>
            <a:off x="3562783" y="3498874"/>
            <a:ext cx="2295525" cy="2105025"/>
          </a:xfrm>
          <a:prstGeom prst="rect">
            <a:avLst/>
          </a:prstGeom>
        </p:spPr>
      </p:pic>
    </p:spTree>
    <p:extLst>
      <p:ext uri="{BB962C8B-B14F-4D97-AF65-F5344CB8AC3E}">
        <p14:creationId xmlns:p14="http://schemas.microsoft.com/office/powerpoint/2010/main" val="246984259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What </a:t>
            </a:r>
            <a:r>
              <a:rPr lang="en-US" dirty="0"/>
              <a:t>is </a:t>
            </a:r>
            <a:r>
              <a:rPr lang="en-US" dirty="0" err="1"/>
              <a:t>TypeScript</a:t>
            </a:r>
            <a:r>
              <a:rPr lang="en-US" dirty="0"/>
              <a:t>?</a:t>
            </a:r>
            <a:br>
              <a:rPr lang="en-US" dirty="0"/>
            </a:br>
            <a:endParaRPr lang="en-US" dirty="0"/>
          </a:p>
        </p:txBody>
      </p:sp>
      <p:sp>
        <p:nvSpPr>
          <p:cNvPr id="3" name="Content Placeholder 2"/>
          <p:cNvSpPr>
            <a:spLocks noGrp="1"/>
          </p:cNvSpPr>
          <p:nvPr>
            <p:ph idx="1"/>
          </p:nvPr>
        </p:nvSpPr>
        <p:spPr/>
        <p:txBody>
          <a:bodyPr/>
          <a:lstStyle/>
          <a:p>
            <a:r>
              <a:rPr lang="en-US" dirty="0" err="1" smtClean="0"/>
              <a:t>TypeScript</a:t>
            </a:r>
            <a:r>
              <a:rPr lang="en-US" dirty="0" smtClean="0"/>
              <a:t> </a:t>
            </a:r>
            <a:r>
              <a:rPr lang="en-US" dirty="0"/>
              <a:t>is JavaScript for application-scale development</a:t>
            </a:r>
            <a:r>
              <a:rPr lang="en-US" dirty="0" smtClean="0"/>
              <a:t>.</a:t>
            </a:r>
            <a:endParaRPr lang="en-US" dirty="0"/>
          </a:p>
          <a:p>
            <a:r>
              <a:rPr lang="en-US" dirty="0" err="1"/>
              <a:t>TypeScript</a:t>
            </a:r>
            <a:r>
              <a:rPr lang="en-US" dirty="0"/>
              <a:t> is a strongly typed, object oriented, compiled language. It was designed by </a:t>
            </a:r>
            <a:r>
              <a:rPr lang="en-US" b="1" dirty="0"/>
              <a:t>Anders Hejlsberg</a:t>
            </a:r>
            <a:r>
              <a:rPr lang="en-US" dirty="0"/>
              <a:t> </a:t>
            </a:r>
            <a:r>
              <a:rPr lang="en-US" dirty="0" smtClean="0"/>
              <a:t>at </a:t>
            </a:r>
            <a:r>
              <a:rPr lang="en-US" dirty="0"/>
              <a:t>Microsoft</a:t>
            </a:r>
            <a:r>
              <a:rPr lang="en-US" dirty="0" smtClean="0"/>
              <a:t>.</a:t>
            </a:r>
          </a:p>
          <a:p>
            <a:r>
              <a:rPr lang="en-US" dirty="0" smtClean="0"/>
              <a:t> </a:t>
            </a:r>
            <a:r>
              <a:rPr lang="en-US" dirty="0" err="1"/>
              <a:t>TypeScript</a:t>
            </a:r>
            <a:r>
              <a:rPr lang="en-US" dirty="0"/>
              <a:t> is both a language and a set of </a:t>
            </a:r>
            <a:r>
              <a:rPr lang="en-US" dirty="0" smtClean="0"/>
              <a:t>tools.</a:t>
            </a:r>
          </a:p>
          <a:p>
            <a:endParaRPr lang="en-US" dirty="0"/>
          </a:p>
          <a:p>
            <a:endParaRPr lang="en-US" dirty="0"/>
          </a:p>
        </p:txBody>
      </p:sp>
    </p:spTree>
    <p:extLst>
      <p:ext uri="{BB962C8B-B14F-4D97-AF65-F5344CB8AC3E}">
        <p14:creationId xmlns:p14="http://schemas.microsoft.com/office/powerpoint/2010/main" val="127036808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smtClean="0"/>
              <a:t/>
            </a:r>
            <a:br>
              <a:rPr lang="en-US" b="0" dirty="0" smtClean="0"/>
            </a:br>
            <a:r>
              <a:rPr lang="en-US" b="0" dirty="0" smtClean="0"/>
              <a:t>Features </a:t>
            </a:r>
            <a:r>
              <a:rPr lang="en-US" b="0" dirty="0"/>
              <a:t>of </a:t>
            </a:r>
            <a:r>
              <a:rPr lang="en-US" b="0" dirty="0" err="1" smtClean="0"/>
              <a:t>TypeScript</a:t>
            </a:r>
            <a:r>
              <a:rPr lang="en-US" b="0" dirty="0" smtClean="0"/>
              <a:t>		</a:t>
            </a:r>
            <a:r>
              <a:rPr lang="en-US" b="0" dirty="0" err="1" smtClean="0"/>
              <a:t>Cont</a:t>
            </a:r>
            <a:r>
              <a:rPr lang="en-US" b="0" dirty="0" smtClean="0"/>
              <a:t>…</a:t>
            </a:r>
            <a:r>
              <a:rPr lang="en-US" b="0" dirty="0"/>
              <a:t/>
            </a:r>
            <a:br>
              <a:rPr lang="en-US" b="0" dirty="0"/>
            </a:br>
            <a:endParaRPr lang="en-US" dirty="0"/>
          </a:p>
        </p:txBody>
      </p:sp>
      <p:sp>
        <p:nvSpPr>
          <p:cNvPr id="3" name="Content Placeholder 2"/>
          <p:cNvSpPr>
            <a:spLocks noGrp="1"/>
          </p:cNvSpPr>
          <p:nvPr>
            <p:ph idx="1"/>
          </p:nvPr>
        </p:nvSpPr>
        <p:spPr/>
        <p:txBody>
          <a:bodyPr>
            <a:normAutofit/>
          </a:bodyPr>
          <a:lstStyle/>
          <a:p>
            <a:r>
              <a:rPr lang="en-US" b="1" dirty="0" err="1"/>
              <a:t>TypeScript</a:t>
            </a:r>
            <a:r>
              <a:rPr lang="en-US" b="1" dirty="0"/>
              <a:t> is just JavaScript</a:t>
            </a:r>
            <a:r>
              <a:rPr lang="en-US" dirty="0"/>
              <a:t>. </a:t>
            </a:r>
            <a:endParaRPr lang="en-US" dirty="0" smtClean="0"/>
          </a:p>
          <a:p>
            <a:pPr lvl="1"/>
            <a:r>
              <a:rPr lang="en-US" dirty="0" err="1" smtClean="0"/>
              <a:t>TypeScript</a:t>
            </a:r>
            <a:r>
              <a:rPr lang="en-US" dirty="0" smtClean="0"/>
              <a:t> </a:t>
            </a:r>
            <a:r>
              <a:rPr lang="en-US" dirty="0"/>
              <a:t>starts with JavaScript and ends with JavaScript. </a:t>
            </a:r>
            <a:endParaRPr lang="en-US" dirty="0" smtClean="0"/>
          </a:p>
          <a:p>
            <a:pPr lvl="1"/>
            <a:r>
              <a:rPr lang="en-US" dirty="0" smtClean="0"/>
              <a:t>All </a:t>
            </a:r>
            <a:r>
              <a:rPr lang="en-US" dirty="0" err="1"/>
              <a:t>TypeScript</a:t>
            </a:r>
            <a:r>
              <a:rPr lang="en-US" dirty="0"/>
              <a:t> code is converted into its JavaScript equivalent for the purpose of execution.</a:t>
            </a:r>
          </a:p>
          <a:p>
            <a:r>
              <a:rPr lang="en-US" b="1" dirty="0" err="1"/>
              <a:t>TypeScript</a:t>
            </a:r>
            <a:r>
              <a:rPr lang="en-US" b="1" dirty="0"/>
              <a:t> supports other JS libraries</a:t>
            </a:r>
            <a:r>
              <a:rPr lang="en-US" dirty="0" smtClean="0"/>
              <a:t>.</a:t>
            </a:r>
          </a:p>
          <a:p>
            <a:pPr lvl="1"/>
            <a:r>
              <a:rPr lang="en-US" dirty="0" smtClean="0"/>
              <a:t> </a:t>
            </a:r>
            <a:r>
              <a:rPr lang="en-US" dirty="0"/>
              <a:t>Compiled </a:t>
            </a:r>
            <a:r>
              <a:rPr lang="en-US" dirty="0" err="1"/>
              <a:t>TypeScript</a:t>
            </a:r>
            <a:r>
              <a:rPr lang="en-US" dirty="0"/>
              <a:t> can be consumed from any JavaScript code. </a:t>
            </a:r>
            <a:endParaRPr lang="en-US" dirty="0" smtClean="0"/>
          </a:p>
          <a:p>
            <a:pPr lvl="1"/>
            <a:r>
              <a:rPr lang="en-US" dirty="0" err="1" smtClean="0"/>
              <a:t>TypeScript</a:t>
            </a:r>
            <a:r>
              <a:rPr lang="en-US" dirty="0" smtClean="0"/>
              <a:t>-generated </a:t>
            </a:r>
            <a:r>
              <a:rPr lang="en-US" dirty="0"/>
              <a:t>JavaScript can reuse all of the existing JavaScript frameworks, tools, and libraries</a:t>
            </a:r>
            <a:r>
              <a:rPr lang="en-US" dirty="0" smtClean="0"/>
              <a:t>.</a:t>
            </a:r>
            <a:endParaRPr lang="en-US" dirty="0"/>
          </a:p>
        </p:txBody>
      </p:sp>
    </p:spTree>
    <p:extLst>
      <p:ext uri="{BB962C8B-B14F-4D97-AF65-F5344CB8AC3E}">
        <p14:creationId xmlns:p14="http://schemas.microsoft.com/office/powerpoint/2010/main" val="127927460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Features of </a:t>
            </a:r>
            <a:r>
              <a:rPr lang="en-US" b="0" dirty="0" err="1"/>
              <a:t>TypeScript</a:t>
            </a:r>
            <a:endParaRPr lang="en-US" dirty="0"/>
          </a:p>
        </p:txBody>
      </p:sp>
      <p:sp>
        <p:nvSpPr>
          <p:cNvPr id="3" name="Content Placeholder 2"/>
          <p:cNvSpPr>
            <a:spLocks noGrp="1"/>
          </p:cNvSpPr>
          <p:nvPr>
            <p:ph idx="1"/>
          </p:nvPr>
        </p:nvSpPr>
        <p:spPr/>
        <p:txBody>
          <a:bodyPr/>
          <a:lstStyle/>
          <a:p>
            <a:r>
              <a:rPr lang="en-US" b="1" dirty="0"/>
              <a:t>JavaScript is </a:t>
            </a:r>
            <a:r>
              <a:rPr lang="en-US" b="1" dirty="0" err="1"/>
              <a:t>TypeScript</a:t>
            </a:r>
            <a:r>
              <a:rPr lang="en-US" dirty="0"/>
              <a:t>. </a:t>
            </a:r>
            <a:endParaRPr lang="en-US" dirty="0" smtClean="0"/>
          </a:p>
          <a:p>
            <a:pPr lvl="1"/>
            <a:r>
              <a:rPr lang="en-US" dirty="0" smtClean="0"/>
              <a:t>This </a:t>
            </a:r>
            <a:r>
              <a:rPr lang="en-US" dirty="0"/>
              <a:t>means that any valid </a:t>
            </a:r>
            <a:r>
              <a:rPr lang="en-US" b="1" dirty="0"/>
              <a:t>.</a:t>
            </a:r>
            <a:r>
              <a:rPr lang="en-US" b="1" dirty="0" err="1"/>
              <a:t>js</a:t>
            </a:r>
            <a:r>
              <a:rPr lang="en-US" dirty="0"/>
              <a:t> file can be renamed to </a:t>
            </a:r>
            <a:r>
              <a:rPr lang="en-US" b="1" dirty="0"/>
              <a:t>.</a:t>
            </a:r>
            <a:r>
              <a:rPr lang="en-US" b="1" dirty="0" err="1"/>
              <a:t>ts</a:t>
            </a:r>
            <a:r>
              <a:rPr lang="en-US" dirty="0"/>
              <a:t> and compiled with other </a:t>
            </a:r>
            <a:r>
              <a:rPr lang="en-US" dirty="0" err="1"/>
              <a:t>TypeScript</a:t>
            </a:r>
            <a:r>
              <a:rPr lang="en-US" dirty="0"/>
              <a:t> files.</a:t>
            </a:r>
          </a:p>
          <a:p>
            <a:r>
              <a:rPr lang="en-US" b="1" dirty="0" err="1"/>
              <a:t>TypeScript</a:t>
            </a:r>
            <a:r>
              <a:rPr lang="en-US" b="1" dirty="0"/>
              <a:t> is portable</a:t>
            </a:r>
            <a:r>
              <a:rPr lang="en-US" dirty="0" smtClean="0"/>
              <a:t>.</a:t>
            </a:r>
          </a:p>
          <a:p>
            <a:pPr lvl="1"/>
            <a:r>
              <a:rPr lang="en-US" dirty="0" smtClean="0"/>
              <a:t> </a:t>
            </a:r>
            <a:r>
              <a:rPr lang="en-US" dirty="0" err="1"/>
              <a:t>TypeScript</a:t>
            </a:r>
            <a:r>
              <a:rPr lang="en-US" dirty="0"/>
              <a:t> is portable across browsers, devices, and operating systems</a:t>
            </a:r>
            <a:r>
              <a:rPr lang="en-US" dirty="0" smtClean="0"/>
              <a:t>.</a:t>
            </a:r>
          </a:p>
          <a:p>
            <a:pPr lvl="1"/>
            <a:r>
              <a:rPr lang="en-US" dirty="0" smtClean="0"/>
              <a:t> </a:t>
            </a:r>
            <a:r>
              <a:rPr lang="en-US" dirty="0"/>
              <a:t>It can run on any environment that JavaScript runs on. </a:t>
            </a:r>
            <a:endParaRPr lang="en-US" dirty="0" smtClean="0"/>
          </a:p>
          <a:p>
            <a:pPr lvl="1"/>
            <a:r>
              <a:rPr lang="en-US" dirty="0" smtClean="0"/>
              <a:t>Unlike </a:t>
            </a:r>
            <a:r>
              <a:rPr lang="en-US" dirty="0"/>
              <a:t>its counterparts, </a:t>
            </a:r>
            <a:r>
              <a:rPr lang="en-US" dirty="0" err="1"/>
              <a:t>TypeScript</a:t>
            </a:r>
            <a:r>
              <a:rPr lang="en-US" dirty="0"/>
              <a:t> doesn’t need a dedicated VM or a specific runtime environment to execute.</a:t>
            </a:r>
            <a:endParaRPr lang="en-US" dirty="0"/>
          </a:p>
        </p:txBody>
      </p:sp>
    </p:spTree>
    <p:extLst>
      <p:ext uri="{BB962C8B-B14F-4D97-AF65-F5344CB8AC3E}">
        <p14:creationId xmlns:p14="http://schemas.microsoft.com/office/powerpoint/2010/main" val="266049511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TypeScript</a:t>
            </a:r>
            <a:r>
              <a:rPr lang="en-US" dirty="0" smtClean="0"/>
              <a:t> Composition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A </a:t>
            </a:r>
            <a:r>
              <a:rPr lang="en-US" dirty="0" err="1"/>
              <a:t>TypeScript</a:t>
            </a:r>
            <a:r>
              <a:rPr lang="en-US" dirty="0"/>
              <a:t> program is composed of −</a:t>
            </a:r>
          </a:p>
          <a:p>
            <a:pPr lvl="1"/>
            <a:r>
              <a:rPr lang="en-US" dirty="0"/>
              <a:t>Modules</a:t>
            </a:r>
          </a:p>
          <a:p>
            <a:pPr lvl="1"/>
            <a:r>
              <a:rPr lang="en-US" dirty="0"/>
              <a:t>Functions</a:t>
            </a:r>
          </a:p>
          <a:p>
            <a:pPr lvl="1"/>
            <a:r>
              <a:rPr lang="en-US" dirty="0"/>
              <a:t>Variables</a:t>
            </a:r>
          </a:p>
          <a:p>
            <a:pPr lvl="1"/>
            <a:r>
              <a:rPr lang="en-US" dirty="0"/>
              <a:t>Statements and Expressions</a:t>
            </a:r>
          </a:p>
          <a:p>
            <a:pPr lvl="1"/>
            <a:r>
              <a:rPr lang="en-US" dirty="0"/>
              <a:t>Comments</a:t>
            </a:r>
          </a:p>
        </p:txBody>
      </p:sp>
    </p:spTree>
    <p:extLst>
      <p:ext uri="{BB962C8B-B14F-4D97-AF65-F5344CB8AC3E}">
        <p14:creationId xmlns:p14="http://schemas.microsoft.com/office/powerpoint/2010/main" val="230599435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TypeScript</a:t>
            </a:r>
            <a:r>
              <a:rPr lang="en-US" dirty="0" smtClean="0"/>
              <a:t> </a:t>
            </a:r>
            <a:r>
              <a:rPr lang="en-US" dirty="0"/>
              <a:t>Composition</a:t>
            </a:r>
            <a:endParaRPr lang="en-US" dirty="0"/>
          </a:p>
        </p:txBody>
      </p:sp>
      <p:sp>
        <p:nvSpPr>
          <p:cNvPr id="3" name="Content Placeholder 2"/>
          <p:cNvSpPr>
            <a:spLocks noGrp="1"/>
          </p:cNvSpPr>
          <p:nvPr>
            <p:ph idx="1"/>
          </p:nvPr>
        </p:nvSpPr>
        <p:spPr/>
        <p:txBody>
          <a:bodyPr/>
          <a:lstStyle/>
          <a:p>
            <a:pPr marL="0" indent="0">
              <a:buNone/>
            </a:pPr>
            <a:r>
              <a:rPr lang="en-US" dirty="0" err="1" smtClean="0"/>
              <a:t>var</a:t>
            </a:r>
            <a:r>
              <a:rPr lang="en-US" dirty="0" smtClean="0"/>
              <a:t> </a:t>
            </a:r>
            <a:r>
              <a:rPr lang="en-US" dirty="0" err="1"/>
              <a:t>message:string</a:t>
            </a:r>
            <a:r>
              <a:rPr lang="en-US" dirty="0"/>
              <a:t> = "Hello World" </a:t>
            </a:r>
          </a:p>
          <a:p>
            <a:pPr marL="0" indent="0">
              <a:buNone/>
            </a:pPr>
            <a:r>
              <a:rPr lang="en-US" dirty="0"/>
              <a:t>console.log(message)</a:t>
            </a:r>
          </a:p>
          <a:p>
            <a:pPr marL="0" indent="0">
              <a:buNone/>
            </a:pPr>
            <a:r>
              <a:rPr lang="en-US" dirty="0"/>
              <a:t>On compiling, it will generate following JavaScript code.</a:t>
            </a:r>
          </a:p>
          <a:p>
            <a:endParaRPr lang="en-US" dirty="0"/>
          </a:p>
          <a:p>
            <a:pPr marL="0" indent="0">
              <a:buNone/>
            </a:pPr>
            <a:r>
              <a:rPr lang="en-US" dirty="0"/>
              <a:t>//Generated by typescript 1.8.10</a:t>
            </a:r>
          </a:p>
          <a:p>
            <a:pPr marL="0" indent="0">
              <a:buNone/>
            </a:pPr>
            <a:r>
              <a:rPr lang="en-US" dirty="0" err="1"/>
              <a:t>var</a:t>
            </a:r>
            <a:r>
              <a:rPr lang="en-US" dirty="0"/>
              <a:t> message = "Hello World";</a:t>
            </a:r>
          </a:p>
          <a:p>
            <a:pPr marL="0" indent="0">
              <a:buNone/>
            </a:pPr>
            <a:r>
              <a:rPr lang="en-US" dirty="0"/>
              <a:t>console.log(message);</a:t>
            </a:r>
          </a:p>
        </p:txBody>
      </p:sp>
    </p:spTree>
    <p:extLst>
      <p:ext uri="{BB962C8B-B14F-4D97-AF65-F5344CB8AC3E}">
        <p14:creationId xmlns:p14="http://schemas.microsoft.com/office/powerpoint/2010/main" val="165254264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ank Presentation">
  <a:themeElements>
    <a:clrScheme name="Hexaware color">
      <a:dk1>
        <a:srgbClr val="002F5F"/>
      </a:dk1>
      <a:lt1>
        <a:srgbClr val="FFFFFF"/>
      </a:lt1>
      <a:dk2>
        <a:srgbClr val="F37E20"/>
      </a:dk2>
      <a:lt2>
        <a:srgbClr val="5F5F5F"/>
      </a:lt2>
      <a:accent1>
        <a:srgbClr val="7F7F7F"/>
      </a:accent1>
      <a:accent2>
        <a:srgbClr val="AAC8E3"/>
      </a:accent2>
      <a:accent3>
        <a:srgbClr val="FDB813"/>
      </a:accent3>
      <a:accent4>
        <a:srgbClr val="0074EA"/>
      </a:accent4>
      <a:accent5>
        <a:srgbClr val="F37E20"/>
      </a:accent5>
      <a:accent6>
        <a:srgbClr val="FDB813"/>
      </a:accent6>
      <a:hlink>
        <a:srgbClr val="D5EAFF"/>
      </a:hlink>
      <a:folHlink>
        <a:srgbClr val="DFDFDF"/>
      </a:folHlink>
    </a:clrScheme>
    <a:fontScheme name="Hexaware font">
      <a:majorFont>
        <a:latin typeface="HelveticaNeue Condense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65031A67AD61C42943EAA7E3CD69BB5" ma:contentTypeVersion="27" ma:contentTypeDescription="Create a new document." ma:contentTypeScope="" ma:versionID="0049ff18c62cc56b8344e730804c165f">
  <xsd:schema xmlns:xsd="http://www.w3.org/2001/XMLSchema" xmlns:xs="http://www.w3.org/2001/XMLSchema" xmlns:p="http://schemas.microsoft.com/office/2006/metadata/properties" xmlns:ns3="83f541c1-93d0-4555-909e-9278fdf60e09" xmlns:ns4="b18187cb-8916-4058-bf8c-5a14975cbd53" targetNamespace="http://schemas.microsoft.com/office/2006/metadata/properties" ma:root="true" ma:fieldsID="effc5c766fea21256dc953216e535961" ns3:_="" ns4:_="">
    <xsd:import namespace="83f541c1-93d0-4555-909e-9278fdf60e09"/>
    <xsd:import namespace="b18187cb-8916-4058-bf8c-5a14975cbd53"/>
    <xsd:element name="properties">
      <xsd:complexType>
        <xsd:sequence>
          <xsd:element name="documentManagement">
            <xsd:complexType>
              <xsd:all>
                <xsd:element ref="ns3:Document_x0020_Status"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f541c1-93d0-4555-909e-9278fdf60e09" elementFormDefault="qualified">
    <xsd:import namespace="http://schemas.microsoft.com/office/2006/documentManagement/types"/>
    <xsd:import namespace="http://schemas.microsoft.com/office/infopath/2007/PartnerControls"/>
    <xsd:element name="Document_x0020_Status" ma:index="9" nillable="true" ma:displayName="Document Status" ma:default="New" ma:format="Dropdown" ma:internalName="Document_x0020_Status">
      <xsd:simpleType>
        <xsd:restriction base="dms:Choice">
          <xsd:enumeration value="New"/>
          <xsd:enumeration value="Approved"/>
          <xsd:enumeration value="Due for Revision"/>
          <xsd:enumeration value="Revised"/>
        </xsd:restriction>
      </xsd:simpleType>
    </xsd:element>
  </xsd:schema>
  <xsd:schema xmlns:xsd="http://www.w3.org/2001/XMLSchema" xmlns:xs="http://www.w3.org/2001/XMLSchema" xmlns:dms="http://schemas.microsoft.com/office/2006/documentManagement/types" xmlns:pc="http://schemas.microsoft.com/office/infopath/2007/PartnerControls" targetNamespace="b18187cb-8916-4058-bf8c-5a14975cbd53"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023eb8f7-4ab3-4572-aed0-ecdb357c8046}" ma:internalName="TaxCatchAll" ma:showField="CatchAllData" ma:web="bfceae84-e637-4bce-973f-0a9a0545e26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b18187cb-8916-4058-bf8c-5a14975cbd53"/>
    <Document_x0020_Status xmlns="83f541c1-93d0-4555-909e-9278fdf60e09">New</Document_x0020_Status>
  </documentManagement>
</p:properties>
</file>

<file path=customXml/item3.xml><?xml version="1.0" encoding="utf-8"?>
<?mso-contentType ?>
<SharedContentType xmlns="Microsoft.SharePoint.Taxonomy.ContentTypeSync" SourceId="2427474e-60f8-4f75-abfc-98841d67cf98" ContentTypeId="0x01" PreviousValue="false"/>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F3F22E-65F7-4ACD-917C-1B3802F8956F}"/>
</file>

<file path=customXml/itemProps2.xml><?xml version="1.0" encoding="utf-8"?>
<ds:datastoreItem xmlns:ds="http://schemas.openxmlformats.org/officeDocument/2006/customXml" ds:itemID="{1590D1E7-2A80-490F-937A-F1E57FE1C728}"/>
</file>

<file path=customXml/itemProps3.xml><?xml version="1.0" encoding="utf-8"?>
<ds:datastoreItem xmlns:ds="http://schemas.openxmlformats.org/officeDocument/2006/customXml" ds:itemID="{FE6D6026-4B7E-4ECA-9237-2BD6E25CCB6C}"/>
</file>

<file path=customXml/itemProps4.xml><?xml version="1.0" encoding="utf-8"?>
<ds:datastoreItem xmlns:ds="http://schemas.openxmlformats.org/officeDocument/2006/customXml" ds:itemID="{EFE2F61D-0844-4312-8295-BA9460D20164}"/>
</file>

<file path=docProps/app.xml><?xml version="1.0" encoding="utf-8"?>
<Properties xmlns="http://schemas.openxmlformats.org/officeDocument/2006/extended-properties" xmlns:vt="http://schemas.openxmlformats.org/officeDocument/2006/docPropsVTypes">
  <Template>Q3 2014 Board Meeting v4 November 2 2014</Template>
  <TotalTime>6102</TotalTime>
  <Words>918</Words>
  <Application>Microsoft Office PowerPoint</Application>
  <PresentationFormat>Widescreen</PresentationFormat>
  <Paragraphs>167</Paragraphs>
  <Slides>27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ＭＳ Ｐゴシック</vt:lpstr>
      <vt:lpstr>Arial</vt:lpstr>
      <vt:lpstr>Brush Script Std</vt:lpstr>
      <vt:lpstr>Calibri</vt:lpstr>
      <vt:lpstr>Helvetica Condensed</vt:lpstr>
      <vt:lpstr>HelveticaNeue Condensed</vt:lpstr>
      <vt:lpstr>Times</vt:lpstr>
      <vt:lpstr>Blank Presentation</vt:lpstr>
      <vt:lpstr>TypeScript</vt:lpstr>
      <vt:lpstr>Session Objective</vt:lpstr>
      <vt:lpstr>TypeScript Introduction</vt:lpstr>
      <vt:lpstr>TypeScript</vt:lpstr>
      <vt:lpstr> What is TypeScript? </vt:lpstr>
      <vt:lpstr> Features of TypeScript  Cont… </vt:lpstr>
      <vt:lpstr>Features of TypeScript</vt:lpstr>
      <vt:lpstr>TypeScript Composition  Cont…</vt:lpstr>
      <vt:lpstr>TypeScript Composition</vt:lpstr>
      <vt:lpstr>Variable &amp; Identifier</vt:lpstr>
      <vt:lpstr> Identifiers in TypeScript </vt:lpstr>
      <vt:lpstr> Identifiers in TypeScript </vt:lpstr>
      <vt:lpstr>Variable</vt:lpstr>
      <vt:lpstr>TypeScript Variable Scope</vt:lpstr>
      <vt:lpstr>Example of Variable scope</vt:lpstr>
      <vt:lpstr>Data Type</vt:lpstr>
      <vt:lpstr>Data type classification   Cont…</vt:lpstr>
      <vt:lpstr>Data Type    Cont…</vt:lpstr>
      <vt:lpstr>Data Type    Cont… </vt:lpstr>
      <vt:lpstr>Data Type    Cont…</vt:lpstr>
      <vt:lpstr>Data Type</vt:lpstr>
      <vt:lpstr>Class &amp; Object</vt:lpstr>
      <vt:lpstr>Class       Cont…</vt:lpstr>
      <vt:lpstr>Class</vt:lpstr>
      <vt:lpstr>Object</vt:lpstr>
      <vt:lpstr>PowerPoint Presentation</vt:lpstr>
      <vt:lpstr>Normal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hexaware template</dc:title>
  <dc:creator>Vimala R</dc:creator>
  <cp:lastModifiedBy>Vimala R</cp:lastModifiedBy>
  <cp:revision>643</cp:revision>
  <dcterms:created xsi:type="dcterms:W3CDTF">2014-11-02T05:32:32Z</dcterms:created>
  <dcterms:modified xsi:type="dcterms:W3CDTF">2018-05-15T03:54:36Z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0x010100B65031A67AD61C42943EAA7E3CD69BB5</vt:lpwstr>
  </property>
</Properties>
</file>