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7694E9A-EF09-4837-AD19-39E8A9C90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C1158B"/>
                </a:solidFill>
                <a:latin typeface="+mn-lt"/>
              </a:rPr>
              <a:t>House</a:t>
            </a:r>
            <a:r>
              <a:rPr lang="en-US" b="1" dirty="0">
                <a:solidFill>
                  <a:srgbClr val="C1158B"/>
                </a:solidFill>
                <a:latin typeface="+mn-lt"/>
              </a:rPr>
              <a:t> </a:t>
            </a:r>
            <a:r>
              <a:rPr b="1" dirty="0">
                <a:solidFill>
                  <a:srgbClr val="C1158B"/>
                </a:solidFill>
                <a:latin typeface="+mn-lt"/>
              </a:rPr>
              <a:t>Sales</a:t>
            </a:r>
            <a:r>
              <a:rPr lang="en-US" b="1" dirty="0">
                <a:solidFill>
                  <a:srgbClr val="C1158B"/>
                </a:solidFill>
                <a:latin typeface="+mn-lt"/>
              </a:rPr>
              <a:t> </a:t>
            </a:r>
            <a:r>
              <a:rPr b="1" dirty="0">
                <a:solidFill>
                  <a:srgbClr val="C1158B"/>
                </a:solidFill>
                <a:latin typeface="+mn-lt"/>
              </a:rPr>
              <a:t>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7FA492E-7B0C-4F03-A7FE-A8D42B2E2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1158B"/>
                </a:solidFill>
              </a:rPr>
              <a:t>Data Visualization Project Using Tableau, Extracting House Sales Data in King County, Washington 2014-2015</a:t>
            </a:r>
            <a:endParaRPr dirty="0">
              <a:solidFill>
                <a:srgbClr val="C1158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8DC85-6E99-9D8B-3DF1-66C1B74292FD}"/>
              </a:ext>
            </a:extLst>
          </p:cNvPr>
          <p:cNvSpPr txBox="1"/>
          <p:nvPr/>
        </p:nvSpPr>
        <p:spPr>
          <a:xfrm>
            <a:off x="5192486" y="4429919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solidFill>
                  <a:srgbClr val="C1158B"/>
                </a:solidFill>
              </a:rPr>
              <a:t>By  Jalal Haider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neChart">
            <a:extLst>
              <a:ext uri="{FF2B5EF4-FFF2-40B4-BE49-F238E27FC236}">
                <a16:creationId xmlns:a16="http://schemas.microsoft.com/office/drawing/2014/main" id="{532B44D3-30C3-4CE4-A5AF-CD8810F1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0"/>
            <a:ext cx="7942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AE0C8C82-6629-413A-A4D0-CACAF6C5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0"/>
            <a:ext cx="1073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gramHousePrice">
            <a:extLst>
              <a:ext uri="{FF2B5EF4-FFF2-40B4-BE49-F238E27FC236}">
                <a16:creationId xmlns:a16="http://schemas.microsoft.com/office/drawing/2014/main" id="{1F959D4E-DAAC-43DA-8D66-B89A79A1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1" y="0"/>
            <a:ext cx="897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stBedrooms">
            <a:extLst>
              <a:ext uri="{FF2B5EF4-FFF2-40B4-BE49-F238E27FC236}">
                <a16:creationId xmlns:a16="http://schemas.microsoft.com/office/drawing/2014/main" id="{03E2451C-5086-4746-96D5-BEF32CCB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1" y="0"/>
            <a:ext cx="897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stBathrooms">
            <a:extLst>
              <a:ext uri="{FF2B5EF4-FFF2-40B4-BE49-F238E27FC236}">
                <a16:creationId xmlns:a16="http://schemas.microsoft.com/office/drawing/2014/main" id="{90A002AA-60C6-45B6-842A-10EA4122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1" y="0"/>
            <a:ext cx="897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eatMap">
            <a:extLst>
              <a:ext uri="{FF2B5EF4-FFF2-40B4-BE49-F238E27FC236}">
                <a16:creationId xmlns:a16="http://schemas.microsoft.com/office/drawing/2014/main" id="{816E2C6F-EE18-4D67-A6D8-712711B1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028825"/>
            <a:ext cx="6019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lendar">
            <a:extLst>
              <a:ext uri="{FF2B5EF4-FFF2-40B4-BE49-F238E27FC236}">
                <a16:creationId xmlns:a16="http://schemas.microsoft.com/office/drawing/2014/main" id="{5629FDAA-5EE5-406B-B469-FB4097AA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124075"/>
            <a:ext cx="5448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">
            <a:extLst>
              <a:ext uri="{FF2B5EF4-FFF2-40B4-BE49-F238E27FC236}">
                <a16:creationId xmlns:a16="http://schemas.microsoft.com/office/drawing/2014/main" id="{44F8D51A-00F6-4B02-BCA7-494345EF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House Sales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HouseSalesProject</dc:title>
  <dc:creator/>
  <cp:lastModifiedBy>Syed Qasim Askari</cp:lastModifiedBy>
  <cp:revision>3</cp:revision>
  <dcterms:created xsi:type="dcterms:W3CDTF">2024-07-26T19:19:42Z</dcterms:created>
  <dcterms:modified xsi:type="dcterms:W3CDTF">2024-07-26T19:22:42Z</dcterms:modified>
</cp:coreProperties>
</file>