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310" r:id="rId4"/>
    <p:sldId id="302" r:id="rId5"/>
    <p:sldId id="309" r:id="rId6"/>
    <p:sldId id="264" r:id="rId7"/>
    <p:sldId id="303" r:id="rId8"/>
    <p:sldId id="300" r:id="rId9"/>
    <p:sldId id="299" r:id="rId10"/>
    <p:sldId id="311" r:id="rId11"/>
    <p:sldId id="270" r:id="rId12"/>
    <p:sldId id="307" r:id="rId13"/>
    <p:sldId id="306" r:id="rId14"/>
    <p:sldId id="308" r:id="rId15"/>
  </p:sldIdLst>
  <p:sldSz cx="9144000" cy="5143500" type="screen16x9"/>
  <p:notesSz cx="6858000" cy="9144000"/>
  <p:embeddedFontLst>
    <p:embeddedFont>
      <p:font typeface="Catamaran" pitchFamily="2" charset="77"/>
      <p:regular r:id="rId17"/>
      <p:bold r:id="rId18"/>
    </p:embeddedFont>
    <p:embeddedFont>
      <p:font typeface="Georgia" panose="02040502050405020303" pitchFamily="18" charset="0"/>
      <p:regular r:id="rId19"/>
      <p:bold r:id="rId20"/>
      <p:italic r:id="rId21"/>
      <p:boldItalic r:id="rId22"/>
    </p:embeddedFont>
    <p:embeddedFont>
      <p:font typeface="Love Ya Like A Sister" panose="02000000000000000000"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pos="471">
          <p15:clr>
            <a:srgbClr val="9AA0A6"/>
          </p15:clr>
        </p15:guide>
        <p15:guide id="3" orient="horz" pos="597">
          <p15:clr>
            <a:srgbClr val="9AA0A6"/>
          </p15:clr>
        </p15:guide>
        <p15:guide id="4" pos="4085">
          <p15:clr>
            <a:srgbClr val="9AA0A6"/>
          </p15:clr>
        </p15:guide>
        <p15:guide id="5" orient="horz" pos="256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A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972870-8D22-4A63-A4F3-B04555AEE74A}">
  <a:tblStyle styleId="{DC972870-8D22-4A63-A4F3-B04555AEE7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37"/>
    <p:restoredTop sz="68380"/>
  </p:normalViewPr>
  <p:slideViewPr>
    <p:cSldViewPr snapToGrid="0">
      <p:cViewPr varScale="1">
        <p:scale>
          <a:sx n="103" d="100"/>
          <a:sy n="103" d="100"/>
        </p:scale>
        <p:origin x="1304" y="176"/>
      </p:cViewPr>
      <p:guideLst>
        <p:guide pos="2880"/>
        <p:guide pos="471"/>
        <p:guide orient="horz" pos="597"/>
        <p:guide pos="4085"/>
        <p:guide orient="horz" pos="2565"/>
      </p:guideLst>
    </p:cSldViewPr>
  </p:slideViewPr>
  <p:notesTextViewPr>
    <p:cViewPr>
      <p:scale>
        <a:sx n="120" d="100"/>
        <a:sy n="1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ar-SA" dirty="0"/>
              <a:t>حياكم الله معانا في هذا اللقاء واللي رح أتكلم فيه باختصار عن بيانات علم الفلك</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ar-SA" dirty="0"/>
              <a:t>الهدف من هذا العرض هو إعطاء لمحة خاطفة عن بيانات علم الفلك المختلفة والتي يستخدمها علماء الفلك في تطوير نظريات جديدة، أو التوثق من نظريات حالية أو حتى التنقيب والاستكشاف في مخابئ </a:t>
            </a:r>
            <a:r>
              <a:rPr lang="ar-SA" dirty="0" err="1"/>
              <a:t>ومكانز</a:t>
            </a:r>
            <a:r>
              <a:rPr lang="ar-SA" dirty="0"/>
              <a:t> هذا الفضاء الواسع والجميل</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ar-SA"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6c1899dd7a_0_24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6c1899dd7a_0_24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ar-SA" dirty="0"/>
              <a:t>خلينا أتكلم بتفصيل بسيط عن مشكلتين من مشاكل علم الفلك، الأولى هي </a:t>
            </a:r>
            <a:r>
              <a:rPr lang="ar-SA" dirty="0" err="1"/>
              <a:t>السوبرنوفا</a:t>
            </a:r>
            <a:r>
              <a:rPr lang="ar-SA" dirty="0"/>
              <a:t> </a:t>
            </a:r>
            <a:r>
              <a:rPr lang="ar-SA" dirty="0" err="1"/>
              <a:t>دتكشن</a:t>
            </a:r>
            <a:r>
              <a:rPr lang="ar-SA" dirty="0"/>
              <a:t>.. في العقود السابقة أطلقت سلسلة من المسوحات الفلكية، مثل مسح الطاقة السوداء، و </a:t>
            </a:r>
            <a:r>
              <a:rPr lang="ar-SA" dirty="0" err="1"/>
              <a:t>البانورامك</a:t>
            </a:r>
            <a:r>
              <a:rPr lang="ar-SA" dirty="0"/>
              <a:t> </a:t>
            </a:r>
            <a:r>
              <a:rPr lang="ar-SA" dirty="0" err="1"/>
              <a:t>سيرفي</a:t>
            </a:r>
            <a:r>
              <a:rPr lang="ar-SA" dirty="0"/>
              <a:t> والرابد </a:t>
            </a:r>
            <a:r>
              <a:rPr lang="ar-SA" dirty="0" err="1"/>
              <a:t>ريسبونس</a:t>
            </a:r>
            <a:r>
              <a:rPr lang="ar-SA" dirty="0"/>
              <a:t> سيستم </a:t>
            </a:r>
            <a:r>
              <a:rPr lang="ar-SA" dirty="0" err="1"/>
              <a:t>واللارج</a:t>
            </a:r>
            <a:r>
              <a:rPr lang="ar-SA" dirty="0"/>
              <a:t> </a:t>
            </a:r>
            <a:r>
              <a:rPr lang="ar-SA" dirty="0" err="1"/>
              <a:t>سينوبتك</a:t>
            </a:r>
            <a:r>
              <a:rPr lang="ar-SA" dirty="0"/>
              <a:t> </a:t>
            </a:r>
            <a:r>
              <a:rPr lang="ar-SA" dirty="0" err="1"/>
              <a:t>سيرفي</a:t>
            </a:r>
            <a:r>
              <a:rPr lang="ar-SA" dirty="0"/>
              <a:t> وغيرها، كل هذي المسوحات، كانت تبحث عن الظواهر الفلكية اللحظية، هذي الظواهر هي ظواهر خاطفة تظهر وتختفي مصادرها خلال فترة زمنية قصيرة. في الحقيقة أنتجت هذي المسوحات كمية ضخمة من البيانات قفزت بعلم الفلك إلى مستوى بياناتي عال جدا لاسيما فيما يخص هذا النوع من الظواهر. هذه البيانات عززت معرفتنا بظواهر مثل </a:t>
            </a:r>
            <a:r>
              <a:rPr lang="ar-SA" dirty="0" err="1"/>
              <a:t>السوبرنوفا</a:t>
            </a:r>
            <a:r>
              <a:rPr lang="ar-SA" dirty="0"/>
              <a:t> </a:t>
            </a:r>
            <a:r>
              <a:rPr lang="ar-SA" dirty="0" err="1"/>
              <a:t>والقاما</a:t>
            </a:r>
            <a:r>
              <a:rPr lang="ar-SA" dirty="0"/>
              <a:t> ري برست وغيرها.. ولكن تظل هذه المسوحات وهذه البيانات دائما بحاجة إلى التدقيق البشري والفحص اليدوي للتحقق من وجود </a:t>
            </a:r>
            <a:r>
              <a:rPr lang="ar-SA" dirty="0" err="1"/>
              <a:t>السوبرنوفا</a:t>
            </a:r>
            <a:r>
              <a:rPr lang="ar-SA" dirty="0"/>
              <a:t> من عدمه، إذ أن معظم ما يظهر أنه </a:t>
            </a:r>
            <a:r>
              <a:rPr lang="ar-SA" dirty="0" err="1"/>
              <a:t>سوبرنوفا</a:t>
            </a:r>
            <a:r>
              <a:rPr lang="ar-SA" dirty="0"/>
              <a:t> ، ليس كذلك، لاسيما بعد المزيد من التمحيص والتدقيق</a:t>
            </a:r>
          </a:p>
          <a:p>
            <a:pPr marL="0" marR="0" lvl="0" indent="0" algn="r" rtl="0">
              <a:lnSpc>
                <a:spcPct val="100000"/>
              </a:lnSpc>
              <a:spcBef>
                <a:spcPts val="0"/>
              </a:spcBef>
              <a:spcAft>
                <a:spcPts val="0"/>
              </a:spcAft>
              <a:buClr>
                <a:srgbClr val="000000"/>
              </a:buClr>
              <a:buSzPts val="1100"/>
              <a:buFont typeface="Arial"/>
              <a:buNone/>
            </a:pPr>
            <a:r>
              <a:rPr lang="ar-SA" dirty="0"/>
              <a:t>ولذلك فهناك حاجة ماسة لأتمتة التعرف على </a:t>
            </a:r>
            <a:r>
              <a:rPr lang="ar-SA" dirty="0" err="1"/>
              <a:t>السوبرنوفا</a:t>
            </a:r>
            <a:r>
              <a:rPr lang="ar-SA" dirty="0"/>
              <a:t> وتدقيق الحالات المنتقاة </a:t>
            </a:r>
            <a:endParaRPr lang="en-US" dirty="0"/>
          </a:p>
          <a:p>
            <a:pPr marL="0" marR="0" lvl="0" indent="0" algn="l" rtl="0">
              <a:lnSpc>
                <a:spcPct val="100000"/>
              </a:lnSpc>
              <a:spcBef>
                <a:spcPts val="0"/>
              </a:spcBef>
              <a:spcAft>
                <a:spcPts val="0"/>
              </a:spcAft>
              <a:buClr>
                <a:srgbClr val="000000"/>
              </a:buClr>
              <a:buSzPts val="1100"/>
              <a:buFont typeface="Arial"/>
              <a:buNone/>
            </a:pPr>
            <a:endParaRPr lang="ar-SA" dirty="0"/>
          </a:p>
          <a:p>
            <a:pPr marL="0" marR="0" lvl="0" indent="0" algn="r" rtl="0">
              <a:lnSpc>
                <a:spcPct val="100000"/>
              </a:lnSpc>
              <a:spcBef>
                <a:spcPts val="0"/>
              </a:spcBef>
              <a:spcAft>
                <a:spcPts val="0"/>
              </a:spcAft>
              <a:buClr>
                <a:srgbClr val="000000"/>
              </a:buClr>
              <a:buSzPts val="1100"/>
              <a:buFont typeface="Arial"/>
              <a:buNone/>
            </a:pPr>
            <a:r>
              <a:rPr lang="ar-SA" dirty="0"/>
              <a:t>أيضا على الجانب الآخر نشاهد في هذه الصورة أنواع النجوم الأساسية.. طبعا معظم النجوم، تنتج طاقاتها بحرق </a:t>
            </a:r>
            <a:r>
              <a:rPr lang="ar-SA" dirty="0" err="1"/>
              <a:t>الهايدروجين</a:t>
            </a:r>
            <a:r>
              <a:rPr lang="ar-SA" dirty="0"/>
              <a:t> لهيليوم.. هذه النجوم تسمى الميين </a:t>
            </a:r>
            <a:r>
              <a:rPr lang="ar-SA" dirty="0" err="1"/>
              <a:t>سيكوينس</a:t>
            </a:r>
            <a:r>
              <a:rPr lang="ar-SA" dirty="0"/>
              <a:t> </a:t>
            </a:r>
            <a:r>
              <a:rPr lang="ar-SA" dirty="0" err="1"/>
              <a:t>ساتار</a:t>
            </a:r>
            <a:endParaRPr lang="ar-SA" dirty="0"/>
          </a:p>
          <a:p>
            <a:pPr marL="0" marR="0" lvl="0" indent="0" algn="r" rtl="0">
              <a:lnSpc>
                <a:spcPct val="100000"/>
              </a:lnSpc>
              <a:spcBef>
                <a:spcPts val="0"/>
              </a:spcBef>
              <a:spcAft>
                <a:spcPts val="0"/>
              </a:spcAft>
              <a:buClr>
                <a:srgbClr val="000000"/>
              </a:buClr>
              <a:buSzPts val="1100"/>
              <a:buFont typeface="Arial"/>
              <a:buNone/>
            </a:pPr>
            <a:r>
              <a:rPr lang="ar-SA" dirty="0"/>
              <a:t>تقضي معظم النجوم ٩٠٪ من حياتها في هذا المدار، مدار المين </a:t>
            </a:r>
            <a:r>
              <a:rPr lang="ar-SA" dirty="0" err="1"/>
              <a:t>سيكوينس</a:t>
            </a:r>
            <a:r>
              <a:rPr lang="ar-SA" dirty="0"/>
              <a:t>.. وعندما تستنزف النجوم وقودها من </a:t>
            </a:r>
            <a:r>
              <a:rPr lang="ar-SA" dirty="0" err="1"/>
              <a:t>الهايدروجين</a:t>
            </a:r>
            <a:r>
              <a:rPr lang="ar-SA" dirty="0"/>
              <a:t>، تستطيع الأغلفة الخارجية لها أن تتمدد لتكون النجوم الضخمة.. قبل أن تنفجر هذه القشور والأغلفة الخارجية كاشفة عن قلبها المتكدس أو في الحالات المفرطة تنكشف عن ثقب أسود، تصنيف النجوم يخبرنا الكثير عن عمرهاـ وتركيبهاـ وحرارتها، وحتى فيما إذا كانت مؤهلة لتكون نجوما مأهولة كواكبها بالحياة</a:t>
            </a:r>
          </a:p>
          <a:p>
            <a:pPr marL="0" marR="0" lvl="0" indent="0" algn="r" rtl="0">
              <a:lnSpc>
                <a:spcPct val="100000"/>
              </a:lnSpc>
              <a:spcBef>
                <a:spcPts val="0"/>
              </a:spcBef>
              <a:spcAft>
                <a:spcPts val="0"/>
              </a:spcAft>
              <a:buClr>
                <a:srgbClr val="000000"/>
              </a:buClr>
              <a:buSzPts val="1100"/>
              <a:buFont typeface="Arial"/>
              <a:buNone/>
            </a:pPr>
            <a:endParaRPr lang="ar-SA" dirty="0"/>
          </a:p>
          <a:p>
            <a:pPr marL="0" marR="0" lvl="0" indent="0" algn="r" rtl="0">
              <a:lnSpc>
                <a:spcPct val="100000"/>
              </a:lnSpc>
              <a:spcBef>
                <a:spcPts val="0"/>
              </a:spcBef>
              <a:spcAft>
                <a:spcPts val="0"/>
              </a:spcAft>
              <a:buClr>
                <a:srgbClr val="000000"/>
              </a:buClr>
              <a:buSzPts val="1100"/>
              <a:buFont typeface="Arial"/>
              <a:buNone/>
            </a:pPr>
            <a:r>
              <a:rPr lang="ar-SA" dirty="0"/>
              <a:t>سأتكلم بمزيد من التفصيل عن التصنيف النجمي في الجزء العملي إن شاء الله</a:t>
            </a:r>
          </a:p>
          <a:p>
            <a:pPr marL="0" marR="0" lvl="0" indent="0" algn="r" rtl="0">
              <a:lnSpc>
                <a:spcPct val="100000"/>
              </a:lnSpc>
              <a:spcBef>
                <a:spcPts val="0"/>
              </a:spcBef>
              <a:spcAft>
                <a:spcPts val="0"/>
              </a:spcAft>
              <a:buClr>
                <a:srgbClr val="000000"/>
              </a:buClr>
              <a:buSzPts val="1100"/>
              <a:buFont typeface="Arial"/>
              <a:buNone/>
            </a:pPr>
            <a:r>
              <a:rPr lang="en-US" dirty="0"/>
              <a:t> </a:t>
            </a:r>
            <a:endParaRPr lang="ar-SA"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r>
              <a:rPr lang="en-US" dirty="0"/>
              <a:t>A series of sky surveys, such as the Dark Energy Surveys [1], the Panoramic Survey Telescope and Rapid Response System (Pan-STARRS) [2], the Large Synoptic Survey Telescope (LSST) [3] and so on, were launched in search of transient astronomical events that are astronomical sources or phenomena with limited duration such as supernovae. These sky surveys generated a tremendous amount of data, which pushed astronomy into a new era of big data. It is important to detect supernovae quickly and accurately. However, many data processing pipelines for these sky surveys rely strongly on human inspection. It can be a disastrous burden to manually identify and report supernovae, because such data have huge quantity and sparse positives. So there is an urgent need for a fast and automatic supernovae detection system</a:t>
            </a:r>
          </a:p>
          <a:p>
            <a:endParaRPr lang="ar-SA" sz="1100" b="0" i="0" u="none" strike="noStrike" cap="none" dirty="0">
              <a:solidFill>
                <a:srgbClr val="000000"/>
              </a:solidFill>
              <a:effectLst/>
              <a:latin typeface="Arial"/>
              <a:ea typeface="Arial"/>
              <a:cs typeface="Arial"/>
              <a:sym typeface="Arial"/>
            </a:endParaRPr>
          </a:p>
          <a:p>
            <a:pPr marL="158750" indent="0">
              <a:buNone/>
            </a:pPr>
            <a:endParaRPr lang="ar-SA"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This diagram shows most of the major types of stars. The vast majority of stars are main sequence stars - these are star like the Sun that are burning hydrogen into helium to produce their energy. Most stars spend 90% of their life as main sequence stars. When stars exhaust their hydrogen fuel the outer layers of the star can expand greatly and the star becomes a giant. This only lasts a few million years before the star throws off its outer layers revealing a degenerate core, or in extreme cases a black hole.</a:t>
            </a:r>
            <a:br>
              <a:rPr lang="en-US" dirty="0"/>
            </a:br>
            <a:endParaRPr dirty="0"/>
          </a:p>
        </p:txBody>
      </p:sp>
    </p:spTree>
    <p:extLst>
      <p:ext uri="{BB962C8B-B14F-4D97-AF65-F5344CB8AC3E}">
        <p14:creationId xmlns:p14="http://schemas.microsoft.com/office/powerpoint/2010/main" val="379337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75ce3757a3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75ce3757a3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r" eaLnBrk="1" hangingPunct="1">
              <a:lnSpc>
                <a:spcPct val="90000"/>
              </a:lnSpc>
              <a:buNone/>
            </a:pPr>
            <a:r>
              <a:rPr lang="ar-SA" altLang="en-SA" sz="2000" dirty="0">
                <a:ea typeface="ＭＳ Ｐゴシック" panose="020B0600070205080204" pitchFamily="34" charset="-128"/>
              </a:rPr>
              <a:t>قبل ما أنتقل للمحور القادم أحب أتكلم عن خصائص بيانات علم الفلك أو بيانات العلمية بشكل عام، ينطبق هذا على بيانات </a:t>
            </a:r>
            <a:r>
              <a:rPr lang="ar-SA" altLang="en-SA" sz="2000" dirty="0" err="1">
                <a:ea typeface="ＭＳ Ｐゴシック" panose="020B0600070205080204" pitchFamily="34" charset="-128"/>
              </a:rPr>
              <a:t>السايزمك</a:t>
            </a:r>
            <a:r>
              <a:rPr lang="ar-SA" altLang="en-SA" sz="2000" dirty="0">
                <a:ea typeface="ＭＳ Ｐゴシック" panose="020B0600070205080204" pitchFamily="34" charset="-128"/>
              </a:rPr>
              <a:t> والجيولوجيا وبيانات المناخ وغيرها</a:t>
            </a:r>
          </a:p>
          <a:p>
            <a:pPr marL="0" indent="0" algn="r" eaLnBrk="1" hangingPunct="1">
              <a:lnSpc>
                <a:spcPct val="90000"/>
              </a:lnSpc>
              <a:buNone/>
            </a:pPr>
            <a:endParaRPr lang="ar-SA" altLang="en-SA" sz="2000" dirty="0">
              <a:ea typeface="ＭＳ Ｐゴシック" panose="020B0600070205080204" pitchFamily="34" charset="-128"/>
            </a:endParaRPr>
          </a:p>
          <a:p>
            <a:pPr marL="0" indent="0" algn="r" eaLnBrk="1" hangingPunct="1">
              <a:lnSpc>
                <a:spcPct val="90000"/>
              </a:lnSpc>
              <a:buNone/>
            </a:pPr>
            <a:r>
              <a:rPr lang="ar-SA" altLang="en-SA" sz="2000" dirty="0">
                <a:ea typeface="ＭＳ Ｐゴシック" panose="020B0600070205080204" pitchFamily="34" charset="-128"/>
              </a:rPr>
              <a:t>خلافا لكثير من أنواع البيانات الأخرى، فإن البيانات العلمية تحتاج مراعاة أكبر عند تحليلها والوقوف عليها </a:t>
            </a:r>
            <a:r>
              <a:rPr lang="ar-SA" altLang="en-SA" sz="2000" dirty="0" err="1">
                <a:ea typeface="ＭＳ Ｐゴシック" panose="020B0600070205080204" pitchFamily="34" charset="-128"/>
              </a:rPr>
              <a:t>ليش</a:t>
            </a:r>
            <a:endParaRPr lang="ar-SA" altLang="en-SA" sz="2000" dirty="0">
              <a:ea typeface="ＭＳ Ｐゴシック" panose="020B0600070205080204" pitchFamily="34" charset="-128"/>
            </a:endParaRPr>
          </a:p>
          <a:p>
            <a:pPr marL="0" indent="0" algn="r" eaLnBrk="1" hangingPunct="1">
              <a:lnSpc>
                <a:spcPct val="90000"/>
              </a:lnSpc>
              <a:buNone/>
            </a:pPr>
            <a:endParaRPr lang="ar-SA" altLang="en-SA" sz="2000" dirty="0">
              <a:ea typeface="ＭＳ Ｐゴシック" panose="020B0600070205080204" pitchFamily="34" charset="-128"/>
            </a:endParaRPr>
          </a:p>
          <a:p>
            <a:pPr marL="0" indent="0" algn="r" eaLnBrk="1" hangingPunct="1">
              <a:lnSpc>
                <a:spcPct val="90000"/>
              </a:lnSpc>
              <a:buNone/>
            </a:pPr>
            <a:r>
              <a:rPr lang="ar-SA" altLang="en-SA" sz="2000" dirty="0">
                <a:ea typeface="ＭＳ Ｐゴシック" panose="020B0600070205080204" pitchFamily="34" charset="-128"/>
              </a:rPr>
              <a:t>أولا قيم البيانات العلمية تحكمها بشكل كبير الأدوات والأجهزة المستخدمة لرصدها، وأحوال الرصد، مثلا في حالة بيانات علم الفلك فالطقس والرؤية يؤثران بشكل كبير على مخرجات المراصد</a:t>
            </a:r>
          </a:p>
          <a:p>
            <a:pPr marL="0" indent="0" algn="r" eaLnBrk="1" hangingPunct="1">
              <a:lnSpc>
                <a:spcPct val="90000"/>
              </a:lnSpc>
              <a:buNone/>
            </a:pPr>
            <a:r>
              <a:rPr lang="ar-SA" altLang="en-SA" sz="2000" dirty="0">
                <a:ea typeface="ＭＳ Ｐゴシック" panose="020B0600070205080204" pitchFamily="34" charset="-128"/>
              </a:rPr>
              <a:t>وعليه فإنه بيانات مليئة بالضبابية والتشويش</a:t>
            </a:r>
          </a:p>
          <a:p>
            <a:pPr marL="0" indent="0" algn="r" eaLnBrk="1" hangingPunct="1">
              <a:lnSpc>
                <a:spcPct val="90000"/>
              </a:lnSpc>
              <a:buNone/>
            </a:pPr>
            <a:r>
              <a:rPr lang="ar-SA" altLang="en-SA" sz="2000" dirty="0">
                <a:ea typeface="ＭＳ Ｐゴシック" panose="020B0600070205080204" pitchFamily="34" charset="-128"/>
              </a:rPr>
              <a:t>أيضا البيانات العلمية تحتاج لمعايرة، فمثلا تستخدم بيانات صافية رصدت في أحوال مثالية لمعايرة بيانات مشوشة أو ذات انحراف معين</a:t>
            </a:r>
          </a:p>
          <a:p>
            <a:pPr marL="0" indent="0" algn="r" eaLnBrk="1" hangingPunct="1">
              <a:lnSpc>
                <a:spcPct val="90000"/>
              </a:lnSpc>
              <a:buNone/>
            </a:pPr>
            <a:r>
              <a:rPr lang="ar-SA" altLang="en-SA" sz="2000" dirty="0">
                <a:ea typeface="ＭＳ Ｐゴシック" panose="020B0600070205080204" pitchFamily="34" charset="-128"/>
              </a:rPr>
              <a:t>وأيضا البيانات العلمية هي بيانات وحدوية (يعني تشجع الوحدة) إذا تمثل الوحدة جزء مهم لفهم وتحليل هذه البيانات، وفي حالة بيانات الفلك، تستخدم وحدات غير دارجة</a:t>
            </a:r>
          </a:p>
          <a:p>
            <a:pPr marL="0" indent="0" algn="r" eaLnBrk="1" hangingPunct="1">
              <a:lnSpc>
                <a:spcPct val="90000"/>
              </a:lnSpc>
              <a:buNone/>
            </a:pPr>
            <a:r>
              <a:rPr lang="ar-SA" altLang="en-SA" sz="2000" dirty="0">
                <a:ea typeface="ＭＳ Ｐゴシック" panose="020B0600070205080204" pitchFamily="34" charset="-128"/>
              </a:rPr>
              <a:t>وكما ذكرنا فإن أدوات الرصد تشكل عاملا مهما في تحديد موثوقية هذه البيانات فغالبا يرفق في هذه البيانات معدل الخطأ أو الخطأ</a:t>
            </a:r>
          </a:p>
          <a:p>
            <a:pPr marL="0" indent="0" algn="r" eaLnBrk="1" hangingPunct="1">
              <a:lnSpc>
                <a:spcPct val="90000"/>
              </a:lnSpc>
              <a:buNone/>
            </a:pPr>
            <a:r>
              <a:rPr lang="ar-SA" altLang="en-SA" sz="2000" dirty="0">
                <a:ea typeface="ＭＳ Ｐゴシック" panose="020B0600070205080204" pitchFamily="34" charset="-128"/>
              </a:rPr>
              <a:t>وأيضا خاصة في بيانات علم الفلك، تسجل البيانات في شكل </a:t>
            </a:r>
            <a:r>
              <a:rPr lang="ar-SA" altLang="en-SA" sz="2000" dirty="0" err="1">
                <a:ea typeface="ＭＳ Ｐゴシック" panose="020B0600070205080204" pitchFamily="34" charset="-128"/>
              </a:rPr>
              <a:t>نن</a:t>
            </a:r>
            <a:r>
              <a:rPr lang="ar-SA" altLang="en-SA" sz="2000" dirty="0">
                <a:ea typeface="ＭＳ Ｐゴシック" panose="020B0600070205080204" pitchFamily="34" charset="-128"/>
              </a:rPr>
              <a:t> لينير لو أو </a:t>
            </a:r>
            <a:r>
              <a:rPr lang="ar-SA" altLang="en-SA" sz="2000" dirty="0" err="1">
                <a:ea typeface="ＭＳ Ｐゴシック" panose="020B0600070205080204" pitchFamily="34" charset="-128"/>
              </a:rPr>
              <a:t>ماقنتيود</a:t>
            </a:r>
            <a:r>
              <a:rPr lang="ar-SA" altLang="en-SA" sz="2000" dirty="0">
                <a:ea typeface="ＭＳ Ｐゴシック" panose="020B0600070205080204" pitchFamily="34" charset="-128"/>
              </a:rPr>
              <a:t> أو غيره</a:t>
            </a:r>
          </a:p>
          <a:p>
            <a:pPr marL="0" indent="0" algn="r" eaLnBrk="1" hangingPunct="1">
              <a:lnSpc>
                <a:spcPct val="90000"/>
              </a:lnSpc>
              <a:buNone/>
            </a:pPr>
            <a:r>
              <a:rPr lang="ar-SA" altLang="en-SA" sz="2000" dirty="0">
                <a:ea typeface="ＭＳ Ｐゴシック" panose="020B0600070205080204" pitchFamily="34" charset="-128"/>
              </a:rPr>
              <a:t>ويمثل </a:t>
            </a:r>
            <a:r>
              <a:rPr lang="ar-SA" altLang="en-SA" sz="2000" dirty="0" err="1">
                <a:ea typeface="ＭＳ Ｐゴシック" panose="020B0600070205080204" pitchFamily="34" charset="-128"/>
              </a:rPr>
              <a:t>التنسيخ</a:t>
            </a:r>
            <a:r>
              <a:rPr lang="ar-SA" altLang="en-SA" sz="2000" dirty="0">
                <a:ea typeface="ＭＳ Ｐゴシック" panose="020B0600070205080204" pitchFamily="34" charset="-128"/>
              </a:rPr>
              <a:t> أو نسخة البيانات عاملا مهما في عرض البحوث، ومقارنتها، فكل نسخة من البيانات ربما تحوي على ظواهر أو أشكال جديدة غير موجودة في </a:t>
            </a:r>
            <a:r>
              <a:rPr lang="ar-SA" altLang="en-SA" sz="2000" dirty="0" err="1">
                <a:ea typeface="ＭＳ Ｐゴシック" panose="020B0600070205080204" pitchFamily="34" charset="-128"/>
              </a:rPr>
              <a:t>سبيقاتها</a:t>
            </a:r>
            <a:r>
              <a:rPr lang="ar-SA" altLang="en-SA" sz="2000" dirty="0">
                <a:ea typeface="ＭＳ Ｐゴシック" panose="020B0600070205080204" pitchFamily="34" charset="-128"/>
              </a:rPr>
              <a:t> كما في حالة </a:t>
            </a:r>
            <a:r>
              <a:rPr lang="ar-SA" altLang="en-SA" sz="2000" dirty="0" err="1">
                <a:ea typeface="ＭＳ Ｐゴシック" panose="020B0600070205080204" pitchFamily="34" charset="-128"/>
              </a:rPr>
              <a:t>الترانزينت</a:t>
            </a:r>
            <a:r>
              <a:rPr lang="ar-SA" altLang="en-SA" sz="2000" dirty="0">
                <a:ea typeface="ＭＳ Ｐゴシック" panose="020B0600070205080204" pitchFamily="34" charset="-128"/>
              </a:rPr>
              <a:t> </a:t>
            </a:r>
            <a:r>
              <a:rPr lang="ar-SA" altLang="en-SA" sz="2000" dirty="0" err="1">
                <a:ea typeface="ＭＳ Ｐゴシック" panose="020B0600070205080204" pitchFamily="34" charset="-128"/>
              </a:rPr>
              <a:t>ستدز</a:t>
            </a:r>
            <a:endParaRPr lang="ar-SA" altLang="en-SA" sz="2000" dirty="0">
              <a:ea typeface="ＭＳ Ｐゴシック" panose="020B0600070205080204" pitchFamily="34" charset="-128"/>
            </a:endParaRPr>
          </a:p>
          <a:p>
            <a:pPr marL="0" indent="0" algn="r" eaLnBrk="1" hangingPunct="1">
              <a:lnSpc>
                <a:spcPct val="90000"/>
              </a:lnSpc>
              <a:buNone/>
            </a:pPr>
            <a:r>
              <a:rPr lang="ar-SA" altLang="en-SA" sz="2000" dirty="0">
                <a:ea typeface="ＭＳ Ｐゴシック" panose="020B0600070205080204" pitchFamily="34" charset="-128"/>
              </a:rPr>
              <a:t>تشكل الميتا ديتا جزء مهما من البيانات العلمية، فهي تخبرنا عن زمن الرصد وهوية الراصد والأحوال المكانية والمناخية أثناء الرصد</a:t>
            </a:r>
          </a:p>
          <a:p>
            <a:pPr marL="0" indent="0" algn="r" eaLnBrk="1" hangingPunct="1">
              <a:lnSpc>
                <a:spcPct val="90000"/>
              </a:lnSpc>
              <a:buNone/>
            </a:pPr>
            <a:r>
              <a:rPr lang="ar-SA" altLang="en-SA" sz="2000" dirty="0">
                <a:ea typeface="ＭＳ Ｐゴシック" panose="020B0600070205080204" pitchFamily="34" charset="-128"/>
              </a:rPr>
              <a:t>ويمثل أيضا </a:t>
            </a:r>
            <a:r>
              <a:rPr lang="ar-SA" altLang="en-SA" sz="2000" dirty="0" err="1">
                <a:ea typeface="ＭＳ Ｐゴシック" panose="020B0600070205080204" pitchFamily="34" charset="-128"/>
              </a:rPr>
              <a:t>الكونتكست</a:t>
            </a:r>
            <a:r>
              <a:rPr lang="ar-SA" altLang="en-SA" sz="2000" dirty="0">
                <a:ea typeface="ＭＳ Ｐゴシック" panose="020B0600070205080204" pitchFamily="34" charset="-128"/>
              </a:rPr>
              <a:t> أو السياق الذي نتكلم فيه عاملا مهما أثناء دراسة البيانات العلمية، فمثلا عند دراسة السطوع في الجزء المنظور، فالوحدة المستخدمة هي الماق ولكن في الإكس ري فالوحدة هي </a:t>
            </a:r>
            <a:r>
              <a:rPr lang="ar-SA" altLang="en-SA" sz="2000" dirty="0" err="1">
                <a:ea typeface="ＭＳ Ｐゴシック" panose="020B0600070205080204" pitchFamily="34" charset="-128"/>
              </a:rPr>
              <a:t>الكاونتس</a:t>
            </a:r>
            <a:r>
              <a:rPr lang="ar-SA" altLang="en-SA" sz="2000" dirty="0">
                <a:ea typeface="ＭＳ Ｐゴシック" panose="020B0600070205080204" pitchFamily="34" charset="-128"/>
              </a:rPr>
              <a:t> بير </a:t>
            </a:r>
            <a:r>
              <a:rPr lang="ar-SA" altLang="en-SA" sz="2000" dirty="0" err="1">
                <a:ea typeface="ＭＳ Ｐゴシック" panose="020B0600070205080204" pitchFamily="34" charset="-128"/>
              </a:rPr>
              <a:t>سكند</a:t>
            </a:r>
            <a:endParaRPr lang="ar-SA" altLang="en-SA" sz="2000" dirty="0">
              <a:ea typeface="ＭＳ Ｐゴシック" panose="020B0600070205080204" pitchFamily="34" charset="-128"/>
            </a:endParaRPr>
          </a:p>
          <a:p>
            <a:pPr marL="0" indent="0" algn="r" eaLnBrk="1" hangingPunct="1">
              <a:lnSpc>
                <a:spcPct val="90000"/>
              </a:lnSpc>
              <a:buNone/>
            </a:pPr>
            <a:r>
              <a:rPr lang="ar-SA" altLang="en-SA" sz="2000" dirty="0">
                <a:ea typeface="ＭＳ Ｐゴシック" panose="020B0600070205080204" pitchFamily="34" charset="-128"/>
              </a:rPr>
              <a:t>أخيرا تأتي البيانات العلمية في أشكال مختلفة، حسب مقدار المعالجة، فأولا تكون بيانات خام، ثم بيانات معايرة، ثم مستنبطة، ثم بيانات منتج، أو بيانات مشتقة</a:t>
            </a:r>
          </a:p>
          <a:p>
            <a:pPr marL="0" indent="0" algn="r" eaLnBrk="1" hangingPunct="1">
              <a:lnSpc>
                <a:spcPct val="90000"/>
              </a:lnSpc>
              <a:buNone/>
            </a:pPr>
            <a:r>
              <a:rPr lang="ar-SA" altLang="en-SA" sz="2000" dirty="0">
                <a:ea typeface="ＭＳ Ｐゴシック" panose="020B0600070205080204" pitchFamily="34" charset="-128"/>
              </a:rPr>
              <a:t>كل هذه العوامل تجعل من معالجة وتحضير البيانات العلمية عملية شاقة جدا تكلف الملايين من الدولارات</a:t>
            </a:r>
          </a:p>
          <a:p>
            <a:pPr marL="0" indent="0" algn="r" eaLnBrk="1" hangingPunct="1">
              <a:lnSpc>
                <a:spcPct val="90000"/>
              </a:lnSpc>
              <a:buNone/>
            </a:pPr>
            <a:endParaRPr lang="ar-SA" altLang="en-SA" sz="2000" dirty="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75ce3757a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75ce3757a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ar-SA" dirty="0"/>
              <a:t>طيب ، تكلمنا عن بعض مناحي البحث والتنقيب في بيانات علم الفلك خلينا نتكلم عن البيانات نفسها</a:t>
            </a:r>
          </a:p>
          <a:p>
            <a:pPr marL="0" marR="0" lvl="0" indent="0" algn="r" rtl="1">
              <a:lnSpc>
                <a:spcPct val="100000"/>
              </a:lnSpc>
              <a:spcBef>
                <a:spcPts val="0"/>
              </a:spcBef>
              <a:spcAft>
                <a:spcPts val="0"/>
              </a:spcAft>
              <a:buClr>
                <a:srgbClr val="000000"/>
              </a:buClr>
              <a:buSzPts val="1100"/>
              <a:buFont typeface="Arial"/>
              <a:buNone/>
            </a:pPr>
            <a:endParaRPr lang="ar-SA" dirty="0"/>
          </a:p>
          <a:p>
            <a:pPr marL="0" marR="0" lvl="0" indent="0" algn="r" rtl="1">
              <a:lnSpc>
                <a:spcPct val="100000"/>
              </a:lnSpc>
              <a:spcBef>
                <a:spcPts val="0"/>
              </a:spcBef>
              <a:spcAft>
                <a:spcPts val="0"/>
              </a:spcAft>
              <a:buClr>
                <a:srgbClr val="000000"/>
              </a:buClr>
              <a:buSzPts val="1100"/>
              <a:buFont typeface="Arial"/>
              <a:buNone/>
            </a:pPr>
            <a:r>
              <a:rPr lang="ar-SA" dirty="0"/>
              <a:t>معظم بيانات علم الفلك يمكن التعبير عنها في صور.. يعبر كل بكسل في الصورة عن حدة الضوء الساقط مهما كان </a:t>
            </a:r>
            <a:r>
              <a:rPr lang="ar-SA" dirty="0" err="1"/>
              <a:t>الويف</a:t>
            </a:r>
            <a:r>
              <a:rPr lang="ar-SA" dirty="0"/>
              <a:t> </a:t>
            </a:r>
            <a:r>
              <a:rPr lang="ar-SA" dirty="0" err="1"/>
              <a:t>لنقث</a:t>
            </a:r>
            <a:r>
              <a:rPr lang="ar-SA" dirty="0"/>
              <a:t> حق الضوء هذا.. هذي الصور والأشكال التي تحويها تمكننا من تصنيف أو فهم العمليات الفيزيائية الحادثة في الكون</a:t>
            </a:r>
          </a:p>
          <a:p>
            <a:pPr marL="0" marR="0" lvl="0" indent="0" algn="r" rtl="1">
              <a:lnSpc>
                <a:spcPct val="100000"/>
              </a:lnSpc>
              <a:spcBef>
                <a:spcPts val="0"/>
              </a:spcBef>
              <a:spcAft>
                <a:spcPts val="0"/>
              </a:spcAft>
              <a:buClr>
                <a:srgbClr val="000000"/>
              </a:buClr>
              <a:buSzPts val="1100"/>
              <a:buFont typeface="Arial"/>
              <a:buNone/>
            </a:pPr>
            <a:endParaRPr lang="ar-SA" dirty="0"/>
          </a:p>
          <a:p>
            <a:pPr marL="0" marR="0" lvl="0" indent="0" algn="r" rtl="1">
              <a:lnSpc>
                <a:spcPct val="100000"/>
              </a:lnSpc>
              <a:spcBef>
                <a:spcPts val="0"/>
              </a:spcBef>
              <a:spcAft>
                <a:spcPts val="0"/>
              </a:spcAft>
              <a:buClr>
                <a:srgbClr val="000000"/>
              </a:buClr>
              <a:buSzPts val="1100"/>
              <a:buFont typeface="Arial"/>
              <a:buNone/>
            </a:pPr>
            <a:r>
              <a:rPr lang="ar-SA" dirty="0"/>
              <a:t>وعندنا في نوع آخر من البيانات وهو </a:t>
            </a:r>
            <a:r>
              <a:rPr lang="ar-SA" dirty="0" err="1"/>
              <a:t>السبكتروسكبي</a:t>
            </a:r>
            <a:r>
              <a:rPr lang="ar-SA" dirty="0"/>
              <a:t>.. حيث نرصد هنا الحدة على مستوى الأطوال الموجية المختلفة بدقة عالية.. (اشرح)</a:t>
            </a:r>
          </a:p>
          <a:p>
            <a:pPr marL="0" marR="0" lvl="0" indent="0" algn="r" rtl="1">
              <a:lnSpc>
                <a:spcPct val="100000"/>
              </a:lnSpc>
              <a:spcBef>
                <a:spcPts val="0"/>
              </a:spcBef>
              <a:spcAft>
                <a:spcPts val="0"/>
              </a:spcAft>
              <a:buClr>
                <a:srgbClr val="000000"/>
              </a:buClr>
              <a:buSzPts val="1100"/>
              <a:buFont typeface="Arial"/>
              <a:buNone/>
            </a:pPr>
            <a:endParaRPr lang="ar-SA" dirty="0"/>
          </a:p>
          <a:p>
            <a:pPr marL="0" marR="0" lvl="0" indent="0" algn="r" rtl="1">
              <a:lnSpc>
                <a:spcPct val="100000"/>
              </a:lnSpc>
              <a:spcBef>
                <a:spcPts val="0"/>
              </a:spcBef>
              <a:spcAft>
                <a:spcPts val="0"/>
              </a:spcAft>
              <a:buClr>
                <a:srgbClr val="000000"/>
              </a:buClr>
              <a:buSzPts val="1100"/>
              <a:buFont typeface="Arial"/>
              <a:buNone/>
            </a:pPr>
            <a:r>
              <a:rPr lang="ar-SA" dirty="0" err="1"/>
              <a:t>الفوتموتري</a:t>
            </a:r>
            <a:r>
              <a:rPr lang="ar-SA" dirty="0"/>
              <a:t> هو منتج بيانات يعنى بتكوين حسابات دقيقة للسطوع سواء كان حدة أو </a:t>
            </a:r>
            <a:r>
              <a:rPr lang="ar-SA" dirty="0" err="1"/>
              <a:t>إضاء</a:t>
            </a:r>
            <a:r>
              <a:rPr lang="ar-SA" dirty="0"/>
              <a:t> أو زخم في فلتر معين.. المقارنة بين السطوع في الفلاتر المختلفة يكون بديل </a:t>
            </a:r>
            <a:r>
              <a:rPr lang="ar-SA" dirty="0" err="1"/>
              <a:t>للسبكتروسكوبي</a:t>
            </a:r>
            <a:r>
              <a:rPr lang="ar-SA" dirty="0"/>
              <a:t> في تطبيقات معينة مثل حساب المسافات</a:t>
            </a:r>
          </a:p>
          <a:p>
            <a:pPr marL="0" marR="0" lvl="0" indent="0" algn="r" rtl="1">
              <a:lnSpc>
                <a:spcPct val="100000"/>
              </a:lnSpc>
              <a:spcBef>
                <a:spcPts val="0"/>
              </a:spcBef>
              <a:spcAft>
                <a:spcPts val="0"/>
              </a:spcAft>
              <a:buClr>
                <a:srgbClr val="000000"/>
              </a:buClr>
              <a:buSzPts val="1100"/>
              <a:buFont typeface="Arial"/>
              <a:buNone/>
            </a:pPr>
            <a:endParaRPr lang="ar-SA" dirty="0"/>
          </a:p>
          <a:p>
            <a:pPr marL="0" marR="0" lvl="0" indent="0" algn="r" rtl="1">
              <a:lnSpc>
                <a:spcPct val="100000"/>
              </a:lnSpc>
              <a:spcBef>
                <a:spcPts val="0"/>
              </a:spcBef>
              <a:spcAft>
                <a:spcPts val="0"/>
              </a:spcAft>
              <a:buClr>
                <a:srgbClr val="000000"/>
              </a:buClr>
              <a:buSzPts val="1100"/>
              <a:buFont typeface="Arial"/>
              <a:buNone/>
            </a:pPr>
            <a:r>
              <a:rPr lang="ar-SA" dirty="0"/>
              <a:t>وأخيرا </a:t>
            </a:r>
            <a:r>
              <a:rPr lang="ar-SA" dirty="0" err="1"/>
              <a:t>التيايم</a:t>
            </a:r>
            <a:r>
              <a:rPr lang="ar-SA" dirty="0"/>
              <a:t> داتا. سواء كانت مستخرجة من الصور أو </a:t>
            </a:r>
            <a:r>
              <a:rPr lang="ar-SA" dirty="0" err="1"/>
              <a:t>السبكتروسكوبي</a:t>
            </a:r>
            <a:r>
              <a:rPr lang="ar-SA" dirty="0"/>
              <a:t> أو الفوتومتري.. تعطينا تصور عن حالة الجرم عبر الزمن وما يعروه من تغاير أو </a:t>
            </a:r>
            <a:r>
              <a:rPr lang="ar-SA" dirty="0" err="1"/>
              <a:t>فاريبلتي</a:t>
            </a:r>
            <a:r>
              <a:rPr lang="ar-SA" dirty="0"/>
              <a:t>.. هذا النوع من البيانات هو الذي يستخدم بشكل كبير في اكتشاف الكواكب خارج المجموع الشمسية</a:t>
            </a:r>
          </a:p>
          <a:p>
            <a:pPr marL="0" marR="0" lvl="0" indent="0" algn="r" rtl="1">
              <a:lnSpc>
                <a:spcPct val="100000"/>
              </a:lnSpc>
              <a:spcBef>
                <a:spcPts val="0"/>
              </a:spcBef>
              <a:spcAft>
                <a:spcPts val="0"/>
              </a:spcAft>
              <a:buClr>
                <a:srgbClr val="000000"/>
              </a:buClr>
              <a:buSzPts val="1100"/>
              <a:buFont typeface="Arial"/>
              <a:buNone/>
            </a:pPr>
            <a:endParaRPr lang="ar-SA" dirty="0"/>
          </a:p>
          <a:p>
            <a:pPr marL="0" marR="0" lvl="0" indent="0" algn="r" rtl="1">
              <a:lnSpc>
                <a:spcPct val="100000"/>
              </a:lnSpc>
              <a:spcBef>
                <a:spcPts val="0"/>
              </a:spcBef>
              <a:spcAft>
                <a:spcPts val="0"/>
              </a:spcAft>
              <a:buClr>
                <a:srgbClr val="000000"/>
              </a:buClr>
              <a:buSzPts val="1100"/>
              <a:buFont typeface="Arial"/>
              <a:buNone/>
            </a:pPr>
            <a:r>
              <a:rPr lang="ar-SA" dirty="0"/>
              <a:t>والشيء بالشيء يذكر</a:t>
            </a:r>
          </a:p>
          <a:p>
            <a:pPr marL="0" marR="0" lvl="0" indent="0" algn="l" rtl="1">
              <a:lnSpc>
                <a:spcPct val="100000"/>
              </a:lnSpc>
              <a:spcBef>
                <a:spcPts val="0"/>
              </a:spcBef>
              <a:spcAft>
                <a:spcPts val="0"/>
              </a:spcAft>
              <a:buClr>
                <a:srgbClr val="000000"/>
              </a:buClr>
              <a:buSzPts val="1100"/>
              <a:buFont typeface="Arial"/>
              <a:buNone/>
            </a:pPr>
            <a:endParaRPr lang="ar-SA" dirty="0"/>
          </a:p>
          <a:p>
            <a:pPr marL="0" marR="0" lvl="0" indent="0" algn="l" rtl="1">
              <a:lnSpc>
                <a:spcPct val="100000"/>
              </a:lnSpc>
              <a:spcBef>
                <a:spcPts val="0"/>
              </a:spcBef>
              <a:spcAft>
                <a:spcPts val="0"/>
              </a:spcAft>
              <a:buClr>
                <a:srgbClr val="000000"/>
              </a:buClr>
              <a:buSzPts val="1100"/>
              <a:buFont typeface="Arial"/>
              <a:buNone/>
            </a:pPr>
            <a:r>
              <a:rPr lang="en-US" dirty="0"/>
              <a:t>Images are pictures of astronomical objects (usually as a pixel grid of numerical intensity values), such that the appearance informs a classification, or provides insight about physical processes that are occurring For visible/infrared (IR) observations (i.e. optical astronomy), light passes through, and is focused by, a telescope’s optical system to be captured on a charge-coupled device (CCD). Various filters are used to select only specific regions of the visible/IR spectrum. For radio observations, it is common to refer to the frequency bandwidth over which flux is recorded from a particular location in the sky, with most radio images created from interferometers using the technique of aperture synthesis</a:t>
            </a:r>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endParaRPr lang="en-SA" dirty="0"/>
          </a:p>
          <a:p>
            <a:pPr marL="0" marR="0" lvl="0" indent="0" algn="l" rtl="1">
              <a:lnSpc>
                <a:spcPct val="100000"/>
              </a:lnSpc>
              <a:spcBef>
                <a:spcPts val="0"/>
              </a:spcBef>
              <a:spcAft>
                <a:spcPts val="0"/>
              </a:spcAft>
              <a:buClr>
                <a:srgbClr val="000000"/>
              </a:buClr>
              <a:buSzPts val="1100"/>
              <a:buFont typeface="Arial"/>
              <a:buNone/>
            </a:pPr>
            <a:r>
              <a:rPr lang="en-US" dirty="0"/>
              <a:t>Spectroscopy refers to wavelength-dependent numerical intensity measurements over a finite range of wavelengths (or frequencies), but often with very high resolution. Spectroscopy provides information on the atomic and molecular composition, from which other physical properties (temperature, density, metallicity, etc.) can be inferred</a:t>
            </a:r>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r>
              <a:rPr lang="en-US" dirty="0"/>
              <a:t>Photometry is concerned with accurate measurements of the brightness (i.e. intensity, luminosity, flux) of an object recorded through a filter. It is a secondary, numerical data product derived from a calibrated image. Comparisons between photometric measurements through different filters are often used as an alternative to detailed spectroscopic observations, with specific application to determining the distance to a celestial source</a:t>
            </a:r>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r>
              <a:rPr lang="en-US" dirty="0"/>
              <a:t>Images, spectroscopic, and photometric measurements can be made as a function of time. For optical astronomers, a light curve is time-based photometry, where the variation in intensity of a source over time helps with the identification and classification of a variety of variable star types or indicates the presence of otherwise unseen objects, such as an extrasolar planet</a:t>
            </a:r>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endParaRPr lang="en-US" dirty="0"/>
          </a:p>
          <a:p>
            <a:pPr marL="0" marR="0" lvl="0" indent="0" algn="l" rtl="1">
              <a:lnSpc>
                <a:spcPct val="100000"/>
              </a:lnSpc>
              <a:spcBef>
                <a:spcPts val="0"/>
              </a:spcBef>
              <a:spcAft>
                <a:spcPts val="0"/>
              </a:spcAft>
              <a:buClr>
                <a:srgbClr val="000000"/>
              </a:buClr>
              <a:buSzPts val="1100"/>
              <a:buFont typeface="Arial"/>
              <a:buNone/>
            </a:pPr>
            <a:endParaRPr lang="en-US" dirty="0"/>
          </a:p>
        </p:txBody>
      </p:sp>
    </p:spTree>
    <p:extLst>
      <p:ext uri="{BB962C8B-B14F-4D97-AF65-F5344CB8AC3E}">
        <p14:creationId xmlns:p14="http://schemas.microsoft.com/office/powerpoint/2010/main" val="4277948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6cb86e818b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6cb86e818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Threshold-Crossing Event</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r" rtl="0">
              <a:spcBef>
                <a:spcPts val="0"/>
              </a:spcBef>
              <a:spcAft>
                <a:spcPts val="0"/>
              </a:spcAft>
              <a:buNone/>
            </a:pPr>
            <a:r>
              <a:rPr lang="ar-SA" sz="1100" b="0" i="0" u="none" strike="noStrike" cap="none" dirty="0">
                <a:solidFill>
                  <a:srgbClr val="000000"/>
                </a:solidFill>
                <a:effectLst/>
                <a:latin typeface="Arial"/>
                <a:cs typeface="Arial"/>
                <a:sym typeface="Arial"/>
              </a:rPr>
              <a:t>في ٢٠٠٩ أطلق مسبار كبلر للفضاء، وكانت أهم أولوياته هو العثور على كواكب بحجم الأرض تدور حول النجوم البعيدة، ظل كبلر يقدم البيانات ل ٤ سنوات قبل أن تخسر المركبة الفضائية التي تحمله موجهاتها في ٢٠١٣ معلنة انتهاء مهمته... استطاع العلماء أن </a:t>
            </a:r>
            <a:r>
              <a:rPr lang="ar-SA" sz="1100" b="0" i="0" u="none" strike="noStrike" cap="none" dirty="0" err="1">
                <a:solidFill>
                  <a:srgbClr val="000000"/>
                </a:solidFill>
                <a:effectLst/>
                <a:latin typeface="Arial"/>
                <a:cs typeface="Arial"/>
                <a:sym typeface="Arial"/>
              </a:rPr>
              <a:t>يتعرفو</a:t>
            </a:r>
            <a:r>
              <a:rPr lang="ar-SA" sz="1100" b="0" i="0" u="none" strike="noStrike" cap="none" dirty="0">
                <a:solidFill>
                  <a:srgbClr val="000000"/>
                </a:solidFill>
                <a:effectLst/>
                <a:latin typeface="Arial"/>
                <a:cs typeface="Arial"/>
                <a:sym typeface="Arial"/>
              </a:rPr>
              <a:t> على أكثر من ٢٥٠٠ كوكب من بيانات كبلر.. كانت الكواكب تكتشف تباعا وتواليا بسبب جمال وصفاء بيانات كبلر.. فهو يقدم لنا عبر خط أنابيب بياناته  مكررات نقية نستطيع بسهولة تمحيصها وتدقيقها... طبعا مختصر </a:t>
            </a:r>
            <a:r>
              <a:rPr lang="ar-SA" sz="1100" b="0" i="0" u="none" strike="noStrike" cap="none" dirty="0" err="1">
                <a:solidFill>
                  <a:srgbClr val="000000"/>
                </a:solidFill>
                <a:effectLst/>
                <a:latin typeface="Arial"/>
                <a:cs typeface="Arial"/>
                <a:sym typeface="Arial"/>
              </a:rPr>
              <a:t>البيابلين</a:t>
            </a:r>
            <a:r>
              <a:rPr lang="ar-SA" sz="1100" b="0" i="0" u="none" strike="noStrike" cap="none" dirty="0">
                <a:solidFill>
                  <a:srgbClr val="000000"/>
                </a:solidFill>
                <a:effectLst/>
                <a:latin typeface="Arial"/>
                <a:cs typeface="Arial"/>
                <a:sym typeface="Arial"/>
              </a:rPr>
              <a:t> هو أن صور كبلر تلتقط أولا في تواتر وتردد معين.. نقوم بعدها بتحديد </a:t>
            </a:r>
            <a:r>
              <a:rPr lang="ar-SA" sz="1100" b="0" i="0" u="none" strike="noStrike" cap="none" dirty="0" err="1">
                <a:solidFill>
                  <a:srgbClr val="000000"/>
                </a:solidFill>
                <a:effectLst/>
                <a:latin typeface="Arial"/>
                <a:cs typeface="Arial"/>
                <a:sym typeface="Arial"/>
              </a:rPr>
              <a:t>البكسلز</a:t>
            </a:r>
            <a:r>
              <a:rPr lang="ar-SA" sz="1100" b="0" i="0" u="none" strike="noStrike" cap="none" dirty="0">
                <a:solidFill>
                  <a:srgbClr val="000000"/>
                </a:solidFill>
                <a:effectLst/>
                <a:latin typeface="Arial"/>
                <a:cs typeface="Arial"/>
                <a:sym typeface="Arial"/>
              </a:rPr>
              <a:t> الأكثر تعبيرا عن الجرم المعين.. ثم نقوم بتحويل هذه </a:t>
            </a:r>
            <a:r>
              <a:rPr lang="ar-SA" sz="1100" b="0" i="0" u="none" strike="noStrike" cap="none" dirty="0" err="1">
                <a:solidFill>
                  <a:srgbClr val="000000"/>
                </a:solidFill>
                <a:effectLst/>
                <a:latin typeface="Arial"/>
                <a:cs typeface="Arial"/>
                <a:sym typeface="Arial"/>
              </a:rPr>
              <a:t>البكاسل</a:t>
            </a:r>
            <a:endParaRPr lang="ar-SA" sz="1100" b="0" i="0" u="none" strike="noStrike" cap="none" dirty="0">
              <a:solidFill>
                <a:srgbClr val="000000"/>
              </a:solidFill>
              <a:effectLst/>
              <a:latin typeface="Arial"/>
              <a:cs typeface="Arial"/>
              <a:sym typeface="Arial"/>
            </a:endParaRPr>
          </a:p>
          <a:p>
            <a:pPr marL="0" lvl="0" indent="0" algn="r" rtl="0">
              <a:spcBef>
                <a:spcPts val="0"/>
              </a:spcBef>
              <a:spcAft>
                <a:spcPts val="0"/>
              </a:spcAft>
              <a:buNone/>
            </a:pPr>
            <a:r>
              <a:rPr lang="ar-SA" sz="1100" b="0" i="0" u="none" strike="noStrike" cap="none" dirty="0">
                <a:solidFill>
                  <a:srgbClr val="000000"/>
                </a:solidFill>
                <a:effectLst/>
                <a:latin typeface="Arial"/>
                <a:cs typeface="Arial"/>
                <a:sym typeface="Arial"/>
              </a:rPr>
              <a:t>إلى قراءات تعبر عن السطوع، بعد تصفيتها وتنقيتها من الشوائب، وأخيرا يخرج لنا منتج بيانات يظهر فيه الزخم النجمي عبر الزمن أو </a:t>
            </a:r>
            <a:r>
              <a:rPr lang="ar-SA" sz="1100" b="0" i="0" u="none" strike="noStrike" cap="none" dirty="0" err="1">
                <a:solidFill>
                  <a:srgbClr val="000000"/>
                </a:solidFill>
                <a:effectLst/>
                <a:latin typeface="Arial"/>
                <a:cs typeface="Arial"/>
                <a:sym typeface="Arial"/>
              </a:rPr>
              <a:t>مايعرف</a:t>
            </a:r>
            <a:r>
              <a:rPr lang="ar-SA" sz="1100" b="0" i="0" u="none" strike="noStrike" cap="none" dirty="0">
                <a:solidFill>
                  <a:srgbClr val="000000"/>
                </a:solidFill>
                <a:effectLst/>
                <a:latin typeface="Arial"/>
                <a:cs typeface="Arial"/>
                <a:sym typeface="Arial"/>
              </a:rPr>
              <a:t> </a:t>
            </a:r>
            <a:r>
              <a:rPr lang="ar-SA" sz="1100" b="0" i="0" u="none" strike="noStrike" cap="none" dirty="0" err="1">
                <a:solidFill>
                  <a:srgbClr val="000000"/>
                </a:solidFill>
                <a:effectLst/>
                <a:latin typeface="Arial"/>
                <a:cs typeface="Arial"/>
                <a:sym typeface="Arial"/>
              </a:rPr>
              <a:t>بنحنى</a:t>
            </a:r>
            <a:r>
              <a:rPr lang="ar-SA" sz="1100" b="0" i="0" u="none" strike="noStrike" cap="none" dirty="0">
                <a:solidFill>
                  <a:srgbClr val="000000"/>
                </a:solidFill>
                <a:effectLst/>
                <a:latin typeface="Arial"/>
                <a:cs typeface="Arial"/>
                <a:sym typeface="Arial"/>
              </a:rPr>
              <a:t> الضوء.. إذا كان هناك ضمور واضح في منحنى الضوء يأخذ المنحنى لمزيد من النمذجة والتمحيص للتأكد فيما إذا كان هذه الضمور أو بالأصح الخفوت هو بسبب وجود كوكب حول النجم أو هو مجرد خفوت وهمي أو خفوت ذاتي في النجم</a:t>
            </a:r>
            <a:endParaRPr dirty="0"/>
          </a:p>
        </p:txBody>
      </p:sp>
    </p:spTree>
    <p:extLst>
      <p:ext uri="{BB962C8B-B14F-4D97-AF65-F5344CB8AC3E}">
        <p14:creationId xmlns:p14="http://schemas.microsoft.com/office/powerpoint/2010/main" val="1259794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bf7c0868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bf7c0868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A" dirty="0"/>
              <a:t>أخيرا أحب أذكر أن بيانات علم الفلك تخزن في </a:t>
            </a:r>
            <a:r>
              <a:rPr lang="ar-SA" dirty="0" err="1"/>
              <a:t>كاتلوجات</a:t>
            </a:r>
            <a:r>
              <a:rPr lang="ar-SA" dirty="0"/>
              <a:t> رقمية.. تحوي هذي </a:t>
            </a:r>
            <a:r>
              <a:rPr lang="ar-SA" dirty="0" err="1"/>
              <a:t>الكتلوجات</a:t>
            </a:r>
            <a:r>
              <a:rPr lang="ar-SA" dirty="0"/>
              <a:t> مختلف الأشكال للبيانات وغالبا تكون مدعومة بنوافذ وواجهات مستخدم تمكن الباحث الغير متخصص في البرمجة من لاسترجاع البيانات أو البحث فيها بسهولة</a:t>
            </a:r>
          </a:p>
          <a:p>
            <a:pPr marL="0" lvl="0" indent="0" algn="l" rtl="0">
              <a:spcBef>
                <a:spcPts val="0"/>
              </a:spcBef>
              <a:spcAft>
                <a:spcPts val="0"/>
              </a:spcAft>
              <a:buNone/>
            </a:pPr>
            <a:endParaRPr lang="ar-SA" dirty="0"/>
          </a:p>
          <a:p>
            <a:pPr marL="0" lvl="0" indent="0" algn="l" rtl="0">
              <a:spcBef>
                <a:spcPts val="0"/>
              </a:spcBef>
              <a:spcAft>
                <a:spcPts val="0"/>
              </a:spcAft>
              <a:buNone/>
            </a:pPr>
            <a:endParaRPr lang="ar-SA" dirty="0"/>
          </a:p>
          <a:p>
            <a:pPr marL="0" lvl="0" indent="0" algn="r" rtl="0">
              <a:spcBef>
                <a:spcPts val="0"/>
              </a:spcBef>
              <a:spcAft>
                <a:spcPts val="0"/>
              </a:spcAft>
              <a:buNone/>
            </a:pPr>
            <a:r>
              <a:rPr lang="ar-SA" dirty="0"/>
              <a:t>هذه لمحة بسيطة جدا ومختصرة عن بيانات علم الفلك... الآن سننتقل إلى مثال برمجي نشاهد فيه هذي البيانات بشكل حي، ونتعرف على آليات تخزينها ونقوم بعرض تجربة بسيطة لكيفية تطويع نماذج الذكاء الاصطناعي لخدمة هذا العلم من خلال البيانات</a:t>
            </a:r>
          </a:p>
          <a:p>
            <a:pPr marL="0" lvl="0" indent="0" algn="l" rtl="0">
              <a:spcBef>
                <a:spcPts val="0"/>
              </a:spcBef>
              <a:spcAft>
                <a:spcPts val="0"/>
              </a:spcAft>
              <a:buNone/>
            </a:pPr>
            <a:endParaRPr lang="ar-SA" dirty="0"/>
          </a:p>
          <a:p>
            <a:pPr marL="0" lvl="0" indent="0" algn="l" rtl="0">
              <a:spcBef>
                <a:spcPts val="0"/>
              </a:spcBef>
              <a:spcAft>
                <a:spcPts val="0"/>
              </a:spcAft>
              <a:buNone/>
            </a:pPr>
            <a:endParaRPr lang="ar-SA" dirty="0"/>
          </a:p>
          <a:p>
            <a:pPr marL="0" lvl="0" indent="0" algn="l" rtl="0">
              <a:spcBef>
                <a:spcPts val="0"/>
              </a:spcBef>
              <a:spcAft>
                <a:spcPts val="0"/>
              </a:spcAft>
              <a:buNone/>
            </a:pPr>
            <a:r>
              <a:rPr lang="en-US" dirty="0"/>
              <a:t>Some may be derived from the standard data gathering approaches introduced above, while others are calculated or otherwise derived – including through ML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Within a catalogue, astrometry refers to the accurate measurement of the spatial locations of </a:t>
            </a:r>
            <a:r>
              <a:rPr lang="en-US" dirty="0" err="1"/>
              <a:t>objects,on</a:t>
            </a:r>
            <a:r>
              <a:rPr lang="en-US" dirty="0"/>
              <a:t> the celestial sphere or with respect to an alternative coordinate system. Most objects are reported with at least one measurement of position. Some local objects, such as the Solar System’s planets and minor planets, and the growing number of stars within the reach of the GAIA space mission, move with respect to the coordinate system over time. A morphological classification places a particular type of object into an object-based category where a common physical process (or set of processes) is thought to drive the appearance of an object. </a:t>
            </a:r>
            <a:endParaRPr dirty="0"/>
          </a:p>
        </p:txBody>
      </p:sp>
    </p:spTree>
    <p:extLst>
      <p:ext uri="{BB962C8B-B14F-4D97-AF65-F5344CB8AC3E}">
        <p14:creationId xmlns:p14="http://schemas.microsoft.com/office/powerpoint/2010/main" val="3338697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6c1899dd7a_0_25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6c1899dd7a_0_25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t>سأتكلم بداية عن ضخامة بيانات علم الفلك وكيف أنها تنهمل بشكل يومي من مختلف المراصد والمرائي على السيرفرات والمخازن</a:t>
            </a:r>
          </a:p>
          <a:p>
            <a:pPr marL="0" lvl="0" indent="0" algn="l" rtl="0">
              <a:spcBef>
                <a:spcPts val="0"/>
              </a:spcBef>
              <a:spcAft>
                <a:spcPts val="0"/>
              </a:spcAft>
              <a:buNone/>
            </a:pPr>
            <a:endParaRPr lang="ar-SA" dirty="0"/>
          </a:p>
          <a:p>
            <a:pPr marL="0" lvl="0" indent="0" algn="l" rtl="0">
              <a:spcBef>
                <a:spcPts val="0"/>
              </a:spcBef>
              <a:spcAft>
                <a:spcPts val="0"/>
              </a:spcAft>
              <a:buNone/>
            </a:pPr>
            <a:r>
              <a:rPr lang="ar-SA" dirty="0"/>
              <a:t>ثم سأتطرق على عجالة إلى أهم المشاكل أو المواد البحثية الخاصة ببيانات علم الفلك</a:t>
            </a:r>
          </a:p>
          <a:p>
            <a:pPr marL="0" lvl="0" indent="0" algn="l" rtl="0">
              <a:spcBef>
                <a:spcPts val="0"/>
              </a:spcBef>
              <a:spcAft>
                <a:spcPts val="0"/>
              </a:spcAft>
              <a:buNone/>
            </a:pPr>
            <a:r>
              <a:rPr lang="ar-SA" dirty="0"/>
              <a:t>وبعدها سأتعمق قليلا في بيانات النجوم والمجرات</a:t>
            </a:r>
          </a:p>
          <a:p>
            <a:pPr marL="0" lvl="0" indent="0" algn="l" rtl="0">
              <a:spcBef>
                <a:spcPts val="0"/>
              </a:spcBef>
              <a:spcAft>
                <a:spcPts val="0"/>
              </a:spcAft>
              <a:buNone/>
            </a:pPr>
            <a:r>
              <a:rPr lang="ar-SA" dirty="0"/>
              <a:t>  ثم جولة أخرى في مرابض الأجرام القريبة من الأرض والتي تشاكسنا بين الفينة والأخرى</a:t>
            </a:r>
          </a:p>
          <a:p>
            <a:pPr marL="0" lvl="0" indent="0" algn="l" rtl="0">
              <a:spcBef>
                <a:spcPts val="0"/>
              </a:spcBef>
              <a:spcAft>
                <a:spcPts val="0"/>
              </a:spcAft>
              <a:buNone/>
            </a:pPr>
            <a:endParaRPr lang="ar-SA" dirty="0"/>
          </a:p>
          <a:p>
            <a:pPr marL="158750" indent="0" algn="r" rtl="1">
              <a:buNone/>
            </a:pPr>
            <a:endParaRPr lang="ar-SA" sz="1100" b="0" i="0" u="none" strike="noStrike" cap="none" dirty="0">
              <a:solidFill>
                <a:srgbClr val="000000"/>
              </a:solidFill>
              <a:effectLst/>
              <a:latin typeface="Arial"/>
              <a:ea typeface="Arial"/>
              <a:cs typeface="Arial"/>
              <a:sym typeface="Arial"/>
            </a:endParaRPr>
          </a:p>
          <a:p>
            <a:pPr marL="158750" indent="0" algn="r" rtl="1">
              <a:buNone/>
            </a:pPr>
            <a:r>
              <a:rPr lang="ar-SA" sz="1100" b="1" i="0" u="none" strike="noStrike" cap="none" dirty="0">
                <a:solidFill>
                  <a:srgbClr val="000000"/>
                </a:solidFill>
                <a:effectLst/>
                <a:latin typeface="Arial"/>
                <a:ea typeface="Arial"/>
                <a:cs typeface="Arial"/>
                <a:sym typeface="Arial"/>
              </a:rPr>
              <a:t>وأخيرا إن شاء الله رح نمر بشكل سريع وخاطف على صورة من صور بيانات علم الفلك، ونشوف كيف ممكن تساعدنا التقنيات الجديدة الرائجة مثل تعلم الآلة أو المشين </a:t>
            </a:r>
            <a:r>
              <a:rPr lang="ar-SA" sz="1100" b="1" i="0" u="none" strike="noStrike" cap="none" dirty="0" err="1">
                <a:solidFill>
                  <a:srgbClr val="000000"/>
                </a:solidFill>
                <a:effectLst/>
                <a:latin typeface="Arial"/>
                <a:ea typeface="Arial"/>
                <a:cs typeface="Arial"/>
                <a:sym typeface="Arial"/>
              </a:rPr>
              <a:t>ليرننغ</a:t>
            </a:r>
            <a:r>
              <a:rPr lang="ar-SA" sz="1100" b="1" i="0" u="none" strike="noStrike" cap="none" dirty="0">
                <a:solidFill>
                  <a:srgbClr val="000000"/>
                </a:solidFill>
                <a:effectLst/>
                <a:latin typeface="Arial"/>
                <a:ea typeface="Arial"/>
                <a:cs typeface="Arial"/>
                <a:sym typeface="Arial"/>
              </a:rPr>
              <a:t> في أتمتة بعض المشاكل المتعلقة بتحليل هذي البيانات </a:t>
            </a:r>
            <a:endParaRPr lang="ar-SA"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ar-SA" dirty="0"/>
          </a:p>
          <a:p>
            <a:pPr marL="0" lvl="0" indent="0" algn="l" rtl="0">
              <a:spcBef>
                <a:spcPts val="0"/>
              </a:spcBef>
              <a:spcAft>
                <a:spcPts val="0"/>
              </a:spcAft>
              <a:buNone/>
            </a:pPr>
            <a:endParaRPr lang="ar-SA" dirty="0"/>
          </a:p>
          <a:p>
            <a:pPr marL="0" lvl="0" indent="0" algn="l" rtl="0">
              <a:spcBef>
                <a:spcPts val="0"/>
              </a:spcBef>
              <a:spcAft>
                <a:spcPts val="0"/>
              </a:spcAft>
              <a:buNone/>
            </a:pPr>
            <a:endParaRPr lang="en-US" dirty="0"/>
          </a:p>
          <a:p>
            <a:pPr marL="158750" indent="0" algn="r" rtl="1">
              <a:buNone/>
            </a:pPr>
            <a:br>
              <a:rPr lang="ar-SA" sz="1100" b="0" i="0" u="none" strike="noStrike" cap="none" dirty="0">
                <a:solidFill>
                  <a:srgbClr val="000000"/>
                </a:solidFill>
                <a:effectLst/>
                <a:latin typeface="Arial"/>
                <a:ea typeface="Arial"/>
                <a:cs typeface="Arial"/>
                <a:sym typeface="Arial"/>
              </a:rPr>
            </a:br>
            <a:endParaRPr lang="ar-SA"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bd85ec74c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bd85ec74c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lang="ar-SA" sz="1100" b="0" i="0" u="none" strike="noStrike" cap="none" dirty="0">
                <a:solidFill>
                  <a:srgbClr val="000000"/>
                </a:solidFill>
                <a:effectLst/>
                <a:latin typeface="Arial"/>
                <a:ea typeface="Arial"/>
                <a:cs typeface="Arial"/>
                <a:sym typeface="Arial"/>
              </a:rPr>
              <a:t>أولا لما نتكلم عن بيانات علم الفلك نتكلم عن أربعة معارف أساسية… أولا </a:t>
            </a:r>
            <a:r>
              <a:rPr lang="ar-SA" sz="1100" b="0" i="0" u="none" strike="noStrike" cap="none" dirty="0" err="1">
                <a:solidFill>
                  <a:srgbClr val="000000"/>
                </a:solidFill>
                <a:effectLst/>
                <a:latin typeface="Arial"/>
                <a:ea typeface="Arial"/>
                <a:cs typeface="Arial"/>
                <a:sym typeface="Arial"/>
              </a:rPr>
              <a:t>الأسترونومي</a:t>
            </a:r>
            <a:r>
              <a:rPr lang="ar-SA" sz="1100" b="0" i="0" u="none" strike="noStrike" cap="none" dirty="0">
                <a:solidFill>
                  <a:srgbClr val="000000"/>
                </a:solidFill>
                <a:effectLst/>
                <a:latin typeface="Arial"/>
                <a:ea typeface="Arial"/>
                <a:cs typeface="Arial"/>
                <a:sym typeface="Arial"/>
              </a:rPr>
              <a:t> وهو علم يعنى بدراسة فيزياء وكيمياء وتطور ونشوء الأجرام السماوية، والأحداث </a:t>
            </a:r>
            <a:r>
              <a:rPr lang="ar-SA" sz="1100" b="0" i="0" u="none" strike="noStrike" cap="none" dirty="0" err="1">
                <a:solidFill>
                  <a:srgbClr val="000000"/>
                </a:solidFill>
                <a:effectLst/>
                <a:latin typeface="Arial"/>
                <a:ea typeface="Arial"/>
                <a:cs typeface="Arial"/>
                <a:sym typeface="Arial"/>
              </a:rPr>
              <a:t>الفليكية</a:t>
            </a:r>
            <a:r>
              <a:rPr lang="ar-SA" sz="1100" b="0" i="0" u="none" strike="noStrike" cap="none" dirty="0">
                <a:solidFill>
                  <a:srgbClr val="000000"/>
                </a:solidFill>
                <a:effectLst/>
                <a:latin typeface="Arial"/>
                <a:ea typeface="Arial"/>
                <a:cs typeface="Arial"/>
                <a:sym typeface="Arial"/>
              </a:rPr>
              <a:t> مثل </a:t>
            </a:r>
            <a:r>
              <a:rPr lang="ar-SA" sz="1100" b="0" i="0" u="none" strike="noStrike" cap="none" dirty="0" err="1">
                <a:solidFill>
                  <a:srgbClr val="000000"/>
                </a:solidFill>
                <a:effectLst/>
                <a:latin typeface="Arial"/>
                <a:ea typeface="Arial"/>
                <a:cs typeface="Arial"/>
                <a:sym typeface="Arial"/>
              </a:rPr>
              <a:t>السوبرنوفا</a:t>
            </a:r>
            <a:r>
              <a:rPr lang="ar-SA" sz="1100" b="0" i="0" u="none" strike="noStrike" cap="none" dirty="0">
                <a:solidFill>
                  <a:srgbClr val="000000"/>
                </a:solidFill>
                <a:effectLst/>
                <a:latin typeface="Arial"/>
                <a:ea typeface="Arial"/>
                <a:cs typeface="Arial"/>
                <a:sym typeface="Arial"/>
              </a:rPr>
              <a:t> </a:t>
            </a:r>
            <a:r>
              <a:rPr lang="ar-SA" sz="1100" b="0" i="0" u="none" strike="noStrike" cap="none" dirty="0" err="1">
                <a:solidFill>
                  <a:srgbClr val="000000"/>
                </a:solidFill>
                <a:effectLst/>
                <a:latin typeface="Arial"/>
                <a:ea typeface="Arial"/>
                <a:cs typeface="Arial"/>
                <a:sym typeface="Arial"/>
              </a:rPr>
              <a:t>والقاما</a:t>
            </a:r>
            <a:r>
              <a:rPr lang="ar-SA" sz="1100" b="0" i="0" u="none" strike="noStrike" cap="none" dirty="0">
                <a:solidFill>
                  <a:srgbClr val="000000"/>
                </a:solidFill>
                <a:effectLst/>
                <a:latin typeface="Arial"/>
                <a:ea typeface="Arial"/>
                <a:cs typeface="Arial"/>
                <a:sym typeface="Arial"/>
              </a:rPr>
              <a:t> ريز برست وغيرها… وبعدين في </a:t>
            </a:r>
            <a:r>
              <a:rPr lang="ar-SA" sz="1100" b="0" i="0" u="none" strike="noStrike" cap="none" dirty="0" err="1">
                <a:solidFill>
                  <a:srgbClr val="000000"/>
                </a:solidFill>
                <a:effectLst/>
                <a:latin typeface="Arial"/>
                <a:ea typeface="Arial"/>
                <a:cs typeface="Arial"/>
                <a:sym typeface="Arial"/>
              </a:rPr>
              <a:t>الأستروفزكس</a:t>
            </a:r>
            <a:r>
              <a:rPr lang="ar-SA" sz="1100" b="0" i="0" u="none" strike="noStrike" cap="none" dirty="0">
                <a:solidFill>
                  <a:srgbClr val="000000"/>
                </a:solidFill>
                <a:effectLst/>
                <a:latin typeface="Arial"/>
                <a:ea typeface="Arial"/>
                <a:cs typeface="Arial"/>
                <a:sym typeface="Arial"/>
              </a:rPr>
              <a:t> وهو فرع من </a:t>
            </a:r>
            <a:r>
              <a:rPr lang="ar-SA" sz="1100" b="0" i="0" u="none" strike="noStrike" cap="none" dirty="0" err="1">
                <a:solidFill>
                  <a:srgbClr val="000000"/>
                </a:solidFill>
                <a:effectLst/>
                <a:latin typeface="Arial"/>
                <a:ea typeface="Arial"/>
                <a:cs typeface="Arial"/>
                <a:sym typeface="Arial"/>
              </a:rPr>
              <a:t>الأسترونمي</a:t>
            </a:r>
            <a:r>
              <a:rPr lang="ar-SA" sz="1100" b="0" i="0" u="none" strike="noStrike" cap="none" dirty="0">
                <a:solidFill>
                  <a:srgbClr val="000000"/>
                </a:solidFill>
                <a:effectLst/>
                <a:latin typeface="Arial"/>
                <a:ea typeface="Arial"/>
                <a:cs typeface="Arial"/>
                <a:sym typeface="Arial"/>
              </a:rPr>
              <a:t> يتخصص بشكل كبير في دراسة فيزياء الكون ولاسيما الطبيعة الخاصة بالأجرام السماوية مش مكانها </a:t>
            </a:r>
            <a:r>
              <a:rPr lang="ar-SA" sz="1100" b="0" i="0" u="none" strike="noStrike" cap="none" dirty="0" err="1">
                <a:solidFill>
                  <a:srgbClr val="000000"/>
                </a:solidFill>
                <a:effectLst/>
                <a:latin typeface="Arial"/>
                <a:ea typeface="Arial"/>
                <a:cs typeface="Arial"/>
                <a:sym typeface="Arial"/>
              </a:rPr>
              <a:t>وإيش</a:t>
            </a:r>
            <a:r>
              <a:rPr lang="ar-SA" sz="1100" b="0" i="0" u="none" strike="noStrike" cap="none" dirty="0">
                <a:solidFill>
                  <a:srgbClr val="000000"/>
                </a:solidFill>
                <a:effectLst/>
                <a:latin typeface="Arial"/>
                <a:ea typeface="Arial"/>
                <a:cs typeface="Arial"/>
                <a:sym typeface="Arial"/>
              </a:rPr>
              <a:t> علاقاتها بمحيطها.. </a:t>
            </a:r>
            <a:r>
              <a:rPr lang="ar-SA" sz="1100" b="0" i="0" u="none" strike="noStrike" cap="none" dirty="0" err="1">
                <a:solidFill>
                  <a:srgbClr val="000000"/>
                </a:solidFill>
                <a:effectLst/>
                <a:latin typeface="Arial"/>
                <a:ea typeface="Arial"/>
                <a:cs typeface="Arial"/>
                <a:sym typeface="Arial"/>
              </a:rPr>
              <a:t>لأ</a:t>
            </a:r>
            <a:r>
              <a:rPr lang="ar-SA" sz="1100" b="0" i="0" u="none" strike="noStrike" cap="none" dirty="0">
                <a:solidFill>
                  <a:srgbClr val="000000"/>
                </a:solidFill>
                <a:effectLst/>
                <a:latin typeface="Arial"/>
                <a:ea typeface="Arial"/>
                <a:cs typeface="Arial"/>
                <a:sym typeface="Arial"/>
              </a:rPr>
              <a:t> يركز بشكل كبير على ميكانيكياتها </a:t>
            </a:r>
            <a:r>
              <a:rPr lang="ar-SA" sz="1100" b="0" i="0" u="none" strike="noStrike" cap="none" dirty="0" err="1">
                <a:solidFill>
                  <a:srgbClr val="000000"/>
                </a:solidFill>
                <a:effectLst/>
                <a:latin typeface="Arial"/>
                <a:ea typeface="Arial"/>
                <a:cs typeface="Arial"/>
                <a:sym typeface="Arial"/>
              </a:rPr>
              <a:t>وقطبيتها</a:t>
            </a:r>
            <a:r>
              <a:rPr lang="ar-SA" sz="1100" b="0" i="0" u="none" strike="noStrike" cap="none" dirty="0">
                <a:solidFill>
                  <a:srgbClr val="000000"/>
                </a:solidFill>
                <a:effectLst/>
                <a:latin typeface="Arial"/>
                <a:ea typeface="Arial"/>
                <a:cs typeface="Arial"/>
                <a:sym typeface="Arial"/>
              </a:rPr>
              <a:t> ومغناطيسيتها وغيرها من الاختصاصات الفيزيائية… أما النظرة الثالثة للبيانات الفلكية فهي نظرية إحصائية أو ما نسميه </a:t>
            </a:r>
            <a:r>
              <a:rPr lang="ar-SA" sz="1100" b="0" i="0" u="none" strike="noStrike" cap="none" dirty="0" err="1">
                <a:solidFill>
                  <a:srgbClr val="000000"/>
                </a:solidFill>
                <a:effectLst/>
                <a:latin typeface="Arial"/>
                <a:ea typeface="Arial"/>
                <a:cs typeface="Arial"/>
                <a:sym typeface="Arial"/>
              </a:rPr>
              <a:t>الأستروستاستكس</a:t>
            </a:r>
            <a:r>
              <a:rPr lang="ar-SA" sz="1100" b="0" i="0" u="none" strike="noStrike" cap="none" dirty="0">
                <a:solidFill>
                  <a:srgbClr val="000000"/>
                </a:solidFill>
                <a:effectLst/>
                <a:latin typeface="Arial"/>
                <a:ea typeface="Arial"/>
                <a:cs typeface="Arial"/>
                <a:sym typeface="Arial"/>
              </a:rPr>
              <a:t>، وهاذا العلم يبحث في تكوين معرفة احصائية عن الكون وتوزع المواد والأشكال المختلفة  من الأجرام في أطرافه.. وأخيرا عندنا </a:t>
            </a:r>
            <a:r>
              <a:rPr lang="ar-SA" sz="1100" b="0" i="0" u="none" strike="noStrike" cap="none" dirty="0" err="1">
                <a:solidFill>
                  <a:srgbClr val="000000"/>
                </a:solidFill>
                <a:effectLst/>
                <a:latin typeface="Arial"/>
                <a:ea typeface="Arial"/>
                <a:cs typeface="Arial"/>
                <a:sym typeface="Arial"/>
              </a:rPr>
              <a:t>الأسترو</a:t>
            </a:r>
            <a:r>
              <a:rPr lang="ar-SA" sz="1100" b="0" i="0" u="none" strike="noStrike" cap="none" dirty="0">
                <a:solidFill>
                  <a:srgbClr val="000000"/>
                </a:solidFill>
                <a:effectLst/>
                <a:latin typeface="Arial"/>
                <a:ea typeface="Arial"/>
                <a:cs typeface="Arial"/>
                <a:sym typeface="Arial"/>
              </a:rPr>
              <a:t> </a:t>
            </a:r>
            <a:r>
              <a:rPr lang="ar-SA" sz="1100" b="0" i="0" u="none" strike="noStrike" cap="none" dirty="0" err="1">
                <a:solidFill>
                  <a:srgbClr val="000000"/>
                </a:solidFill>
                <a:effectLst/>
                <a:latin typeface="Arial"/>
                <a:ea typeface="Arial"/>
                <a:cs typeface="Arial"/>
                <a:sym typeface="Arial"/>
              </a:rPr>
              <a:t>إنفورماتكس</a:t>
            </a:r>
            <a:r>
              <a:rPr lang="ar-SA" sz="1100" b="0" i="0" u="none" strike="noStrike" cap="none" dirty="0">
                <a:solidFill>
                  <a:srgbClr val="000000"/>
                </a:solidFill>
                <a:effectLst/>
                <a:latin typeface="Arial"/>
                <a:ea typeface="Arial"/>
                <a:cs typeface="Arial"/>
                <a:sym typeface="Arial"/>
              </a:rPr>
              <a:t> وهو علم متداخل بين الحاسب </a:t>
            </a:r>
            <a:r>
              <a:rPr lang="ar-SA" sz="1100" b="0" i="0" u="none" strike="noStrike" cap="none" dirty="0" err="1">
                <a:solidFill>
                  <a:srgbClr val="000000"/>
                </a:solidFill>
                <a:effectLst/>
                <a:latin typeface="Arial"/>
                <a:ea typeface="Arial"/>
                <a:cs typeface="Arial"/>
                <a:sym typeface="Arial"/>
              </a:rPr>
              <a:t>والأسترونومي</a:t>
            </a:r>
            <a:r>
              <a:rPr lang="ar-SA" sz="1100" b="0" i="0" u="none" strike="noStrike" cap="none" dirty="0">
                <a:solidFill>
                  <a:srgbClr val="000000"/>
                </a:solidFill>
                <a:effectLst/>
                <a:latin typeface="Arial"/>
                <a:ea typeface="Arial"/>
                <a:cs typeface="Arial"/>
                <a:sym typeface="Arial"/>
              </a:rPr>
              <a:t> يبحث أصحابه في أفضل الطرق لتخزين وفهرسة بيانات علم الفلك بشكل علمي وشكل يعطي أنجع طريقة في استرجاعها وتحليلها بالإضافة طبعا في تطبيق الآليات والخوارزميات المختلفة لمساعدة علماء الفلك في أتمتة بعض المهام</a:t>
            </a:r>
          </a:p>
          <a:p>
            <a:pPr marL="0" lvl="0" indent="0" algn="r" rtl="0">
              <a:spcBef>
                <a:spcPts val="0"/>
              </a:spcBef>
              <a:spcAft>
                <a:spcPts val="0"/>
              </a:spcAft>
              <a:buNone/>
            </a:pPr>
            <a:endParaRPr lang="en-US" dirty="0"/>
          </a:p>
          <a:p>
            <a:pPr marL="0" lvl="0" indent="0" algn="r" rtl="0">
              <a:spcBef>
                <a:spcPts val="0"/>
              </a:spcBef>
              <a:spcAft>
                <a:spcPts val="0"/>
              </a:spcAft>
              <a:buNone/>
            </a:pPr>
            <a:endParaRPr lang="en-SA" dirty="0"/>
          </a:p>
          <a:p>
            <a:pPr marL="158750" indent="0" algn="r" rtl="1">
              <a:buNone/>
            </a:pPr>
            <a:r>
              <a:rPr lang="ar-SA" sz="1100" b="1" i="0" u="none" strike="noStrike" cap="none" dirty="0" err="1">
                <a:solidFill>
                  <a:srgbClr val="000000"/>
                </a:solidFill>
                <a:effectLst/>
                <a:latin typeface="Arial"/>
                <a:ea typeface="Arial"/>
                <a:cs typeface="Arial"/>
                <a:sym typeface="Arial"/>
              </a:rPr>
              <a:t>القضيه</a:t>
            </a:r>
            <a:r>
              <a:rPr lang="ar-SA" sz="1100" b="1" i="0" u="none" strike="noStrike" cap="none" dirty="0">
                <a:solidFill>
                  <a:srgbClr val="000000"/>
                </a:solidFill>
                <a:effectLst/>
                <a:latin typeface="Arial"/>
                <a:ea typeface="Arial"/>
                <a:cs typeface="Arial"/>
                <a:sym typeface="Arial"/>
              </a:rPr>
              <a:t> هي إنه علم الفلك يتميز بميزة ماهي موجودة في كثير علوم، ألا وهي أنه علم مفتوح المصدر… كيف يعني علم مفتوح المصدر… يعني نسبة كبيرة جدا جدا من البيانات أو ما أسميها أنا المادة الخام التي يستدل بها على النظريات والأفكار العلمية في هذا المجال هي متاحة ومفتوحة ويمكن لأي أحد الوصول إليها دون الحاجة لأن يكون عضو في منظمة معينة أو يحمل جنسية معينة</a:t>
            </a:r>
            <a:endParaRPr lang="ar-SA" sz="1100" b="0" i="0" u="none" strike="noStrike" cap="none" dirty="0">
              <a:solidFill>
                <a:srgbClr val="000000"/>
              </a:solidFill>
              <a:effectLst/>
              <a:latin typeface="Arial"/>
              <a:ea typeface="Arial"/>
              <a:cs typeface="Arial"/>
              <a:sym typeface="Arial"/>
            </a:endParaRPr>
          </a:p>
          <a:p>
            <a:pPr marL="158750" indent="0" algn="r" rtl="1">
              <a:buNone/>
            </a:pPr>
            <a:br>
              <a:rPr lang="ar-SA" sz="1100" b="0" i="0" u="none" strike="noStrike" cap="none" dirty="0">
                <a:solidFill>
                  <a:srgbClr val="000000"/>
                </a:solidFill>
                <a:effectLst/>
                <a:latin typeface="Arial"/>
                <a:ea typeface="Arial"/>
                <a:cs typeface="Arial"/>
                <a:sym typeface="Arial"/>
              </a:rPr>
            </a:br>
            <a:endParaRPr lang="ar-SA" sz="1100" b="0" i="0" u="none" strike="noStrike" cap="none" dirty="0">
              <a:solidFill>
                <a:srgbClr val="000000"/>
              </a:solidFill>
              <a:effectLst/>
              <a:latin typeface="Arial"/>
              <a:ea typeface="Arial"/>
              <a:cs typeface="Arial"/>
              <a:sym typeface="Arial"/>
            </a:endParaRPr>
          </a:p>
          <a:p>
            <a:pPr marL="158750" indent="0" algn="r" rtl="1">
              <a:buNone/>
            </a:pPr>
            <a:r>
              <a:rPr lang="ar-SA" sz="1100" b="1" i="0" u="none" strike="noStrike" cap="none" dirty="0">
                <a:solidFill>
                  <a:srgbClr val="000000"/>
                </a:solidFill>
                <a:effectLst/>
                <a:latin typeface="Arial"/>
                <a:ea typeface="Arial"/>
                <a:cs typeface="Arial"/>
                <a:sym typeface="Arial"/>
              </a:rPr>
              <a:t>هذه الفكرة مهمة جدا جدا، يعني يمكنك بمجرد ما تتعلم العلوم الأساسية المتعلقة بعلم الفلك سواء الفيزياء والكيمياء ومبادئ علم النجوم والفلكيات بشكل عام، وأكيدا الرياضيات النظرية والتطبيقية والإحصاء، بعد </a:t>
            </a:r>
            <a:r>
              <a:rPr lang="ar-SA" sz="1100" b="1" i="0" u="none" strike="noStrike" cap="none" dirty="0" err="1">
                <a:solidFill>
                  <a:srgbClr val="000000"/>
                </a:solidFill>
                <a:effectLst/>
                <a:latin typeface="Arial"/>
                <a:ea typeface="Arial"/>
                <a:cs typeface="Arial"/>
                <a:sym typeface="Arial"/>
              </a:rPr>
              <a:t>ماتخلص</a:t>
            </a:r>
            <a:r>
              <a:rPr lang="ar-SA" sz="1100" b="1" i="0" u="none" strike="noStrike" cap="none" dirty="0">
                <a:solidFill>
                  <a:srgbClr val="000000"/>
                </a:solidFill>
                <a:effectLst/>
                <a:latin typeface="Arial"/>
                <a:ea typeface="Arial"/>
                <a:cs typeface="Arial"/>
                <a:sym typeface="Arial"/>
              </a:rPr>
              <a:t> كل هذي المواد تستطيع إنك تقفز في بحر بيانات علم الفلك وتغوص فيها بأي اتجاه تريده، سواء كان اثبات نظريات أو إيجاد نظريات جديدة أو دراسة نجم معين أو ظاهرة كونية معينة… يعني كل اللي عليك تسويه إنك تتسلح بالأدوات الأساسية وتجيب معاك معول البرمجة، ضروري تجيب معاك معول البرمجة، لابد يكون معاك لغة برمجة، ومن بعدها تبدأ تنبش وتنقب في مخابئ هذه البيانات، وإذا حالفك الحظ، ممكن إنها تبلغ وتوصل لبعض كنوزها</a:t>
            </a:r>
            <a:endParaRPr lang="ar-SA" sz="1100" b="0" i="0" u="none" strike="noStrike" cap="none" dirty="0">
              <a:solidFill>
                <a:srgbClr val="000000"/>
              </a:solidFill>
              <a:effectLst/>
              <a:latin typeface="Arial"/>
              <a:ea typeface="Arial"/>
              <a:cs typeface="Arial"/>
              <a:sym typeface="Arial"/>
            </a:endParaRPr>
          </a:p>
          <a:p>
            <a:pPr marL="158750" indent="0" algn="r" rtl="1">
              <a:buNone/>
            </a:pPr>
            <a:br>
              <a:rPr lang="ar-SA" sz="1100" b="0" i="0" u="none" strike="noStrike" cap="none" dirty="0">
                <a:solidFill>
                  <a:srgbClr val="000000"/>
                </a:solidFill>
                <a:effectLst/>
                <a:latin typeface="Arial"/>
                <a:ea typeface="Arial"/>
                <a:cs typeface="Arial"/>
                <a:sym typeface="Arial"/>
              </a:rPr>
            </a:br>
            <a:endParaRPr lang="en-US" dirty="0"/>
          </a:p>
        </p:txBody>
      </p:sp>
    </p:spTree>
    <p:extLst>
      <p:ext uri="{BB962C8B-B14F-4D97-AF65-F5344CB8AC3E}">
        <p14:creationId xmlns:p14="http://schemas.microsoft.com/office/powerpoint/2010/main" val="3669502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6c1899dd7a_0_24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6c1899dd7a_0_24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ar-SA" dirty="0"/>
          </a:p>
          <a:p>
            <a:pPr marL="0" lvl="0" indent="0" algn="r" rtl="0">
              <a:spcBef>
                <a:spcPts val="0"/>
              </a:spcBef>
              <a:spcAft>
                <a:spcPts val="0"/>
              </a:spcAft>
              <a:buNone/>
            </a:pPr>
            <a:endParaRPr lang="ar-SA" dirty="0"/>
          </a:p>
          <a:p>
            <a:pPr marL="0" lvl="0" indent="0" algn="r" rtl="0">
              <a:spcBef>
                <a:spcPts val="0"/>
              </a:spcBef>
              <a:spcAft>
                <a:spcPts val="0"/>
              </a:spcAft>
              <a:buNone/>
            </a:pPr>
            <a:r>
              <a:rPr lang="ar-SA" dirty="0"/>
              <a:t>بالنسبة لبيانات علم الفلك فمعظمها إن لم يكن كلها قائمة على المشاهدات التي ترصدها اللواقط السماوية أو الأرضية المختلفة</a:t>
            </a:r>
          </a:p>
          <a:p>
            <a:pPr marL="0" lvl="0" indent="0" algn="r" rtl="0">
              <a:spcBef>
                <a:spcPts val="0"/>
              </a:spcBef>
              <a:spcAft>
                <a:spcPts val="0"/>
              </a:spcAft>
              <a:buNone/>
            </a:pPr>
            <a:r>
              <a:rPr lang="ar-SA" dirty="0"/>
              <a:t>هذه اللواقط تختلف في رصدها ومشاهداتها حسب الدراسات المستهدفة منها</a:t>
            </a:r>
          </a:p>
          <a:p>
            <a:pPr marL="0" lvl="0" indent="0" algn="r" rtl="0">
              <a:spcBef>
                <a:spcPts val="0"/>
              </a:spcBef>
              <a:spcAft>
                <a:spcPts val="0"/>
              </a:spcAft>
              <a:buNone/>
            </a:pPr>
            <a:r>
              <a:rPr lang="ar-SA" dirty="0"/>
              <a:t>وعبر السنين طورت </a:t>
            </a:r>
            <a:r>
              <a:rPr lang="ar-SA" dirty="0" err="1"/>
              <a:t>رواصد</a:t>
            </a:r>
            <a:r>
              <a:rPr lang="ar-SA" dirty="0"/>
              <a:t> مختلفة شملت أجزاء كبيرة جدا من طيوف الموجات الكهرومغناطيسية</a:t>
            </a:r>
          </a:p>
          <a:p>
            <a:pPr marL="0" lvl="0" indent="0" algn="r" rtl="0">
              <a:spcBef>
                <a:spcPts val="0"/>
              </a:spcBef>
              <a:spcAft>
                <a:spcPts val="0"/>
              </a:spcAft>
              <a:buNone/>
            </a:pPr>
            <a:r>
              <a:rPr lang="ar-SA" dirty="0"/>
              <a:t>فيوجد لدينا </a:t>
            </a:r>
            <a:r>
              <a:rPr lang="ar-SA" dirty="0" err="1"/>
              <a:t>تيلسكوبات</a:t>
            </a:r>
            <a:r>
              <a:rPr lang="ar-SA" dirty="0"/>
              <a:t> ترصد في الراديو باند </a:t>
            </a:r>
            <a:r>
              <a:rPr lang="ar-SA" dirty="0" err="1"/>
              <a:t>وتيلسكوبات</a:t>
            </a:r>
            <a:r>
              <a:rPr lang="ar-SA" dirty="0"/>
              <a:t> تستهدف </a:t>
            </a:r>
            <a:r>
              <a:rPr lang="ar-SA" dirty="0" err="1"/>
              <a:t>الإنفرارد</a:t>
            </a:r>
            <a:r>
              <a:rPr lang="ar-SA" dirty="0"/>
              <a:t> وعدد هائل يستهدف القطاع المنظور من الطيف الكهرومغناطيسي وبدرجة أقل تلك التي ترصد </a:t>
            </a:r>
            <a:r>
              <a:rPr lang="ar-SA" dirty="0" err="1"/>
              <a:t>القاما</a:t>
            </a:r>
            <a:r>
              <a:rPr lang="ar-SA" dirty="0"/>
              <a:t> ريز</a:t>
            </a:r>
          </a:p>
          <a:p>
            <a:pPr marL="0" lvl="0" indent="0" algn="r" rtl="0">
              <a:spcBef>
                <a:spcPts val="0"/>
              </a:spcBef>
              <a:spcAft>
                <a:spcPts val="0"/>
              </a:spcAft>
              <a:buNone/>
            </a:pPr>
            <a:r>
              <a:rPr lang="ar-SA" dirty="0"/>
              <a:t>هذه </a:t>
            </a:r>
            <a:r>
              <a:rPr lang="ar-SA" dirty="0" err="1"/>
              <a:t>الرواصد</a:t>
            </a:r>
            <a:r>
              <a:rPr lang="ar-SA" dirty="0"/>
              <a:t> قد تكون منفردة في اختصاصاتها أو الجزء الذي تنظر إليه من السماءـ وقد تتشابه في الأفق الذي تنظر إليه وتختلف في نوع الرؤية، وقد تتشابه في كليهما، مما يتيح للعلماء مقارنة البيانات من مختلف المراصد للتوثق من الفرضيات التي يطرحونها</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37703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75ce3757a3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75ce3757a3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A" dirty="0"/>
              <a:t>نشاهد في هذا الجدول أهم </a:t>
            </a:r>
            <a:r>
              <a:rPr lang="ar-SA" dirty="0" err="1"/>
              <a:t>التيلسكوبات</a:t>
            </a:r>
            <a:r>
              <a:rPr lang="ar-SA" dirty="0"/>
              <a:t> والمهمات في كل مجال طيفي أو في كل جزء من </a:t>
            </a:r>
            <a:r>
              <a:rPr lang="ar-SA" dirty="0" err="1"/>
              <a:t>الإلكتروماقنتك</a:t>
            </a:r>
            <a:r>
              <a:rPr lang="ar-SA" dirty="0"/>
              <a:t> ويف.. وأيضا نشاهد عدد المصادر الضوئية التي استهدفتها هذه </a:t>
            </a:r>
            <a:r>
              <a:rPr lang="ar-SA" dirty="0" err="1"/>
              <a:t>التيليسكوبات</a:t>
            </a:r>
            <a:r>
              <a:rPr lang="ar-SA" dirty="0"/>
              <a:t>.. نلاحظ الكم الهائل من المصادر الضوئية التي شوهدت في </a:t>
            </a:r>
            <a:r>
              <a:rPr lang="ar-SA" dirty="0" err="1"/>
              <a:t>الأوبتكل</a:t>
            </a:r>
            <a:r>
              <a:rPr lang="ar-SA" dirty="0"/>
              <a:t> أو الجزء المنظور.. تقريبا ربع ترليون مصدر</a:t>
            </a:r>
          </a:p>
          <a:p>
            <a:pPr marL="0" lvl="0" indent="0" algn="r" rtl="0">
              <a:spcBef>
                <a:spcPts val="0"/>
              </a:spcBef>
              <a:spcAft>
                <a:spcPts val="0"/>
              </a:spcAft>
              <a:buNone/>
            </a:pPr>
            <a:r>
              <a:rPr lang="ar-SA" dirty="0"/>
              <a:t>والحال ذاته ينطبق على المصادر التي رصدت في </a:t>
            </a:r>
            <a:r>
              <a:rPr lang="ar-SA" dirty="0" err="1"/>
              <a:t>الإنفرا</a:t>
            </a:r>
            <a:r>
              <a:rPr lang="ar-SA" dirty="0"/>
              <a:t> ريد.. أيضا هناك أكثر من ١٠٠ مليون مصدر رصد في </a:t>
            </a:r>
            <a:r>
              <a:rPr lang="ar-SA" dirty="0" err="1"/>
              <a:t>الألترافيولت</a:t>
            </a:r>
            <a:r>
              <a:rPr lang="ar-SA" dirty="0"/>
              <a:t> وأهم </a:t>
            </a:r>
            <a:r>
              <a:rPr lang="ar-SA" dirty="0" err="1"/>
              <a:t>التليسكبوت</a:t>
            </a:r>
            <a:r>
              <a:rPr lang="ar-SA" dirty="0"/>
              <a:t> التي قامت بذلك هو </a:t>
            </a:r>
            <a:r>
              <a:rPr lang="ar-SA" dirty="0" err="1"/>
              <a:t>تيلسكوب</a:t>
            </a:r>
            <a:r>
              <a:rPr lang="ar-SA" dirty="0"/>
              <a:t> </a:t>
            </a:r>
            <a:r>
              <a:rPr lang="ar-SA" dirty="0" err="1"/>
              <a:t>قاليجس</a:t>
            </a:r>
            <a:endParaRPr lang="ar-SA" dirty="0"/>
          </a:p>
          <a:p>
            <a:pPr marL="0" lvl="0" indent="0" algn="r" rtl="0">
              <a:spcBef>
                <a:spcPts val="0"/>
              </a:spcBef>
              <a:spcAft>
                <a:spcPts val="0"/>
              </a:spcAft>
              <a:buNone/>
            </a:pPr>
            <a:endParaRPr lang="ar-SA" dirty="0"/>
          </a:p>
          <a:p>
            <a:pPr marL="0" lvl="0" indent="0" algn="r" rtl="0">
              <a:spcBef>
                <a:spcPts val="0"/>
              </a:spcBef>
              <a:spcAft>
                <a:spcPts val="0"/>
              </a:spcAft>
              <a:buNone/>
            </a:pPr>
            <a:r>
              <a:rPr lang="ar-SA" dirty="0"/>
              <a:t>أيضا هناك أكثر من ١٠ آلاف مصدر قاما ريز.. وهذي المصادر نادرة لكنها جذابة للغاية.. لأنها ذات قوة وطاقة عالية بل هي أقوى تمثيل للإشعاعات الكهرومغناطيسية</a:t>
            </a:r>
            <a:endParaRPr lang="en-US" dirty="0"/>
          </a:p>
          <a:p>
            <a:pPr marL="0" lvl="0" indent="0" algn="r" rtl="0">
              <a:spcBef>
                <a:spcPts val="0"/>
              </a:spcBef>
              <a:spcAft>
                <a:spcPts val="0"/>
              </a:spcAft>
              <a:buNone/>
            </a:pPr>
            <a:endParaRPr lang="en-US" dirty="0"/>
          </a:p>
          <a:p>
            <a:pPr marL="0" lvl="0" indent="0" algn="r" rtl="0">
              <a:spcBef>
                <a:spcPts val="0"/>
              </a:spcBef>
              <a:spcAft>
                <a:spcPts val="0"/>
              </a:spcAft>
              <a:buNone/>
            </a:pPr>
            <a:r>
              <a:rPr lang="ar-SA" dirty="0"/>
              <a:t>ومن هذا الكم الهائل من المصادر الضوئية تجمعت لدينا كمية ضخمة جدا من البيانات...</a:t>
            </a:r>
          </a:p>
          <a:p>
            <a:pPr marL="0" lvl="0" indent="0" algn="r" rtl="0">
              <a:spcBef>
                <a:spcPts val="0"/>
              </a:spcBef>
              <a:spcAft>
                <a:spcPts val="0"/>
              </a:spcAft>
              <a:buNone/>
            </a:pPr>
            <a:endParaRPr lang="ar-SA" dirty="0"/>
          </a:p>
        </p:txBody>
      </p:sp>
    </p:spTree>
    <p:extLst>
      <p:ext uri="{BB962C8B-B14F-4D97-AF65-F5344CB8AC3E}">
        <p14:creationId xmlns:p14="http://schemas.microsoft.com/office/powerpoint/2010/main" val="413533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5ce3757a3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5ce3757a3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rtl="1">
              <a:buNone/>
            </a:pPr>
            <a:endParaRPr lang="en-US" sz="1100" b="1" i="0" u="none" strike="noStrike" cap="none" dirty="0">
              <a:solidFill>
                <a:srgbClr val="000000"/>
              </a:solidFill>
              <a:effectLst/>
              <a:latin typeface="Arial"/>
              <a:ea typeface="Arial"/>
              <a:cs typeface="Arial"/>
              <a:sym typeface="Arial"/>
            </a:endParaRPr>
          </a:p>
          <a:p>
            <a:pPr marL="158750" indent="0" algn="r" rtl="1">
              <a:buNone/>
            </a:pPr>
            <a:endParaRPr lang="en-US" sz="1100" b="1" i="0" u="none" strike="noStrike" cap="none" dirty="0">
              <a:solidFill>
                <a:srgbClr val="000000"/>
              </a:solidFill>
              <a:effectLst/>
              <a:latin typeface="Arial"/>
              <a:ea typeface="Arial"/>
              <a:cs typeface="Arial"/>
              <a:sym typeface="Arial"/>
            </a:endParaRPr>
          </a:p>
          <a:p>
            <a:pPr marL="158750" indent="0" algn="r" rtl="1">
              <a:buNone/>
            </a:pPr>
            <a:r>
              <a:rPr lang="ar-SA" sz="1100" b="0" i="0" u="none" strike="noStrike" cap="none" dirty="0">
                <a:solidFill>
                  <a:srgbClr val="000000"/>
                </a:solidFill>
                <a:effectLst/>
                <a:latin typeface="Arial"/>
                <a:ea typeface="Arial"/>
                <a:cs typeface="Arial"/>
                <a:sym typeface="Arial"/>
              </a:rPr>
              <a:t>في الآونة </a:t>
            </a:r>
            <a:r>
              <a:rPr lang="ar-SA" sz="1100" b="0" i="0" u="none" strike="noStrike" cap="none" dirty="0" err="1">
                <a:solidFill>
                  <a:srgbClr val="000000"/>
                </a:solidFill>
                <a:effectLst/>
                <a:latin typeface="Arial"/>
                <a:ea typeface="Arial"/>
                <a:cs typeface="Arial"/>
                <a:sym typeface="Arial"/>
              </a:rPr>
              <a:t>الآخيرة</a:t>
            </a:r>
            <a:r>
              <a:rPr lang="ar-SA" sz="1100" b="0" i="0" u="none" strike="noStrike" cap="none" dirty="0">
                <a:solidFill>
                  <a:srgbClr val="000000"/>
                </a:solidFill>
                <a:effectLst/>
                <a:latin typeface="Arial"/>
                <a:ea typeface="Arial"/>
                <a:cs typeface="Arial"/>
                <a:sym typeface="Arial"/>
              </a:rPr>
              <a:t> طلع مصطلح </a:t>
            </a:r>
            <a:r>
              <a:rPr lang="ar-SA" sz="1100" b="0" i="0" u="none" strike="noStrike" cap="none" dirty="0" err="1">
                <a:solidFill>
                  <a:srgbClr val="000000"/>
                </a:solidFill>
                <a:effectLst/>
                <a:latin typeface="Arial"/>
                <a:ea typeface="Arial"/>
                <a:cs typeface="Arial"/>
                <a:sym typeface="Arial"/>
              </a:rPr>
              <a:t>البيق</a:t>
            </a:r>
            <a:r>
              <a:rPr lang="ar-SA" sz="1100" b="0" i="0" u="none" strike="noStrike" cap="none" dirty="0">
                <a:solidFill>
                  <a:srgbClr val="000000"/>
                </a:solidFill>
                <a:effectLst/>
                <a:latin typeface="Arial"/>
                <a:ea typeface="Arial"/>
                <a:cs typeface="Arial"/>
                <a:sym typeface="Arial"/>
              </a:rPr>
              <a:t> داتا، أو البيانات الضخمة، وهذا المصطلح يشير بشكل كبير إلى التطور الهائل اللي صار في آخر ١٥ سنة في علم البيانات سواء من ناحية البنية التحتية اللازمة لاستيعاب كمية ضخمة من البيانات أو من ناحية طرق تحليل ودراسة هذي البيانات… لما نتكلم عن البيانات الضخمة على طول وفورا يجي في بالنا بيانات علم الفلك… </a:t>
            </a:r>
            <a:r>
              <a:rPr lang="ar-SA" sz="1100" b="0" i="0" u="none" strike="noStrike" cap="none" dirty="0" err="1">
                <a:solidFill>
                  <a:srgbClr val="000000"/>
                </a:solidFill>
                <a:effectLst/>
                <a:latin typeface="Arial"/>
                <a:ea typeface="Arial"/>
                <a:cs typeface="Arial"/>
                <a:sym typeface="Arial"/>
              </a:rPr>
              <a:t>ليش</a:t>
            </a:r>
            <a:r>
              <a:rPr lang="ar-SA" sz="1100" b="0" i="0" u="none" strike="noStrike" cap="none" dirty="0">
                <a:solidFill>
                  <a:srgbClr val="000000"/>
                </a:solidFill>
                <a:effectLst/>
                <a:latin typeface="Arial"/>
                <a:ea typeface="Arial"/>
                <a:cs typeface="Arial"/>
                <a:sym typeface="Arial"/>
              </a:rPr>
              <a:t> بيانات علم الفلك… لمن قول بيانات ضخمة فإحنا </a:t>
            </a:r>
            <a:r>
              <a:rPr lang="ar-SA" sz="1100" b="0" i="0" u="none" strike="noStrike" cap="none" dirty="0" err="1">
                <a:solidFill>
                  <a:srgbClr val="000000"/>
                </a:solidFill>
                <a:effectLst/>
                <a:latin typeface="Arial"/>
                <a:ea typeface="Arial"/>
                <a:cs typeface="Arial"/>
                <a:sym typeface="Arial"/>
              </a:rPr>
              <a:t>بنتكلم</a:t>
            </a:r>
            <a:r>
              <a:rPr lang="ar-SA" sz="1100" b="0" i="0" u="none" strike="noStrike" cap="none" dirty="0">
                <a:solidFill>
                  <a:srgbClr val="000000"/>
                </a:solidFill>
                <a:effectLst/>
                <a:latin typeface="Arial"/>
                <a:ea typeface="Arial"/>
                <a:cs typeface="Arial"/>
                <a:sym typeface="Arial"/>
              </a:rPr>
              <a:t> عن بيانات تحقق ٣ شروط أساسية أو </a:t>
            </a:r>
            <a:r>
              <a:rPr lang="ar-SA" sz="1100" b="0" i="0" u="none" strike="noStrike" cap="none" dirty="0" err="1">
                <a:solidFill>
                  <a:srgbClr val="000000"/>
                </a:solidFill>
                <a:effectLst/>
                <a:latin typeface="Arial"/>
                <a:ea typeface="Arial"/>
                <a:cs typeface="Arial"/>
                <a:sym typeface="Arial"/>
              </a:rPr>
              <a:t>مايعرف</a:t>
            </a:r>
            <a:r>
              <a:rPr lang="ar-SA" sz="1100" b="0" i="0" u="none" strike="noStrike" cap="none" dirty="0">
                <a:solidFill>
                  <a:srgbClr val="000000"/>
                </a:solidFill>
                <a:effectLst/>
                <a:latin typeface="Arial"/>
                <a:ea typeface="Arial"/>
                <a:cs typeface="Arial"/>
                <a:sym typeface="Arial"/>
              </a:rPr>
              <a:t> تسويقيا بال ٣ فيز.. اللي هي الفوليوم </a:t>
            </a:r>
            <a:r>
              <a:rPr lang="ar-SA" sz="1100" b="0" i="0" u="none" strike="noStrike" cap="none" dirty="0" err="1">
                <a:solidFill>
                  <a:srgbClr val="000000"/>
                </a:solidFill>
                <a:effectLst/>
                <a:latin typeface="Arial"/>
                <a:ea typeface="Arial"/>
                <a:cs typeface="Arial"/>
                <a:sym typeface="Arial"/>
              </a:rPr>
              <a:t>والفاريبليتي</a:t>
            </a:r>
            <a:r>
              <a:rPr lang="ar-SA" sz="1100" b="0" i="0" u="none" strike="noStrike" cap="none" dirty="0">
                <a:solidFill>
                  <a:srgbClr val="000000"/>
                </a:solidFill>
                <a:effectLst/>
                <a:latin typeface="Arial"/>
                <a:ea typeface="Arial"/>
                <a:cs typeface="Arial"/>
                <a:sym typeface="Arial"/>
              </a:rPr>
              <a:t> </a:t>
            </a:r>
            <a:r>
              <a:rPr lang="ar-SA" sz="1100" b="0" i="0" u="none" strike="noStrike" cap="none" dirty="0" err="1">
                <a:solidFill>
                  <a:srgbClr val="000000"/>
                </a:solidFill>
                <a:effectLst/>
                <a:latin typeface="Arial"/>
                <a:ea typeface="Arial"/>
                <a:cs typeface="Arial"/>
                <a:sym typeface="Arial"/>
              </a:rPr>
              <a:t>والفيلوسيتي</a:t>
            </a:r>
            <a:r>
              <a:rPr lang="ar-SA" sz="1100" b="0" i="0" u="none" strike="noStrike" cap="none" dirty="0">
                <a:solidFill>
                  <a:srgbClr val="000000"/>
                </a:solidFill>
                <a:effectLst/>
                <a:latin typeface="Arial"/>
                <a:ea typeface="Arial"/>
                <a:cs typeface="Arial"/>
                <a:sym typeface="Arial"/>
              </a:rPr>
              <a:t>،،، وإذا تكلمنا عن بيانات علم الفلك مارح نلاقي بيانات تشابهها من ناحية السعة ولا من ناحية التنوع ولا من ناحية السرعة في انتاجها…</a:t>
            </a:r>
          </a:p>
          <a:p>
            <a:pPr marL="0" lvl="0" indent="0" algn="r"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75ce3757a3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75ce3757a3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A" dirty="0"/>
              <a:t>وفي هذا الجدول نشوف أحجام البيانات اللي أنتجتها كبار </a:t>
            </a:r>
            <a:r>
              <a:rPr lang="ar-SA" dirty="0" err="1"/>
              <a:t>السيرفيز</a:t>
            </a:r>
            <a:r>
              <a:rPr lang="ar-SA" dirty="0"/>
              <a:t> اللي حصلت واللي </a:t>
            </a:r>
            <a:r>
              <a:rPr lang="ar-SA" dirty="0" err="1"/>
              <a:t>مخططلها</a:t>
            </a:r>
            <a:r>
              <a:rPr lang="ar-SA" dirty="0"/>
              <a:t> تصير في السنوات القادمة</a:t>
            </a:r>
          </a:p>
          <a:p>
            <a:pPr marL="0" lvl="0" indent="0" algn="r" rtl="0">
              <a:spcBef>
                <a:spcPts val="0"/>
              </a:spcBef>
              <a:spcAft>
                <a:spcPts val="0"/>
              </a:spcAft>
              <a:buNone/>
            </a:pPr>
            <a:r>
              <a:rPr lang="ar-SA" dirty="0"/>
              <a:t>نشوف مثلا الدي بي أو </a:t>
            </a:r>
            <a:r>
              <a:rPr lang="ar-SA" dirty="0" err="1"/>
              <a:t>إسس</a:t>
            </a:r>
            <a:r>
              <a:rPr lang="ar-SA" dirty="0"/>
              <a:t> انتج أكثر من ٣ تيرا من البيانات واللي هو </a:t>
            </a:r>
            <a:r>
              <a:rPr lang="ar-SA" dirty="0" err="1"/>
              <a:t>رقمنة</a:t>
            </a:r>
            <a:r>
              <a:rPr lang="ar-SA" dirty="0"/>
              <a:t> </a:t>
            </a:r>
            <a:r>
              <a:rPr lang="ar-SA" dirty="0" err="1"/>
              <a:t>للسيرفي</a:t>
            </a:r>
            <a:r>
              <a:rPr lang="ar-SA" dirty="0"/>
              <a:t> </a:t>
            </a:r>
          </a:p>
          <a:p>
            <a:pPr marL="0" lvl="0" indent="0" algn="r" rtl="0">
              <a:spcBef>
                <a:spcPts val="0"/>
              </a:spcBef>
              <a:spcAft>
                <a:spcPts val="0"/>
              </a:spcAft>
              <a:buNone/>
            </a:pPr>
            <a:r>
              <a:rPr lang="en-US" sz="1100" b="0" i="0" u="none" strike="noStrike" cap="none" dirty="0">
                <a:solidFill>
                  <a:srgbClr val="000000"/>
                </a:solidFill>
                <a:effectLst/>
                <a:latin typeface="Arial"/>
                <a:ea typeface="Arial"/>
                <a:cs typeface="Arial"/>
                <a:sym typeface="Arial"/>
              </a:rPr>
              <a:t> Palomar Sky Survey</a:t>
            </a:r>
            <a:endParaRPr lang="en-US" sz="1100" b="0" i="0" u="none" strike="noStrike" cap="none" dirty="0">
              <a:solidFill>
                <a:srgbClr val="000000"/>
              </a:solidFill>
              <a:effectLst/>
              <a:latin typeface="Arial"/>
              <a:cs typeface="Arial"/>
              <a:sym typeface="Arial"/>
            </a:endParaRPr>
          </a:p>
          <a:p>
            <a:pPr marL="0" lvl="0" indent="0" algn="r" rtl="0">
              <a:spcBef>
                <a:spcPts val="0"/>
              </a:spcBef>
              <a:spcAft>
                <a:spcPts val="0"/>
              </a:spcAft>
              <a:buNone/>
            </a:pPr>
            <a:r>
              <a:rPr lang="ar-SA" sz="1100" b="0" i="0" u="none" strike="noStrike" cap="none" dirty="0">
                <a:solidFill>
                  <a:srgbClr val="000000"/>
                </a:solidFill>
                <a:effectLst/>
                <a:latin typeface="Arial"/>
                <a:cs typeface="Arial"/>
                <a:sym typeface="Arial"/>
              </a:rPr>
              <a:t>ونشوف مثلا </a:t>
            </a:r>
            <a:r>
              <a:rPr lang="ar-SA" sz="1100" b="0" i="0" u="none" strike="noStrike" cap="none" dirty="0" err="1">
                <a:solidFill>
                  <a:srgbClr val="000000"/>
                </a:solidFill>
                <a:effectLst/>
                <a:latin typeface="Arial"/>
                <a:cs typeface="Arial"/>
                <a:sym typeface="Arial"/>
              </a:rPr>
              <a:t>القالكس</a:t>
            </a:r>
            <a:r>
              <a:rPr lang="ar-SA" sz="1100" b="0" i="0" u="none" strike="noStrike" cap="none" dirty="0">
                <a:solidFill>
                  <a:srgbClr val="000000"/>
                </a:solidFill>
                <a:effectLst/>
                <a:latin typeface="Arial"/>
                <a:cs typeface="Arial"/>
                <a:sym typeface="Arial"/>
              </a:rPr>
              <a:t> واللي كان عبارة عن </a:t>
            </a:r>
            <a:r>
              <a:rPr lang="ar-SA" sz="1100" b="0" i="0" u="none" strike="noStrike" cap="none" dirty="0" err="1">
                <a:solidFill>
                  <a:srgbClr val="000000"/>
                </a:solidFill>
                <a:effectLst/>
                <a:latin typeface="Arial"/>
                <a:cs typeface="Arial"/>
                <a:sym typeface="Arial"/>
              </a:rPr>
              <a:t>تيلسكوب</a:t>
            </a:r>
            <a:r>
              <a:rPr lang="ar-SA" sz="1100" b="0" i="0" u="none" strike="noStrike" cap="none" dirty="0">
                <a:solidFill>
                  <a:srgbClr val="000000"/>
                </a:solidFill>
                <a:effectLst/>
                <a:latin typeface="Arial"/>
                <a:cs typeface="Arial"/>
                <a:sym typeface="Arial"/>
              </a:rPr>
              <a:t> يشاهد السماء في </a:t>
            </a:r>
            <a:r>
              <a:rPr lang="ar-SA" sz="1100" b="0" i="0" u="none" strike="noStrike" cap="none" dirty="0" err="1">
                <a:solidFill>
                  <a:srgbClr val="000000"/>
                </a:solidFill>
                <a:effectLst/>
                <a:latin typeface="Arial"/>
                <a:cs typeface="Arial"/>
                <a:sym typeface="Arial"/>
              </a:rPr>
              <a:t>الألترافيلوت</a:t>
            </a:r>
            <a:r>
              <a:rPr lang="ar-SA" sz="1100" b="0" i="0" u="none" strike="noStrike" cap="none" dirty="0">
                <a:solidFill>
                  <a:srgbClr val="000000"/>
                </a:solidFill>
                <a:effectLst/>
                <a:latin typeface="Arial"/>
                <a:cs typeface="Arial"/>
                <a:sym typeface="Arial"/>
              </a:rPr>
              <a:t> طبعا هو </a:t>
            </a:r>
            <a:r>
              <a:rPr lang="ar-SA" sz="1100" b="0" i="0" u="none" strike="noStrike" cap="none" dirty="0" err="1">
                <a:solidFill>
                  <a:srgbClr val="000000"/>
                </a:solidFill>
                <a:effectLst/>
                <a:latin typeface="Arial"/>
                <a:cs typeface="Arial"/>
                <a:sym typeface="Arial"/>
              </a:rPr>
              <a:t>تيلسكوب</a:t>
            </a:r>
            <a:r>
              <a:rPr lang="ar-SA" sz="1100" b="0" i="0" u="none" strike="noStrike" cap="none" dirty="0">
                <a:solidFill>
                  <a:srgbClr val="000000"/>
                </a:solidFill>
                <a:effectLst/>
                <a:latin typeface="Arial"/>
                <a:cs typeface="Arial"/>
                <a:sym typeface="Arial"/>
              </a:rPr>
              <a:t> سمائي وليس أرضي</a:t>
            </a:r>
          </a:p>
          <a:p>
            <a:pPr marL="0" lvl="0" indent="0" algn="r" rtl="0">
              <a:spcBef>
                <a:spcPts val="0"/>
              </a:spcBef>
              <a:spcAft>
                <a:spcPts val="0"/>
              </a:spcAft>
              <a:buNone/>
            </a:pPr>
            <a:r>
              <a:rPr lang="ar-SA" sz="1100" b="0" i="0" u="none" strike="noStrike" cap="none" dirty="0">
                <a:solidFill>
                  <a:srgbClr val="000000"/>
                </a:solidFill>
                <a:effectLst/>
                <a:latin typeface="Arial"/>
                <a:cs typeface="Arial"/>
                <a:sym typeface="Arial"/>
              </a:rPr>
              <a:t>أنتج هذا </a:t>
            </a:r>
            <a:r>
              <a:rPr lang="ar-SA" sz="1100" b="0" i="0" u="none" strike="noStrike" cap="none" dirty="0" err="1">
                <a:solidFill>
                  <a:srgbClr val="000000"/>
                </a:solidFill>
                <a:effectLst/>
                <a:latin typeface="Arial"/>
                <a:cs typeface="Arial"/>
                <a:sym typeface="Arial"/>
              </a:rPr>
              <a:t>التيلسكوب</a:t>
            </a:r>
            <a:r>
              <a:rPr lang="ar-SA" sz="1100" b="0" i="0" u="none" strike="noStrike" cap="none" dirty="0">
                <a:solidFill>
                  <a:srgbClr val="000000"/>
                </a:solidFill>
                <a:effectLst/>
                <a:latin typeface="Arial"/>
                <a:cs typeface="Arial"/>
                <a:sym typeface="Arial"/>
              </a:rPr>
              <a:t> ٣٠ تيرا بايت وعندنا سلون </a:t>
            </a:r>
            <a:r>
              <a:rPr lang="ar-SA" sz="1100" b="0" i="0" u="none" strike="noStrike" cap="none" dirty="0" err="1">
                <a:solidFill>
                  <a:srgbClr val="000000"/>
                </a:solidFill>
                <a:effectLst/>
                <a:latin typeface="Arial"/>
                <a:cs typeface="Arial"/>
                <a:sym typeface="Arial"/>
              </a:rPr>
              <a:t>دجتال</a:t>
            </a:r>
            <a:r>
              <a:rPr lang="ar-SA" sz="1100" b="0" i="0" u="none" strike="noStrike" cap="none" dirty="0">
                <a:solidFill>
                  <a:srgbClr val="000000"/>
                </a:solidFill>
                <a:effectLst/>
                <a:latin typeface="Arial"/>
                <a:cs typeface="Arial"/>
                <a:sym typeface="Arial"/>
              </a:rPr>
              <a:t> سكاي </a:t>
            </a:r>
            <a:r>
              <a:rPr lang="ar-SA" sz="1100" b="0" i="0" u="none" strike="noStrike" cap="none" dirty="0" err="1">
                <a:solidFill>
                  <a:srgbClr val="000000"/>
                </a:solidFill>
                <a:effectLst/>
                <a:latin typeface="Arial"/>
                <a:cs typeface="Arial"/>
                <a:sym typeface="Arial"/>
              </a:rPr>
              <a:t>سيرفي</a:t>
            </a:r>
            <a:r>
              <a:rPr lang="ar-SA" sz="1100" b="0" i="0" u="none" strike="noStrike" cap="none" dirty="0">
                <a:solidFill>
                  <a:srgbClr val="000000"/>
                </a:solidFill>
                <a:effectLst/>
                <a:latin typeface="Arial"/>
                <a:cs typeface="Arial"/>
                <a:sym typeface="Arial"/>
              </a:rPr>
              <a:t> واللي أنتج ٤٠ تيرا ومازال ينتج . حيث دخلنا المرحلة الأخيرة من المشروع واللي تخلص في ٢٠٢٥</a:t>
            </a:r>
          </a:p>
          <a:p>
            <a:pPr marL="0" lvl="0" indent="0" algn="r" rtl="0">
              <a:spcBef>
                <a:spcPts val="0"/>
              </a:spcBef>
              <a:spcAft>
                <a:spcPts val="0"/>
              </a:spcAft>
              <a:buNone/>
            </a:pPr>
            <a:r>
              <a:rPr lang="ar-SA" sz="1100" b="0" i="0" u="none" strike="noStrike" cap="none" dirty="0">
                <a:solidFill>
                  <a:srgbClr val="000000"/>
                </a:solidFill>
                <a:effectLst/>
                <a:latin typeface="Arial"/>
                <a:cs typeface="Arial"/>
                <a:sym typeface="Arial"/>
              </a:rPr>
              <a:t>وعندنا </a:t>
            </a:r>
            <a:r>
              <a:rPr lang="ar-SA" sz="1100" b="0" i="0" u="none" strike="noStrike" cap="none" dirty="0" err="1">
                <a:solidFill>
                  <a:srgbClr val="000000"/>
                </a:solidFill>
                <a:effectLst/>
                <a:latin typeface="Arial"/>
                <a:cs typeface="Arial"/>
                <a:sym typeface="Arial"/>
              </a:rPr>
              <a:t>السكا</a:t>
            </a:r>
            <a:r>
              <a:rPr lang="ar-SA" sz="1100" b="0" i="0" u="none" strike="noStrike" cap="none" dirty="0">
                <a:solidFill>
                  <a:srgbClr val="000000"/>
                </a:solidFill>
                <a:effectLst/>
                <a:latin typeface="Arial"/>
                <a:cs typeface="Arial"/>
                <a:sym typeface="Arial"/>
              </a:rPr>
              <a:t> مثلا اللي </a:t>
            </a:r>
            <a:r>
              <a:rPr lang="ar-SA" sz="1100" b="0" i="0" u="none" strike="noStrike" cap="none" dirty="0" err="1">
                <a:solidFill>
                  <a:srgbClr val="000000"/>
                </a:solidFill>
                <a:effectLst/>
                <a:latin typeface="Arial"/>
                <a:cs typeface="Arial"/>
                <a:sym typeface="Arial"/>
              </a:rPr>
              <a:t>حينج</a:t>
            </a:r>
            <a:r>
              <a:rPr lang="ar-SA" sz="1100" b="0" i="0" u="none" strike="noStrike" cap="none" dirty="0">
                <a:solidFill>
                  <a:srgbClr val="000000"/>
                </a:solidFill>
                <a:effectLst/>
                <a:latin typeface="Arial"/>
                <a:cs typeface="Arial"/>
                <a:sym typeface="Arial"/>
              </a:rPr>
              <a:t> أكثر من ٤ فاصلة ٦ </a:t>
            </a:r>
            <a:r>
              <a:rPr lang="ar-SA" sz="1100" b="0" i="0" u="none" strike="noStrike" cap="none" dirty="0" err="1">
                <a:solidFill>
                  <a:srgbClr val="000000"/>
                </a:solidFill>
                <a:effectLst/>
                <a:latin typeface="Arial"/>
                <a:cs typeface="Arial"/>
                <a:sym typeface="Arial"/>
              </a:rPr>
              <a:t>إيكسا</a:t>
            </a:r>
            <a:r>
              <a:rPr lang="ar-SA" sz="1100" b="0" i="0" u="none" strike="noStrike" cap="none" dirty="0">
                <a:solidFill>
                  <a:srgbClr val="000000"/>
                </a:solidFill>
                <a:effectLst/>
                <a:latin typeface="Arial"/>
                <a:cs typeface="Arial"/>
                <a:sym typeface="Arial"/>
              </a:rPr>
              <a:t> بايت ألف بيتابايت أوف داتا</a:t>
            </a:r>
          </a:p>
        </p:txBody>
      </p:sp>
    </p:spTree>
    <p:extLst>
      <p:ext uri="{BB962C8B-B14F-4D97-AF65-F5344CB8AC3E}">
        <p14:creationId xmlns:p14="http://schemas.microsoft.com/office/powerpoint/2010/main" val="246259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5ce3757a3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5ce3757a3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ar-SA" sz="1100" b="0" i="0" u="none" strike="noStrike" cap="none" dirty="0">
                <a:solidFill>
                  <a:srgbClr val="000000"/>
                </a:solidFill>
                <a:effectLst/>
                <a:latin typeface="Arial"/>
                <a:cs typeface="Arial"/>
                <a:sym typeface="Arial"/>
              </a:rPr>
              <a:t>أنصحكم تقرو عنه في صفحتهم لأنه يحمل مستقبل وطموح كبير </a:t>
            </a:r>
            <a:r>
              <a:rPr lang="ar-SA" sz="1100" b="0" i="0" u="none" strike="noStrike" cap="none" dirty="0" err="1">
                <a:solidFill>
                  <a:srgbClr val="000000"/>
                </a:solidFill>
                <a:effectLst/>
                <a:latin typeface="Arial"/>
                <a:cs typeface="Arial"/>
                <a:sym typeface="Arial"/>
              </a:rPr>
              <a:t>وتكنولجيا</a:t>
            </a:r>
            <a:r>
              <a:rPr lang="ar-SA" sz="1100" b="0" i="0" u="none" strike="noStrike" cap="none" dirty="0">
                <a:solidFill>
                  <a:srgbClr val="000000"/>
                </a:solidFill>
                <a:effectLst/>
                <a:latin typeface="Arial"/>
                <a:cs typeface="Arial"/>
                <a:sym typeface="Arial"/>
              </a:rPr>
              <a:t> معقدة جدا جدا ويحتاج سوبر كمبيوتر يعالج بيانات تدفقها </a:t>
            </a:r>
            <a:r>
              <a:rPr lang="ar-SA" sz="1100" b="0" i="0" u="none" strike="noStrike" cap="none" dirty="0" err="1">
                <a:solidFill>
                  <a:srgbClr val="000000"/>
                </a:solidFill>
                <a:effectLst/>
                <a:latin typeface="Arial"/>
                <a:cs typeface="Arial"/>
                <a:sym typeface="Arial"/>
              </a:rPr>
              <a:t>حيكون</a:t>
            </a:r>
            <a:r>
              <a:rPr lang="ar-SA" sz="1100" b="0" i="0" u="none" strike="noStrike" cap="none" dirty="0">
                <a:solidFill>
                  <a:srgbClr val="000000"/>
                </a:solidFill>
                <a:effectLst/>
                <a:latin typeface="Arial"/>
                <a:cs typeface="Arial"/>
                <a:sym typeface="Arial"/>
              </a:rPr>
              <a:t> تدفق شلالي، حسب </a:t>
            </a:r>
            <a:r>
              <a:rPr lang="ar-SA" sz="1100" b="0" i="0" u="none" strike="noStrike" cap="none" dirty="0" err="1">
                <a:solidFill>
                  <a:srgbClr val="000000"/>
                </a:solidFill>
                <a:effectLst/>
                <a:latin typeface="Arial"/>
                <a:cs typeface="Arial"/>
                <a:sym typeface="Arial"/>
              </a:rPr>
              <a:t>ماهو</a:t>
            </a:r>
            <a:r>
              <a:rPr lang="ar-SA" sz="1100" b="0" i="0" u="none" strike="noStrike" cap="none" dirty="0">
                <a:solidFill>
                  <a:srgbClr val="000000"/>
                </a:solidFill>
                <a:effectLst/>
                <a:latin typeface="Arial"/>
                <a:cs typeface="Arial"/>
                <a:sym typeface="Arial"/>
              </a:rPr>
              <a:t> مخطط سيبدأ العمل على هذا </a:t>
            </a:r>
            <a:r>
              <a:rPr lang="ar-SA" sz="1100" b="0" i="0" u="none" strike="noStrike" cap="none" dirty="0" err="1">
                <a:solidFill>
                  <a:srgbClr val="000000"/>
                </a:solidFill>
                <a:effectLst/>
                <a:latin typeface="Arial"/>
                <a:cs typeface="Arial"/>
                <a:sym typeface="Arial"/>
              </a:rPr>
              <a:t>التيلسكوب</a:t>
            </a:r>
            <a:r>
              <a:rPr lang="ar-SA" sz="1100" b="0" i="0" u="none" strike="noStrike" cap="none" dirty="0">
                <a:solidFill>
                  <a:srgbClr val="000000"/>
                </a:solidFill>
                <a:effectLst/>
                <a:latin typeface="Arial"/>
                <a:cs typeface="Arial"/>
                <a:sym typeface="Arial"/>
              </a:rPr>
              <a:t> أو ربما بدأ العمل عليه في نهايات ٢٠٢١ وسيتمكن العلماء من مطالعة البيانات في أواخر العقد يعني في ٢٠٢٨ وبعد</a:t>
            </a: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lang="ar-SA" sz="1100" b="0" i="0" u="none" strike="noStrike" cap="none" dirty="0">
              <a:solidFill>
                <a:srgbClr val="000000"/>
              </a:solidFill>
              <a:effectLst/>
              <a:latin typeface="Arial"/>
              <a:cs typeface="Arial"/>
              <a:sym typeface="Arial"/>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ar-SA" sz="1100" b="0" i="0" u="none" strike="noStrike" cap="none" dirty="0">
                <a:solidFill>
                  <a:srgbClr val="000000"/>
                </a:solidFill>
                <a:effectLst/>
                <a:latin typeface="Arial"/>
                <a:cs typeface="Arial"/>
                <a:sym typeface="Arial"/>
              </a:rPr>
              <a:t>كما ذكرت ضروري جدا </a:t>
            </a:r>
            <a:r>
              <a:rPr lang="ar-SA" sz="1100" b="0" i="0" u="none" strike="noStrike" cap="none" dirty="0" err="1">
                <a:solidFill>
                  <a:srgbClr val="000000"/>
                </a:solidFill>
                <a:effectLst/>
                <a:latin typeface="Arial"/>
                <a:cs typeface="Arial"/>
                <a:sym typeface="Arial"/>
              </a:rPr>
              <a:t>تلقو</a:t>
            </a:r>
            <a:r>
              <a:rPr lang="ar-SA" sz="1100" b="0" i="0" u="none" strike="noStrike" cap="none" dirty="0">
                <a:solidFill>
                  <a:srgbClr val="000000"/>
                </a:solidFill>
                <a:effectLst/>
                <a:latin typeface="Arial"/>
                <a:cs typeface="Arial"/>
                <a:sym typeface="Arial"/>
              </a:rPr>
              <a:t> نظرة </a:t>
            </a:r>
            <a:r>
              <a:rPr lang="ar-SA" sz="1100" b="0" i="0" u="none" strike="noStrike" cap="none" dirty="0" err="1">
                <a:solidFill>
                  <a:srgbClr val="000000"/>
                </a:solidFill>
                <a:effectLst/>
                <a:latin typeface="Arial"/>
                <a:cs typeface="Arial"/>
                <a:sym typeface="Arial"/>
              </a:rPr>
              <a:t>خاطة</a:t>
            </a:r>
            <a:r>
              <a:rPr lang="ar-SA" sz="1100" b="0" i="0" u="none" strike="noStrike" cap="none" dirty="0">
                <a:solidFill>
                  <a:srgbClr val="000000"/>
                </a:solidFill>
                <a:effectLst/>
                <a:latin typeface="Arial"/>
                <a:cs typeface="Arial"/>
                <a:sym typeface="Arial"/>
              </a:rPr>
              <a:t> على موقع </a:t>
            </a:r>
            <a:r>
              <a:rPr lang="ar-SA" sz="1100" b="0" i="0" u="none" strike="noStrike" cap="none" dirty="0" err="1">
                <a:solidFill>
                  <a:srgbClr val="000000"/>
                </a:solidFill>
                <a:effectLst/>
                <a:latin typeface="Arial"/>
                <a:cs typeface="Arial"/>
                <a:sym typeface="Arial"/>
              </a:rPr>
              <a:t>السكا</a:t>
            </a:r>
            <a:endParaRPr lang="ar-SA" sz="1100" b="0" i="0" u="none" strike="noStrike" cap="none" dirty="0">
              <a:solidFill>
                <a:srgbClr val="000000"/>
              </a:solidFill>
              <a:effectLst/>
              <a:latin typeface="Arial"/>
              <a:cs typeface="Arial"/>
              <a:sym typeface="Arial"/>
            </a:endParaRPr>
          </a:p>
          <a:p>
            <a:pPr marL="0" marR="0" lvl="0" indent="0" algn="l" rtl="1">
              <a:lnSpc>
                <a:spcPct val="100000"/>
              </a:lnSpc>
              <a:spcBef>
                <a:spcPts val="0"/>
              </a:spcBef>
              <a:spcAft>
                <a:spcPts val="0"/>
              </a:spcAft>
              <a:buClr>
                <a:srgbClr val="000000"/>
              </a:buClr>
              <a:buSzPts val="1100"/>
              <a:buFont typeface="Arial"/>
              <a:buNone/>
            </a:pPr>
            <a:endParaRPr lang="ar-SA" dirty="0"/>
          </a:p>
          <a:p>
            <a:pPr marL="0" marR="0" lvl="0" indent="0" algn="l" rtl="1">
              <a:lnSpc>
                <a:spcPct val="100000"/>
              </a:lnSpc>
              <a:spcBef>
                <a:spcPts val="0"/>
              </a:spcBef>
              <a:spcAft>
                <a:spcPts val="0"/>
              </a:spcAft>
              <a:buClr>
                <a:srgbClr val="000000"/>
              </a:buClr>
              <a:buSzPts val="1100"/>
              <a:buFont typeface="Arial"/>
              <a:buNone/>
            </a:pPr>
            <a:endParaRPr lang="ar-SA" dirty="0"/>
          </a:p>
          <a:p>
            <a:pPr marL="0" marR="0" lvl="0" indent="0" algn="l" rtl="1">
              <a:lnSpc>
                <a:spcPct val="100000"/>
              </a:lnSpc>
              <a:spcBef>
                <a:spcPts val="0"/>
              </a:spcBef>
              <a:spcAft>
                <a:spcPts val="0"/>
              </a:spcAft>
              <a:buClr>
                <a:srgbClr val="000000"/>
              </a:buClr>
              <a:buSzPts val="1100"/>
              <a:buFont typeface="Arial"/>
              <a:buNone/>
            </a:pPr>
            <a:r>
              <a:rPr lang="en-US" dirty="0"/>
              <a:t>https://</a:t>
            </a:r>
            <a:r>
              <a:rPr lang="en-US" dirty="0" err="1"/>
              <a:t>sciencenode.org</a:t>
            </a:r>
            <a:r>
              <a:rPr lang="en-US" dirty="0"/>
              <a:t>/feature/handling-astronomical-data-worlds-largest-</a:t>
            </a:r>
            <a:r>
              <a:rPr lang="en-US" dirty="0" err="1"/>
              <a:t>telescope.php</a:t>
            </a:r>
            <a:endParaRPr lang="ar-SA" sz="1100" b="0" i="0" u="none" strike="noStrike" cap="none" dirty="0">
              <a:solidFill>
                <a:srgbClr val="000000"/>
              </a:solidFill>
              <a:effectLst/>
              <a:latin typeface="Arial"/>
              <a:cs typeface="Arial"/>
              <a:sym typeface="Arial"/>
            </a:endParaRPr>
          </a:p>
          <a:p>
            <a:pPr marL="0" marR="0" lvl="0" indent="0" algn="l" rtl="1">
              <a:lnSpc>
                <a:spcPct val="100000"/>
              </a:lnSpc>
              <a:spcBef>
                <a:spcPts val="0"/>
              </a:spcBef>
              <a:spcAft>
                <a:spcPts val="0"/>
              </a:spcAft>
              <a:buClr>
                <a:srgbClr val="000000"/>
              </a:buClr>
              <a:buSzPts val="1100"/>
              <a:buFont typeface="Arial"/>
              <a:buNone/>
            </a:pPr>
            <a:endParaRPr lang="ar-SA" sz="1100" b="0" i="0" u="none" strike="noStrike" cap="none" dirty="0">
              <a:solidFill>
                <a:srgbClr val="000000"/>
              </a:solidFill>
              <a:effectLst/>
              <a:latin typeface="Arial"/>
              <a:ea typeface="Arial"/>
              <a:cs typeface="Arial"/>
              <a:sym typeface="Arial"/>
            </a:endParaRPr>
          </a:p>
          <a:p>
            <a:pPr marL="0" marR="0" lvl="0" indent="0" algn="l" rtl="1">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effectLst/>
                <a:latin typeface="Arial"/>
                <a:ea typeface="Arial"/>
                <a:cs typeface="Arial"/>
                <a:sym typeface="Arial"/>
              </a:rPr>
              <a:t>Construction of the SKA is scheduled to begin in 2021, while routine science observations are expected to start in the late 2020s.</a:t>
            </a:r>
          </a:p>
          <a:p>
            <a:endParaRPr lang="en-US" sz="1100" b="0" i="0" u="none" strike="noStrike" cap="none" dirty="0">
              <a:solidFill>
                <a:srgbClr val="000000"/>
              </a:solidFill>
              <a:effectLst/>
              <a:latin typeface="Arial"/>
              <a:cs typeface="Arial"/>
              <a:sym typeface="Arial"/>
            </a:endParaRPr>
          </a:p>
          <a:p>
            <a:pPr marL="0" marR="0" lvl="0" indent="0" algn="l" rtl="1">
              <a:lnSpc>
                <a:spcPct val="100000"/>
              </a:lnSpc>
              <a:spcBef>
                <a:spcPts val="0"/>
              </a:spcBef>
              <a:spcAft>
                <a:spcPts val="0"/>
              </a:spcAft>
              <a:buClr>
                <a:srgbClr val="000000"/>
              </a:buClr>
              <a:buSzPts val="1100"/>
              <a:buFont typeface="Arial"/>
              <a:buNone/>
            </a:pPr>
            <a:endParaRPr lang="ar-SA" dirty="0"/>
          </a:p>
          <a:p>
            <a:pPr marL="0" marR="0" lvl="0" indent="0" algn="l" rtl="1">
              <a:lnSpc>
                <a:spcPct val="100000"/>
              </a:lnSpc>
              <a:spcBef>
                <a:spcPts val="0"/>
              </a:spcBef>
              <a:spcAft>
                <a:spcPts val="0"/>
              </a:spcAft>
              <a:buClr>
                <a:srgbClr val="000000"/>
              </a:buClr>
              <a:buSzPts val="1100"/>
              <a:buFont typeface="Arial"/>
              <a:buNone/>
            </a:pPr>
            <a:endParaRPr lang="ar-SA" dirty="0"/>
          </a:p>
          <a:p>
            <a:pPr marL="0" marR="0" lvl="0" indent="0" algn="l" rtl="1">
              <a:lnSpc>
                <a:spcPct val="100000"/>
              </a:lnSpc>
              <a:spcBef>
                <a:spcPts val="0"/>
              </a:spcBef>
              <a:spcAft>
                <a:spcPts val="0"/>
              </a:spcAft>
              <a:buClr>
                <a:srgbClr val="000000"/>
              </a:buClr>
              <a:buSzPts val="1100"/>
              <a:buFont typeface="Arial"/>
              <a:buNone/>
            </a:pPr>
            <a:endParaRPr dirty="0"/>
          </a:p>
        </p:txBody>
      </p:sp>
    </p:spTree>
    <p:extLst>
      <p:ext uri="{BB962C8B-B14F-4D97-AF65-F5344CB8AC3E}">
        <p14:creationId xmlns:p14="http://schemas.microsoft.com/office/powerpoint/2010/main" val="190148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6c1899dd7a_0_24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6c1899dd7a_0_24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rtl="1">
              <a:lnSpc>
                <a:spcPct val="100000"/>
              </a:lnSpc>
              <a:spcBef>
                <a:spcPts val="0"/>
              </a:spcBef>
              <a:spcAft>
                <a:spcPts val="0"/>
              </a:spcAft>
              <a:buClr>
                <a:srgbClr val="000000"/>
              </a:buClr>
              <a:buSzPts val="1100"/>
              <a:buFont typeface="Arial"/>
              <a:buNone/>
            </a:pPr>
            <a:r>
              <a:rPr lang="ar-SA" sz="1100" b="0" i="0" u="none" strike="noStrike" cap="none" dirty="0">
                <a:solidFill>
                  <a:srgbClr val="000000"/>
                </a:solidFill>
                <a:effectLst/>
                <a:latin typeface="Arial"/>
                <a:ea typeface="Arial"/>
                <a:cs typeface="Arial"/>
                <a:sym typeface="Arial"/>
              </a:rPr>
              <a:t>طيب دعونا ننتقل لمحور آخر، وهو ماذا يدرس علماء الفلك في هذه البيانات.. صراحة لا يمكن حصر الدراسات وأنواعها، لأنها كما ذكرت تختلف باختلاف العلم </a:t>
            </a:r>
            <a:r>
              <a:rPr lang="ar-SA" sz="1100" b="0" i="0" u="none" strike="noStrike" cap="none" dirty="0" err="1">
                <a:solidFill>
                  <a:srgbClr val="000000"/>
                </a:solidFill>
                <a:effectLst/>
                <a:latin typeface="Arial"/>
                <a:ea typeface="Arial"/>
                <a:cs typeface="Arial"/>
                <a:sym typeface="Arial"/>
              </a:rPr>
              <a:t>أستروفزكس</a:t>
            </a:r>
            <a:r>
              <a:rPr lang="ar-SA" sz="1100" b="0" i="0" u="none" strike="noStrike" cap="none" dirty="0">
                <a:solidFill>
                  <a:srgbClr val="000000"/>
                </a:solidFill>
                <a:effectLst/>
                <a:latin typeface="Arial"/>
                <a:ea typeface="Arial"/>
                <a:cs typeface="Arial"/>
                <a:sym typeface="Arial"/>
              </a:rPr>
              <a:t> أو </a:t>
            </a:r>
            <a:r>
              <a:rPr lang="ar-SA" sz="1100" b="0" i="0" u="none" strike="noStrike" cap="none" dirty="0" err="1">
                <a:solidFill>
                  <a:srgbClr val="000000"/>
                </a:solidFill>
                <a:effectLst/>
                <a:latin typeface="Arial"/>
                <a:ea typeface="Arial"/>
                <a:cs typeface="Arial"/>
                <a:sym typeface="Arial"/>
              </a:rPr>
              <a:t>أسترونومي</a:t>
            </a:r>
            <a:r>
              <a:rPr lang="ar-SA" sz="1100" b="0" i="0" u="none" strike="noStrike" cap="none" dirty="0">
                <a:solidFill>
                  <a:srgbClr val="000000"/>
                </a:solidFill>
                <a:effectLst/>
                <a:latin typeface="Arial"/>
                <a:ea typeface="Arial"/>
                <a:cs typeface="Arial"/>
                <a:sym typeface="Arial"/>
              </a:rPr>
              <a:t> أو </a:t>
            </a:r>
            <a:r>
              <a:rPr lang="ar-SA" sz="1100" b="0" i="0" u="none" strike="noStrike" cap="none" dirty="0" err="1">
                <a:solidFill>
                  <a:srgbClr val="000000"/>
                </a:solidFill>
                <a:effectLst/>
                <a:latin typeface="Arial"/>
                <a:ea typeface="Arial"/>
                <a:cs typeface="Arial"/>
                <a:sym typeface="Arial"/>
              </a:rPr>
              <a:t>أستروانفورمتكس</a:t>
            </a:r>
            <a:endParaRPr lang="ar-SA" sz="1100" b="0" i="0" u="none" strike="noStrike" cap="none" dirty="0">
              <a:solidFill>
                <a:srgbClr val="000000"/>
              </a:solidFill>
              <a:effectLst/>
              <a:latin typeface="Arial"/>
              <a:ea typeface="Arial"/>
              <a:cs typeface="Arial"/>
              <a:sym typeface="Arial"/>
            </a:endParaRPr>
          </a:p>
          <a:p>
            <a:pPr marL="0" marR="0" lvl="0" indent="0" algn="r" rtl="1">
              <a:lnSpc>
                <a:spcPct val="100000"/>
              </a:lnSpc>
              <a:spcBef>
                <a:spcPts val="0"/>
              </a:spcBef>
              <a:spcAft>
                <a:spcPts val="0"/>
              </a:spcAft>
              <a:buClr>
                <a:srgbClr val="000000"/>
              </a:buClr>
              <a:buSzPts val="1100"/>
              <a:buFont typeface="Arial"/>
              <a:buNone/>
            </a:pPr>
            <a:endParaRPr lang="ar-SA" sz="1100" b="0" i="0" u="none" strike="noStrike" cap="none" dirty="0">
              <a:solidFill>
                <a:srgbClr val="000000"/>
              </a:solidFill>
              <a:effectLst/>
              <a:latin typeface="Arial"/>
              <a:ea typeface="Arial"/>
              <a:cs typeface="Arial"/>
              <a:sym typeface="Arial"/>
            </a:endParaRPr>
          </a:p>
          <a:p>
            <a:pPr marL="0" marR="0" lvl="0" indent="0" algn="r" rtl="1">
              <a:lnSpc>
                <a:spcPct val="100000"/>
              </a:lnSpc>
              <a:spcBef>
                <a:spcPts val="0"/>
              </a:spcBef>
              <a:spcAft>
                <a:spcPts val="0"/>
              </a:spcAft>
              <a:buClr>
                <a:srgbClr val="000000"/>
              </a:buClr>
              <a:buSzPts val="1100"/>
              <a:buFont typeface="Arial"/>
              <a:buNone/>
            </a:pPr>
            <a:r>
              <a:rPr lang="ar-SA" sz="1100" b="0" i="0" u="none" strike="noStrike" cap="none" dirty="0">
                <a:solidFill>
                  <a:srgbClr val="000000"/>
                </a:solidFill>
                <a:effectLst/>
                <a:latin typeface="Arial"/>
                <a:ea typeface="Arial"/>
                <a:cs typeface="Arial"/>
                <a:sym typeface="Arial"/>
              </a:rPr>
              <a:t>لكن اخترت مجموعة من المشاكل التي يمكن لغير المتخصص في هذه العلوم المساهمة فيها... فمثلا، عندنا مقارنة أو مطابقة الأجرام السماوية من مختلف </a:t>
            </a:r>
            <a:r>
              <a:rPr lang="ar-SA" sz="1100" b="0" i="0" u="none" strike="noStrike" cap="none" dirty="0" err="1">
                <a:solidFill>
                  <a:srgbClr val="000000"/>
                </a:solidFill>
                <a:effectLst/>
                <a:latin typeface="Arial"/>
                <a:ea typeface="Arial"/>
                <a:cs typeface="Arial"/>
                <a:sym typeface="Arial"/>
              </a:rPr>
              <a:t>الكاتلوجات</a:t>
            </a:r>
            <a:r>
              <a:rPr lang="ar-SA" sz="1100" b="0" i="0" u="none" strike="noStrike" cap="none" dirty="0">
                <a:solidFill>
                  <a:srgbClr val="000000"/>
                </a:solidFill>
                <a:effectLst/>
                <a:latin typeface="Arial"/>
                <a:ea typeface="Arial"/>
                <a:cs typeface="Arial"/>
                <a:sym typeface="Arial"/>
              </a:rPr>
              <a:t> الفلكية.. كما سأذكر في الشرائح القادمة، تخزن البيانات الفلكية فيما يعرف </a:t>
            </a:r>
            <a:r>
              <a:rPr lang="ar-SA" sz="1100" b="0" i="0" u="none" strike="noStrike" cap="none" dirty="0" err="1">
                <a:solidFill>
                  <a:srgbClr val="000000"/>
                </a:solidFill>
                <a:effectLst/>
                <a:latin typeface="Arial"/>
                <a:ea typeface="Arial"/>
                <a:cs typeface="Arial"/>
                <a:sym typeface="Arial"/>
              </a:rPr>
              <a:t>بالكتلوج</a:t>
            </a:r>
            <a:r>
              <a:rPr lang="ar-SA" sz="1100" b="0" i="0" u="none" strike="noStrike" cap="none" dirty="0">
                <a:solidFill>
                  <a:srgbClr val="000000"/>
                </a:solidFill>
                <a:effectLst/>
                <a:latin typeface="Arial"/>
                <a:ea typeface="Arial"/>
                <a:cs typeface="Arial"/>
                <a:sym typeface="Arial"/>
              </a:rPr>
              <a:t> الفلكي.. ولكن كثير من الأجرام السماوية المرصودة لا تكون ذات هوية معلومة، وحين دراستها من </a:t>
            </a:r>
            <a:r>
              <a:rPr lang="ar-SA" sz="1100" b="0" i="0" u="none" strike="noStrike" cap="none" dirty="0" err="1">
                <a:solidFill>
                  <a:srgbClr val="000000"/>
                </a:solidFill>
                <a:effectLst/>
                <a:latin typeface="Arial"/>
                <a:ea typeface="Arial"/>
                <a:cs typeface="Arial"/>
                <a:sym typeface="Arial"/>
              </a:rPr>
              <a:t>كتلوج</a:t>
            </a:r>
            <a:r>
              <a:rPr lang="ar-SA" sz="1100" b="0" i="0" u="none" strike="noStrike" cap="none" dirty="0">
                <a:solidFill>
                  <a:srgbClr val="000000"/>
                </a:solidFill>
                <a:effectLst/>
                <a:latin typeface="Arial"/>
                <a:ea typeface="Arial"/>
                <a:cs typeface="Arial"/>
                <a:sym typeface="Arial"/>
              </a:rPr>
              <a:t> معين، نحتاج للبحث عنها في </a:t>
            </a:r>
            <a:r>
              <a:rPr lang="ar-SA" sz="1100" b="0" i="0" u="none" strike="noStrike" cap="none" dirty="0" err="1">
                <a:solidFill>
                  <a:srgbClr val="000000"/>
                </a:solidFill>
                <a:effectLst/>
                <a:latin typeface="Arial"/>
                <a:ea typeface="Arial"/>
                <a:cs typeface="Arial"/>
                <a:sym typeface="Arial"/>
              </a:rPr>
              <a:t>الكتلوجات</a:t>
            </a:r>
            <a:r>
              <a:rPr lang="ar-SA" sz="1100" b="0" i="0" u="none" strike="noStrike" cap="none" dirty="0">
                <a:solidFill>
                  <a:srgbClr val="000000"/>
                </a:solidFill>
                <a:effectLst/>
                <a:latin typeface="Arial"/>
                <a:ea typeface="Arial"/>
                <a:cs typeface="Arial"/>
                <a:sym typeface="Arial"/>
              </a:rPr>
              <a:t> الأخرى لمقارنة البيانات أو حتى لزيادة كم البيانات في الدراسة</a:t>
            </a:r>
          </a:p>
          <a:p>
            <a:pPr marL="0" marR="0" lvl="0" indent="0" algn="r" rtl="1">
              <a:lnSpc>
                <a:spcPct val="100000"/>
              </a:lnSpc>
              <a:spcBef>
                <a:spcPts val="0"/>
              </a:spcBef>
              <a:spcAft>
                <a:spcPts val="0"/>
              </a:spcAft>
              <a:buClr>
                <a:srgbClr val="000000"/>
              </a:buClr>
              <a:buSzPts val="1100"/>
              <a:buFont typeface="Arial"/>
              <a:buNone/>
            </a:pPr>
            <a:endParaRPr lang="ar-SA" sz="1100" b="0" i="0" u="none" strike="noStrike" cap="none" dirty="0">
              <a:solidFill>
                <a:srgbClr val="000000"/>
              </a:solidFill>
              <a:effectLst/>
              <a:latin typeface="Arial"/>
              <a:ea typeface="Arial"/>
              <a:cs typeface="Arial"/>
              <a:sym typeface="Arial"/>
            </a:endParaRPr>
          </a:p>
          <a:p>
            <a:pPr marL="0" marR="0" lvl="0" indent="0" algn="r" rtl="1">
              <a:lnSpc>
                <a:spcPct val="100000"/>
              </a:lnSpc>
              <a:spcBef>
                <a:spcPts val="0"/>
              </a:spcBef>
              <a:spcAft>
                <a:spcPts val="0"/>
              </a:spcAft>
              <a:buClr>
                <a:srgbClr val="000000"/>
              </a:buClr>
              <a:buSzPts val="1100"/>
              <a:buFont typeface="Arial"/>
              <a:buNone/>
            </a:pPr>
            <a:r>
              <a:rPr lang="ar-SA" sz="1100" b="0" i="0" u="none" strike="noStrike" cap="none" dirty="0">
                <a:solidFill>
                  <a:srgbClr val="000000"/>
                </a:solidFill>
                <a:effectLst/>
                <a:latin typeface="Arial"/>
                <a:ea typeface="Arial"/>
                <a:cs typeface="Arial"/>
                <a:sym typeface="Arial"/>
              </a:rPr>
              <a:t>ثم أيضا من المشاكل هي تصنيف آلي لشلالات البيانات المتدفقة يوميا.. حيث نبحث هنا عن أدوات تساعدنا في تصنيف الأجرام أو المشاهدات على الأقل تصنيفا أوليا كما سأذكر لاحقا.. وعندنا مشاكل أخرى مثلا معرفة المسافات للأجرام وأيضا الفصل بين </a:t>
            </a:r>
            <a:r>
              <a:rPr lang="ar-SA" sz="1100" b="0" i="0" u="none" strike="noStrike" cap="none" dirty="0" err="1">
                <a:solidFill>
                  <a:srgbClr val="000000"/>
                </a:solidFill>
                <a:effectLst/>
                <a:latin typeface="Arial"/>
                <a:ea typeface="Arial"/>
                <a:cs typeface="Arial"/>
                <a:sym typeface="Arial"/>
              </a:rPr>
              <a:t>ماهو</a:t>
            </a:r>
            <a:r>
              <a:rPr lang="ar-SA" sz="1100" b="0" i="0" u="none" strike="noStrike" cap="none" dirty="0">
                <a:solidFill>
                  <a:srgbClr val="000000"/>
                </a:solidFill>
                <a:effectLst/>
                <a:latin typeface="Arial"/>
                <a:ea typeface="Arial"/>
                <a:cs typeface="Arial"/>
                <a:sym typeface="Arial"/>
              </a:rPr>
              <a:t> مجرة وما هو نجم، وتصنيف المجرات أيضا وملاحقة ومطاردة الأحداث اللحظية أو الخاطفة </a:t>
            </a:r>
            <a:r>
              <a:rPr lang="ar-SA" sz="1100" b="0" i="0" u="none" strike="noStrike" cap="none" dirty="0" err="1">
                <a:solidFill>
                  <a:srgbClr val="000000"/>
                </a:solidFill>
                <a:effectLst/>
                <a:latin typeface="Arial"/>
                <a:ea typeface="Arial"/>
                <a:cs typeface="Arial"/>
                <a:sym typeface="Arial"/>
              </a:rPr>
              <a:t>كالسوبرنوفا</a:t>
            </a:r>
            <a:r>
              <a:rPr lang="ar-SA" sz="1100" b="0" i="0" u="none" strike="noStrike" cap="none" dirty="0">
                <a:solidFill>
                  <a:srgbClr val="000000"/>
                </a:solidFill>
                <a:effectLst/>
                <a:latin typeface="Arial"/>
                <a:ea typeface="Arial"/>
                <a:cs typeface="Arial"/>
                <a:sym typeface="Arial"/>
              </a:rPr>
              <a:t> والإشعاعات الكونية ذات الطاقة العالية</a:t>
            </a:r>
          </a:p>
          <a:p>
            <a:pPr marL="0" marR="0" lvl="0" indent="0" algn="r" rtl="1">
              <a:lnSpc>
                <a:spcPct val="100000"/>
              </a:lnSpc>
              <a:spcBef>
                <a:spcPts val="0"/>
              </a:spcBef>
              <a:spcAft>
                <a:spcPts val="0"/>
              </a:spcAft>
              <a:buClr>
                <a:srgbClr val="000000"/>
              </a:buClr>
              <a:buSzPts val="1100"/>
              <a:buFont typeface="Arial"/>
              <a:buNone/>
            </a:pPr>
            <a:endParaRPr lang="ar-SA" sz="1100" b="0" i="0" u="none" strike="noStrike" cap="none" dirty="0">
              <a:solidFill>
                <a:srgbClr val="000000"/>
              </a:solidFill>
              <a:effectLst/>
              <a:latin typeface="Arial"/>
              <a:ea typeface="Arial"/>
              <a:cs typeface="Arial"/>
              <a:sym typeface="Arial"/>
            </a:endParaRPr>
          </a:p>
          <a:p>
            <a:pPr marL="0" marR="0" lvl="0" indent="0" algn="r" rtl="1">
              <a:lnSpc>
                <a:spcPct val="100000"/>
              </a:lnSpc>
              <a:spcBef>
                <a:spcPts val="0"/>
              </a:spcBef>
              <a:spcAft>
                <a:spcPts val="0"/>
              </a:spcAft>
              <a:buClr>
                <a:srgbClr val="000000"/>
              </a:buClr>
              <a:buSzPts val="1100"/>
              <a:buFont typeface="Arial"/>
              <a:buNone/>
            </a:pPr>
            <a:r>
              <a:rPr lang="ar-SA" sz="1100" b="0" i="0" u="none" strike="noStrike" cap="none" dirty="0">
                <a:solidFill>
                  <a:srgbClr val="000000"/>
                </a:solidFill>
                <a:effectLst/>
                <a:latin typeface="Arial"/>
                <a:ea typeface="Arial"/>
                <a:cs typeface="Arial"/>
                <a:sym typeface="Arial"/>
              </a:rPr>
              <a:t>بشكل عام يحاول علماء الفلك البحث عن الظواهر الخاطفة أو دراسة الأجرام أو مطابقتها أو تصنيفها من خلال البيانات والبيانات فقط.. وبشكل عام من خلال نوع واحد من البيانات وهو </a:t>
            </a:r>
            <a:r>
              <a:rPr lang="ar-SA" sz="1100" b="0" i="0" u="none" strike="noStrike" cap="none" dirty="0" err="1">
                <a:solidFill>
                  <a:srgbClr val="000000"/>
                </a:solidFill>
                <a:effectLst/>
                <a:latin typeface="Arial"/>
                <a:ea typeface="Arial"/>
                <a:cs typeface="Arial"/>
                <a:sym typeface="Arial"/>
              </a:rPr>
              <a:t>الإلكتروماقنتك</a:t>
            </a:r>
            <a:r>
              <a:rPr lang="ar-SA" sz="1100" b="0" i="0" u="none" strike="noStrike" cap="none" dirty="0">
                <a:solidFill>
                  <a:srgbClr val="000000"/>
                </a:solidFill>
                <a:effectLst/>
                <a:latin typeface="Arial"/>
                <a:ea typeface="Arial"/>
                <a:cs typeface="Arial"/>
                <a:sym typeface="Arial"/>
              </a:rPr>
              <a:t> ويف </a:t>
            </a:r>
            <a:r>
              <a:rPr lang="ar-SA" sz="1100" b="0" i="0" u="none" strike="noStrike" cap="none" dirty="0" err="1">
                <a:solidFill>
                  <a:srgbClr val="000000"/>
                </a:solidFill>
                <a:effectLst/>
                <a:latin typeface="Arial"/>
                <a:ea typeface="Arial"/>
                <a:cs typeface="Arial"/>
                <a:sym typeface="Arial"/>
              </a:rPr>
              <a:t>سبكتروم</a:t>
            </a:r>
            <a:endParaRPr lang="ar-SA" sz="1100" b="0" i="0" u="none" strike="noStrike" cap="none" dirty="0">
              <a:solidFill>
                <a:srgbClr val="000000"/>
              </a:solidFill>
              <a:effectLst/>
              <a:latin typeface="Arial"/>
              <a:ea typeface="Arial"/>
              <a:cs typeface="Arial"/>
              <a:sym typeface="Arial"/>
            </a:endParaRPr>
          </a:p>
          <a:p>
            <a:pPr marL="0" marR="0" lvl="0" indent="0" algn="r" rtl="1">
              <a:lnSpc>
                <a:spcPct val="100000"/>
              </a:lnSpc>
              <a:spcBef>
                <a:spcPts val="0"/>
              </a:spcBef>
              <a:spcAft>
                <a:spcPts val="0"/>
              </a:spcAft>
              <a:buClr>
                <a:srgbClr val="000000"/>
              </a:buClr>
              <a:buSzPts val="1100"/>
              <a:buFont typeface="Arial"/>
              <a:buNone/>
            </a:pPr>
            <a:endParaRPr lang="ar-SA" sz="1100" b="0" i="0" u="none" strike="noStrike" cap="none" dirty="0">
              <a:solidFill>
                <a:srgbClr val="000000"/>
              </a:solidFill>
              <a:effectLst/>
              <a:latin typeface="Arial"/>
              <a:ea typeface="Arial"/>
              <a:cs typeface="Arial"/>
              <a:sym typeface="Arial"/>
            </a:endParaRPr>
          </a:p>
          <a:p>
            <a:pPr marL="0" marR="0" lvl="0" indent="0" algn="l" rtl="1">
              <a:lnSpc>
                <a:spcPct val="100000"/>
              </a:lnSpc>
              <a:spcBef>
                <a:spcPts val="0"/>
              </a:spcBef>
              <a:spcAft>
                <a:spcPts val="0"/>
              </a:spcAft>
              <a:buClr>
                <a:srgbClr val="000000"/>
              </a:buClr>
              <a:buSzPts val="1100"/>
              <a:buFont typeface="Arial"/>
              <a:buNone/>
            </a:pPr>
            <a:endParaRPr lang="ar-SA"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09123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27610" y="-657054"/>
            <a:ext cx="9999226" cy="6457627"/>
            <a:chOff x="238125" y="550525"/>
            <a:chExt cx="7143325" cy="4613250"/>
          </a:xfrm>
        </p:grpSpPr>
        <p:sp>
          <p:nvSpPr>
            <p:cNvPr id="10" name="Google Shape;10;p2"/>
            <p:cNvSpPr/>
            <p:nvPr/>
          </p:nvSpPr>
          <p:spPr>
            <a:xfrm>
              <a:off x="385575" y="629575"/>
              <a:ext cx="6763850" cy="3856000"/>
            </a:xfrm>
            <a:custGeom>
              <a:avLst/>
              <a:gdLst/>
              <a:ahLst/>
              <a:cxnLst/>
              <a:rect l="l" t="t" r="r" b="b"/>
              <a:pathLst>
                <a:path w="270554" h="154240" extrusionOk="0">
                  <a:moveTo>
                    <a:pt x="0" y="0"/>
                  </a:moveTo>
                  <a:lnTo>
                    <a:pt x="0" y="35368"/>
                  </a:lnTo>
                  <a:cubicBezTo>
                    <a:pt x="855" y="36653"/>
                    <a:pt x="1673" y="37954"/>
                    <a:pt x="2395" y="39308"/>
                  </a:cubicBezTo>
                  <a:cubicBezTo>
                    <a:pt x="5712" y="45518"/>
                    <a:pt x="6434" y="52439"/>
                    <a:pt x="4020" y="59106"/>
                  </a:cubicBezTo>
                  <a:cubicBezTo>
                    <a:pt x="2897" y="62203"/>
                    <a:pt x="1395" y="65169"/>
                    <a:pt x="0" y="68172"/>
                  </a:cubicBezTo>
                  <a:lnTo>
                    <a:pt x="0" y="95820"/>
                  </a:lnTo>
                  <a:cubicBezTo>
                    <a:pt x="374" y="96420"/>
                    <a:pt x="769" y="97009"/>
                    <a:pt x="1194" y="97582"/>
                  </a:cubicBezTo>
                  <a:cubicBezTo>
                    <a:pt x="5163" y="102939"/>
                    <a:pt x="10684" y="107064"/>
                    <a:pt x="16680" y="109910"/>
                  </a:cubicBezTo>
                  <a:cubicBezTo>
                    <a:pt x="22525" y="112686"/>
                    <a:pt x="29029" y="114568"/>
                    <a:pt x="35540" y="114568"/>
                  </a:cubicBezTo>
                  <a:cubicBezTo>
                    <a:pt x="35927" y="114568"/>
                    <a:pt x="36314" y="114562"/>
                    <a:pt x="36701" y="114548"/>
                  </a:cubicBezTo>
                  <a:cubicBezTo>
                    <a:pt x="45375" y="114245"/>
                    <a:pt x="52906" y="111116"/>
                    <a:pt x="60391" y="106954"/>
                  </a:cubicBezTo>
                  <a:cubicBezTo>
                    <a:pt x="64311" y="104773"/>
                    <a:pt x="69510" y="101922"/>
                    <a:pt x="74399" y="101922"/>
                  </a:cubicBezTo>
                  <a:cubicBezTo>
                    <a:pt x="76125" y="101922"/>
                    <a:pt x="77812" y="102277"/>
                    <a:pt x="79391" y="103142"/>
                  </a:cubicBezTo>
                  <a:cubicBezTo>
                    <a:pt x="84889" y="106155"/>
                    <a:pt x="84995" y="113259"/>
                    <a:pt x="85059" y="118786"/>
                  </a:cubicBezTo>
                  <a:cubicBezTo>
                    <a:pt x="85142" y="125624"/>
                    <a:pt x="85632" y="132625"/>
                    <a:pt x="89622" y="138474"/>
                  </a:cubicBezTo>
                  <a:cubicBezTo>
                    <a:pt x="93812" y="144617"/>
                    <a:pt x="101520" y="148395"/>
                    <a:pt x="108657" y="149892"/>
                  </a:cubicBezTo>
                  <a:cubicBezTo>
                    <a:pt x="110325" y="150243"/>
                    <a:pt x="112116" y="150498"/>
                    <a:pt x="113895" y="150498"/>
                  </a:cubicBezTo>
                  <a:cubicBezTo>
                    <a:pt x="116053" y="150498"/>
                    <a:pt x="118192" y="150123"/>
                    <a:pt x="120072" y="149086"/>
                  </a:cubicBezTo>
                  <a:cubicBezTo>
                    <a:pt x="123130" y="147401"/>
                    <a:pt x="125425" y="144604"/>
                    <a:pt x="127253" y="141683"/>
                  </a:cubicBezTo>
                  <a:cubicBezTo>
                    <a:pt x="130938" y="135804"/>
                    <a:pt x="133107" y="129134"/>
                    <a:pt x="136720" y="123226"/>
                  </a:cubicBezTo>
                  <a:cubicBezTo>
                    <a:pt x="139866" y="118079"/>
                    <a:pt x="142604" y="112518"/>
                    <a:pt x="147041" y="108311"/>
                  </a:cubicBezTo>
                  <a:cubicBezTo>
                    <a:pt x="149349" y="106124"/>
                    <a:pt x="152849" y="103983"/>
                    <a:pt x="156211" y="103983"/>
                  </a:cubicBezTo>
                  <a:cubicBezTo>
                    <a:pt x="157719" y="103983"/>
                    <a:pt x="159200" y="104414"/>
                    <a:pt x="160532" y="105467"/>
                  </a:cubicBezTo>
                  <a:cubicBezTo>
                    <a:pt x="164267" y="108420"/>
                    <a:pt x="163977" y="114323"/>
                    <a:pt x="163795" y="118580"/>
                  </a:cubicBezTo>
                  <a:cubicBezTo>
                    <a:pt x="163520" y="125031"/>
                    <a:pt x="163385" y="131537"/>
                    <a:pt x="165464" y="137753"/>
                  </a:cubicBezTo>
                  <a:cubicBezTo>
                    <a:pt x="167908" y="145063"/>
                    <a:pt x="173164" y="150627"/>
                    <a:pt x="180596" y="152901"/>
                  </a:cubicBezTo>
                  <a:cubicBezTo>
                    <a:pt x="183429" y="153768"/>
                    <a:pt x="186457" y="154239"/>
                    <a:pt x="189481" y="154239"/>
                  </a:cubicBezTo>
                  <a:cubicBezTo>
                    <a:pt x="193269" y="154239"/>
                    <a:pt x="197053" y="153499"/>
                    <a:pt x="200442" y="151869"/>
                  </a:cubicBezTo>
                  <a:cubicBezTo>
                    <a:pt x="207320" y="148562"/>
                    <a:pt x="210801" y="141595"/>
                    <a:pt x="214515" y="135287"/>
                  </a:cubicBezTo>
                  <a:cubicBezTo>
                    <a:pt x="218526" y="128477"/>
                    <a:pt x="222511" y="121481"/>
                    <a:pt x="228132" y="115837"/>
                  </a:cubicBezTo>
                  <a:cubicBezTo>
                    <a:pt x="233855" y="110090"/>
                    <a:pt x="241040" y="106322"/>
                    <a:pt x="248780" y="104042"/>
                  </a:cubicBezTo>
                  <a:cubicBezTo>
                    <a:pt x="255908" y="101941"/>
                    <a:pt x="263263" y="100875"/>
                    <a:pt x="270553" y="99509"/>
                  </a:cubicBezTo>
                  <a:lnTo>
                    <a:pt x="270553" y="59569"/>
                  </a:lnTo>
                  <a:cubicBezTo>
                    <a:pt x="270221" y="59509"/>
                    <a:pt x="269889" y="59444"/>
                    <a:pt x="269553" y="59390"/>
                  </a:cubicBezTo>
                  <a:cubicBezTo>
                    <a:pt x="266867" y="58966"/>
                    <a:pt x="264113" y="58758"/>
                    <a:pt x="261345" y="58758"/>
                  </a:cubicBezTo>
                  <a:cubicBezTo>
                    <a:pt x="255170" y="58758"/>
                    <a:pt x="248922" y="59795"/>
                    <a:pt x="243184" y="61788"/>
                  </a:cubicBezTo>
                  <a:cubicBezTo>
                    <a:pt x="236165" y="64227"/>
                    <a:pt x="230352" y="68938"/>
                    <a:pt x="225704" y="74662"/>
                  </a:cubicBezTo>
                  <a:cubicBezTo>
                    <a:pt x="221089" y="80345"/>
                    <a:pt x="217481" y="86740"/>
                    <a:pt x="213949" y="93130"/>
                  </a:cubicBezTo>
                  <a:cubicBezTo>
                    <a:pt x="210756" y="98903"/>
                    <a:pt x="205885" y="103941"/>
                    <a:pt x="200068" y="107111"/>
                  </a:cubicBezTo>
                  <a:cubicBezTo>
                    <a:pt x="196836" y="108872"/>
                    <a:pt x="193114" y="110112"/>
                    <a:pt x="189444" y="110112"/>
                  </a:cubicBezTo>
                  <a:cubicBezTo>
                    <a:pt x="187000" y="110112"/>
                    <a:pt x="184579" y="109562"/>
                    <a:pt x="182340" y="108250"/>
                  </a:cubicBezTo>
                  <a:cubicBezTo>
                    <a:pt x="177541" y="105437"/>
                    <a:pt x="175229" y="100764"/>
                    <a:pt x="175018" y="95295"/>
                  </a:cubicBezTo>
                  <a:cubicBezTo>
                    <a:pt x="174557" y="83388"/>
                    <a:pt x="180304" y="72217"/>
                    <a:pt x="184047" y="61230"/>
                  </a:cubicBezTo>
                  <a:cubicBezTo>
                    <a:pt x="185054" y="58274"/>
                    <a:pt x="185807" y="55221"/>
                    <a:pt x="186679" y="52223"/>
                  </a:cubicBezTo>
                  <a:cubicBezTo>
                    <a:pt x="187706" y="48692"/>
                    <a:pt x="188732" y="45156"/>
                    <a:pt x="189639" y="41591"/>
                  </a:cubicBezTo>
                  <a:cubicBezTo>
                    <a:pt x="191485" y="34332"/>
                    <a:pt x="193007" y="26836"/>
                    <a:pt x="192825" y="19307"/>
                  </a:cubicBezTo>
                  <a:cubicBezTo>
                    <a:pt x="192661" y="12487"/>
                    <a:pt x="191039" y="5688"/>
                    <a:pt x="187219" y="0"/>
                  </a:cubicBezTo>
                  <a:lnTo>
                    <a:pt x="144509" y="0"/>
                  </a:lnTo>
                  <a:cubicBezTo>
                    <a:pt x="143235" y="2794"/>
                    <a:pt x="142291" y="5790"/>
                    <a:pt x="141440" y="8763"/>
                  </a:cubicBezTo>
                  <a:cubicBezTo>
                    <a:pt x="136447" y="26197"/>
                    <a:pt x="135943" y="44638"/>
                    <a:pt x="134306" y="62598"/>
                  </a:cubicBezTo>
                  <a:cubicBezTo>
                    <a:pt x="133808" y="68071"/>
                    <a:pt x="133119" y="73554"/>
                    <a:pt x="131806" y="78898"/>
                  </a:cubicBezTo>
                  <a:cubicBezTo>
                    <a:pt x="130462" y="84377"/>
                    <a:pt x="128543" y="90014"/>
                    <a:pt x="125030" y="94512"/>
                  </a:cubicBezTo>
                  <a:cubicBezTo>
                    <a:pt x="121930" y="98483"/>
                    <a:pt x="117113" y="101773"/>
                    <a:pt x="111895" y="101773"/>
                  </a:cubicBezTo>
                  <a:cubicBezTo>
                    <a:pt x="111728" y="101773"/>
                    <a:pt x="111560" y="101769"/>
                    <a:pt x="111393" y="101762"/>
                  </a:cubicBezTo>
                  <a:cubicBezTo>
                    <a:pt x="106269" y="101553"/>
                    <a:pt x="102785" y="97729"/>
                    <a:pt x="100933" y="93227"/>
                  </a:cubicBezTo>
                  <a:cubicBezTo>
                    <a:pt x="95454" y="79904"/>
                    <a:pt x="101024" y="65283"/>
                    <a:pt x="107010" y="53155"/>
                  </a:cubicBezTo>
                  <a:cubicBezTo>
                    <a:pt x="110493" y="46099"/>
                    <a:pt x="114296" y="39189"/>
                    <a:pt x="117142" y="31839"/>
                  </a:cubicBezTo>
                  <a:cubicBezTo>
                    <a:pt x="119101" y="26778"/>
                    <a:pt x="121302" y="20589"/>
                    <a:pt x="119938" y="15115"/>
                  </a:cubicBezTo>
                  <a:cubicBezTo>
                    <a:pt x="118588" y="9701"/>
                    <a:pt x="113483" y="7632"/>
                    <a:pt x="108345" y="7632"/>
                  </a:cubicBezTo>
                  <a:cubicBezTo>
                    <a:pt x="106354" y="7632"/>
                    <a:pt x="104358" y="7943"/>
                    <a:pt x="102574" y="8490"/>
                  </a:cubicBezTo>
                  <a:cubicBezTo>
                    <a:pt x="95051" y="10796"/>
                    <a:pt x="88522" y="16045"/>
                    <a:pt x="84293" y="22621"/>
                  </a:cubicBezTo>
                  <a:cubicBezTo>
                    <a:pt x="80334" y="28775"/>
                    <a:pt x="77871" y="35698"/>
                    <a:pt x="75289" y="42502"/>
                  </a:cubicBezTo>
                  <a:cubicBezTo>
                    <a:pt x="72755" y="49180"/>
                    <a:pt x="69997" y="55893"/>
                    <a:pt x="66271" y="62008"/>
                  </a:cubicBezTo>
                  <a:cubicBezTo>
                    <a:pt x="62523" y="68158"/>
                    <a:pt x="57617" y="74011"/>
                    <a:pt x="50989" y="77158"/>
                  </a:cubicBezTo>
                  <a:cubicBezTo>
                    <a:pt x="47998" y="78578"/>
                    <a:pt x="44160" y="79685"/>
                    <a:pt x="40484" y="79685"/>
                  </a:cubicBezTo>
                  <a:cubicBezTo>
                    <a:pt x="38065" y="79685"/>
                    <a:pt x="35716" y="79206"/>
                    <a:pt x="33724" y="78019"/>
                  </a:cubicBezTo>
                  <a:cubicBezTo>
                    <a:pt x="26625" y="73792"/>
                    <a:pt x="26781" y="63791"/>
                    <a:pt x="28643" y="56832"/>
                  </a:cubicBezTo>
                  <a:cubicBezTo>
                    <a:pt x="30969" y="48145"/>
                    <a:pt x="35473" y="40191"/>
                    <a:pt x="39436" y="32181"/>
                  </a:cubicBezTo>
                  <a:cubicBezTo>
                    <a:pt x="41393" y="28224"/>
                    <a:pt x="43327" y="24219"/>
                    <a:pt x="44758" y="20036"/>
                  </a:cubicBezTo>
                  <a:cubicBezTo>
                    <a:pt x="45931" y="16606"/>
                    <a:pt x="46890" y="12914"/>
                    <a:pt x="46573" y="9258"/>
                  </a:cubicBezTo>
                  <a:cubicBezTo>
                    <a:pt x="46220" y="5172"/>
                    <a:pt x="44206" y="2194"/>
                    <a:pt x="41385"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10100" y="629575"/>
              <a:ext cx="883550" cy="586750"/>
            </a:xfrm>
            <a:custGeom>
              <a:avLst/>
              <a:gdLst/>
              <a:ahLst/>
              <a:cxnLst/>
              <a:rect l="l" t="t" r="r" b="b"/>
              <a:pathLst>
                <a:path w="35342" h="23470" extrusionOk="0">
                  <a:moveTo>
                    <a:pt x="5899" y="0"/>
                  </a:moveTo>
                  <a:cubicBezTo>
                    <a:pt x="4546" y="2893"/>
                    <a:pt x="3239" y="5806"/>
                    <a:pt x="2174" y="8833"/>
                  </a:cubicBezTo>
                  <a:cubicBezTo>
                    <a:pt x="1356" y="11159"/>
                    <a:pt x="609" y="13563"/>
                    <a:pt x="308" y="16020"/>
                  </a:cubicBezTo>
                  <a:cubicBezTo>
                    <a:pt x="92" y="17785"/>
                    <a:pt x="1" y="19864"/>
                    <a:pt x="975" y="21441"/>
                  </a:cubicBezTo>
                  <a:cubicBezTo>
                    <a:pt x="1918" y="22972"/>
                    <a:pt x="3648" y="23469"/>
                    <a:pt x="5355" y="23469"/>
                  </a:cubicBezTo>
                  <a:cubicBezTo>
                    <a:pt x="5490" y="23469"/>
                    <a:pt x="5625" y="23466"/>
                    <a:pt x="5759" y="23460"/>
                  </a:cubicBezTo>
                  <a:cubicBezTo>
                    <a:pt x="9121" y="23309"/>
                    <a:pt x="12628" y="22052"/>
                    <a:pt x="15568" y="20479"/>
                  </a:cubicBezTo>
                  <a:cubicBezTo>
                    <a:pt x="22340" y="16856"/>
                    <a:pt x="26813" y="10592"/>
                    <a:pt x="31432" y="4676"/>
                  </a:cubicBezTo>
                  <a:cubicBezTo>
                    <a:pt x="32686" y="3066"/>
                    <a:pt x="33982" y="1494"/>
                    <a:pt x="35341"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85575" y="4053025"/>
              <a:ext cx="4214700" cy="1085775"/>
            </a:xfrm>
            <a:custGeom>
              <a:avLst/>
              <a:gdLst/>
              <a:ahLst/>
              <a:cxnLst/>
              <a:rect l="l" t="t" r="r" b="b"/>
              <a:pathLst>
                <a:path w="168588" h="43431" extrusionOk="0">
                  <a:moveTo>
                    <a:pt x="49995" y="1"/>
                  </a:moveTo>
                  <a:cubicBezTo>
                    <a:pt x="46084" y="1"/>
                    <a:pt x="41998" y="657"/>
                    <a:pt x="38409" y="2114"/>
                  </a:cubicBezTo>
                  <a:cubicBezTo>
                    <a:pt x="31181" y="5049"/>
                    <a:pt x="25937" y="11113"/>
                    <a:pt x="20309" y="16260"/>
                  </a:cubicBezTo>
                  <a:cubicBezTo>
                    <a:pt x="15158" y="20970"/>
                    <a:pt x="9197" y="25234"/>
                    <a:pt x="1971" y="25234"/>
                  </a:cubicBezTo>
                  <a:cubicBezTo>
                    <a:pt x="1750" y="25234"/>
                    <a:pt x="1528" y="25230"/>
                    <a:pt x="1304" y="25222"/>
                  </a:cubicBezTo>
                  <a:cubicBezTo>
                    <a:pt x="866" y="25206"/>
                    <a:pt x="432" y="25172"/>
                    <a:pt x="0" y="25128"/>
                  </a:cubicBezTo>
                  <a:lnTo>
                    <a:pt x="0" y="43431"/>
                  </a:lnTo>
                  <a:lnTo>
                    <a:pt x="168588" y="43431"/>
                  </a:lnTo>
                  <a:cubicBezTo>
                    <a:pt x="168388" y="42192"/>
                    <a:pt x="168146" y="40965"/>
                    <a:pt x="167861" y="39751"/>
                  </a:cubicBezTo>
                  <a:cubicBezTo>
                    <a:pt x="166693" y="34753"/>
                    <a:pt x="164850" y="29515"/>
                    <a:pt x="161418" y="25592"/>
                  </a:cubicBezTo>
                  <a:cubicBezTo>
                    <a:pt x="158528" y="22287"/>
                    <a:pt x="154629" y="20586"/>
                    <a:pt x="150265" y="20338"/>
                  </a:cubicBezTo>
                  <a:cubicBezTo>
                    <a:pt x="149737" y="20308"/>
                    <a:pt x="149208" y="20294"/>
                    <a:pt x="148679" y="20294"/>
                  </a:cubicBezTo>
                  <a:cubicBezTo>
                    <a:pt x="144519" y="20294"/>
                    <a:pt x="140361" y="21194"/>
                    <a:pt x="136434" y="22513"/>
                  </a:cubicBezTo>
                  <a:cubicBezTo>
                    <a:pt x="131781" y="24074"/>
                    <a:pt x="127559" y="26581"/>
                    <a:pt x="122964" y="28283"/>
                  </a:cubicBezTo>
                  <a:cubicBezTo>
                    <a:pt x="118210" y="30044"/>
                    <a:pt x="113210" y="31153"/>
                    <a:pt x="108126" y="31175"/>
                  </a:cubicBezTo>
                  <a:cubicBezTo>
                    <a:pt x="108057" y="31175"/>
                    <a:pt x="107987" y="31175"/>
                    <a:pt x="107918" y="31175"/>
                  </a:cubicBezTo>
                  <a:cubicBezTo>
                    <a:pt x="105391" y="31175"/>
                    <a:pt x="102868" y="30955"/>
                    <a:pt x="100377" y="30519"/>
                  </a:cubicBezTo>
                  <a:cubicBezTo>
                    <a:pt x="97996" y="30101"/>
                    <a:pt x="95673" y="29439"/>
                    <a:pt x="93289" y="29032"/>
                  </a:cubicBezTo>
                  <a:cubicBezTo>
                    <a:pt x="88881" y="28279"/>
                    <a:pt x="84227" y="27860"/>
                    <a:pt x="80143" y="25897"/>
                  </a:cubicBezTo>
                  <a:cubicBezTo>
                    <a:pt x="78237" y="24979"/>
                    <a:pt x="76451" y="23736"/>
                    <a:pt x="75118" y="22073"/>
                  </a:cubicBezTo>
                  <a:cubicBezTo>
                    <a:pt x="73711" y="20318"/>
                    <a:pt x="72669" y="18316"/>
                    <a:pt x="71692" y="16300"/>
                  </a:cubicBezTo>
                  <a:cubicBezTo>
                    <a:pt x="69604" y="11987"/>
                    <a:pt x="67612" y="7697"/>
                    <a:pt x="63820" y="4586"/>
                  </a:cubicBezTo>
                  <a:cubicBezTo>
                    <a:pt x="60349" y="1738"/>
                    <a:pt x="56047" y="242"/>
                    <a:pt x="51577" y="37"/>
                  </a:cubicBezTo>
                  <a:cubicBezTo>
                    <a:pt x="51054" y="13"/>
                    <a:pt x="50526" y="1"/>
                    <a:pt x="49995" y="1"/>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023375" y="3997775"/>
              <a:ext cx="1126050" cy="1141025"/>
            </a:xfrm>
            <a:custGeom>
              <a:avLst/>
              <a:gdLst/>
              <a:ahLst/>
              <a:cxnLst/>
              <a:rect l="l" t="t" r="r" b="b"/>
              <a:pathLst>
                <a:path w="45042" h="45641" extrusionOk="0">
                  <a:moveTo>
                    <a:pt x="45041" y="1"/>
                  </a:moveTo>
                  <a:cubicBezTo>
                    <a:pt x="41296" y="966"/>
                    <a:pt x="37440" y="1582"/>
                    <a:pt x="33605" y="2190"/>
                  </a:cubicBezTo>
                  <a:cubicBezTo>
                    <a:pt x="26205" y="3364"/>
                    <a:pt x="18510" y="4734"/>
                    <a:pt x="12389" y="9372"/>
                  </a:cubicBezTo>
                  <a:cubicBezTo>
                    <a:pt x="8729" y="12147"/>
                    <a:pt x="5649" y="15863"/>
                    <a:pt x="3680" y="20017"/>
                  </a:cubicBezTo>
                  <a:cubicBezTo>
                    <a:pt x="1712" y="24169"/>
                    <a:pt x="737" y="28708"/>
                    <a:pt x="350" y="33269"/>
                  </a:cubicBezTo>
                  <a:cubicBezTo>
                    <a:pt x="1" y="37395"/>
                    <a:pt x="68" y="41518"/>
                    <a:pt x="244" y="45641"/>
                  </a:cubicBezTo>
                  <a:lnTo>
                    <a:pt x="45041" y="45641"/>
                  </a:lnTo>
                  <a:lnTo>
                    <a:pt x="45041" y="1"/>
                  </a:ln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70375" y="629575"/>
              <a:ext cx="1379050" cy="978300"/>
            </a:xfrm>
            <a:custGeom>
              <a:avLst/>
              <a:gdLst/>
              <a:ahLst/>
              <a:cxnLst/>
              <a:rect l="l" t="t" r="r" b="b"/>
              <a:pathLst>
                <a:path w="55162" h="39132" extrusionOk="0">
                  <a:moveTo>
                    <a:pt x="13223" y="0"/>
                  </a:moveTo>
                  <a:cubicBezTo>
                    <a:pt x="11368" y="4146"/>
                    <a:pt x="9084" y="8097"/>
                    <a:pt x="6841" y="12062"/>
                  </a:cubicBezTo>
                  <a:cubicBezTo>
                    <a:pt x="5137" y="15078"/>
                    <a:pt x="3462" y="18123"/>
                    <a:pt x="2095" y="21309"/>
                  </a:cubicBezTo>
                  <a:cubicBezTo>
                    <a:pt x="903" y="24082"/>
                    <a:pt x="1" y="27041"/>
                    <a:pt x="573" y="30086"/>
                  </a:cubicBezTo>
                  <a:cubicBezTo>
                    <a:pt x="1773" y="36482"/>
                    <a:pt x="7743" y="39131"/>
                    <a:pt x="13648" y="39131"/>
                  </a:cubicBezTo>
                  <a:cubicBezTo>
                    <a:pt x="15433" y="39131"/>
                    <a:pt x="17212" y="38889"/>
                    <a:pt x="18851" y="38436"/>
                  </a:cubicBezTo>
                  <a:cubicBezTo>
                    <a:pt x="26443" y="36337"/>
                    <a:pt x="30431" y="29177"/>
                    <a:pt x="36080" y="24335"/>
                  </a:cubicBezTo>
                  <a:cubicBezTo>
                    <a:pt x="39172" y="21686"/>
                    <a:pt x="42703" y="20047"/>
                    <a:pt x="46732" y="19375"/>
                  </a:cubicBezTo>
                  <a:cubicBezTo>
                    <a:pt x="48177" y="19133"/>
                    <a:pt x="49637" y="19012"/>
                    <a:pt x="51096" y="19012"/>
                  </a:cubicBezTo>
                  <a:cubicBezTo>
                    <a:pt x="52455" y="19012"/>
                    <a:pt x="53814" y="19117"/>
                    <a:pt x="55161" y="19327"/>
                  </a:cubicBezTo>
                  <a:lnTo>
                    <a:pt x="55161" y="0"/>
                  </a:ln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304500" y="1470650"/>
              <a:ext cx="360750" cy="360750"/>
            </a:xfrm>
            <a:custGeom>
              <a:avLst/>
              <a:gdLst/>
              <a:ahLst/>
              <a:cxnLst/>
              <a:rect l="l" t="t" r="r" b="b"/>
              <a:pathLst>
                <a:path w="14430" h="14430" extrusionOk="0">
                  <a:moveTo>
                    <a:pt x="7215" y="0"/>
                  </a:moveTo>
                  <a:cubicBezTo>
                    <a:pt x="3282" y="0"/>
                    <a:pt x="0" y="3281"/>
                    <a:pt x="0" y="7215"/>
                  </a:cubicBezTo>
                  <a:cubicBezTo>
                    <a:pt x="0" y="11148"/>
                    <a:pt x="3282" y="14430"/>
                    <a:pt x="7215" y="14430"/>
                  </a:cubicBezTo>
                  <a:cubicBezTo>
                    <a:pt x="11148" y="14430"/>
                    <a:pt x="14430" y="11148"/>
                    <a:pt x="14430" y="7215"/>
                  </a:cubicBezTo>
                  <a:cubicBezTo>
                    <a:pt x="14430" y="3281"/>
                    <a:pt x="11148" y="0"/>
                    <a:pt x="7215"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01250" y="4168200"/>
              <a:ext cx="450925" cy="450925"/>
            </a:xfrm>
            <a:custGeom>
              <a:avLst/>
              <a:gdLst/>
              <a:ahLst/>
              <a:cxnLst/>
              <a:rect l="l" t="t" r="r" b="b"/>
              <a:pathLst>
                <a:path w="18037" h="18037" extrusionOk="0">
                  <a:moveTo>
                    <a:pt x="9018" y="1"/>
                  </a:moveTo>
                  <a:cubicBezTo>
                    <a:pt x="4102" y="1"/>
                    <a:pt x="0" y="4103"/>
                    <a:pt x="0" y="9019"/>
                  </a:cubicBezTo>
                  <a:cubicBezTo>
                    <a:pt x="0" y="13935"/>
                    <a:pt x="4102" y="18037"/>
                    <a:pt x="9018" y="18037"/>
                  </a:cubicBezTo>
                  <a:cubicBezTo>
                    <a:pt x="13935" y="18037"/>
                    <a:pt x="18036" y="13935"/>
                    <a:pt x="18036" y="9019"/>
                  </a:cubicBezTo>
                  <a:cubicBezTo>
                    <a:pt x="18036" y="4103"/>
                    <a:pt x="13935" y="1"/>
                    <a:pt x="9018" y="1"/>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78350" y="4712825"/>
              <a:ext cx="450950" cy="450950"/>
            </a:xfrm>
            <a:custGeom>
              <a:avLst/>
              <a:gdLst/>
              <a:ahLst/>
              <a:cxnLst/>
              <a:rect l="l" t="t" r="r" b="b"/>
              <a:pathLst>
                <a:path w="18038" h="18038" extrusionOk="0">
                  <a:moveTo>
                    <a:pt x="9020" y="0"/>
                  </a:moveTo>
                  <a:cubicBezTo>
                    <a:pt x="4104" y="0"/>
                    <a:pt x="0" y="4103"/>
                    <a:pt x="0" y="9019"/>
                  </a:cubicBezTo>
                  <a:cubicBezTo>
                    <a:pt x="0" y="13936"/>
                    <a:pt x="4104" y="18037"/>
                    <a:pt x="9020" y="18037"/>
                  </a:cubicBezTo>
                  <a:cubicBezTo>
                    <a:pt x="13936" y="18037"/>
                    <a:pt x="18038" y="13936"/>
                    <a:pt x="18038" y="9019"/>
                  </a:cubicBezTo>
                  <a:cubicBezTo>
                    <a:pt x="18038" y="4103"/>
                    <a:pt x="13936" y="0"/>
                    <a:pt x="9020"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87250" y="1597375"/>
              <a:ext cx="450925" cy="450925"/>
            </a:xfrm>
            <a:custGeom>
              <a:avLst/>
              <a:gdLst/>
              <a:ahLst/>
              <a:cxnLst/>
              <a:rect l="l" t="t" r="r" b="b"/>
              <a:pathLst>
                <a:path w="18037" h="18037" extrusionOk="0">
                  <a:moveTo>
                    <a:pt x="9018" y="0"/>
                  </a:moveTo>
                  <a:cubicBezTo>
                    <a:pt x="4102" y="0"/>
                    <a:pt x="0" y="4102"/>
                    <a:pt x="0" y="9018"/>
                  </a:cubicBezTo>
                  <a:cubicBezTo>
                    <a:pt x="0" y="13934"/>
                    <a:pt x="4102" y="18036"/>
                    <a:pt x="9018" y="18036"/>
                  </a:cubicBezTo>
                  <a:cubicBezTo>
                    <a:pt x="13934" y="18036"/>
                    <a:pt x="18036" y="13934"/>
                    <a:pt x="18036" y="9018"/>
                  </a:cubicBezTo>
                  <a:cubicBezTo>
                    <a:pt x="18036" y="4102"/>
                    <a:pt x="13934" y="0"/>
                    <a:pt x="9018"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80975" y="550525"/>
              <a:ext cx="450950" cy="450950"/>
            </a:xfrm>
            <a:custGeom>
              <a:avLst/>
              <a:gdLst/>
              <a:ahLst/>
              <a:cxnLst/>
              <a:rect l="l" t="t" r="r" b="b"/>
              <a:pathLst>
                <a:path w="18038" h="18038" extrusionOk="0">
                  <a:moveTo>
                    <a:pt x="9020" y="0"/>
                  </a:moveTo>
                  <a:cubicBezTo>
                    <a:pt x="4104" y="0"/>
                    <a:pt x="0" y="4102"/>
                    <a:pt x="0" y="9018"/>
                  </a:cubicBezTo>
                  <a:cubicBezTo>
                    <a:pt x="0" y="13934"/>
                    <a:pt x="4104" y="18037"/>
                    <a:pt x="9020" y="18037"/>
                  </a:cubicBezTo>
                  <a:cubicBezTo>
                    <a:pt x="13935" y="18037"/>
                    <a:pt x="18038" y="13934"/>
                    <a:pt x="18038" y="9018"/>
                  </a:cubicBezTo>
                  <a:cubicBezTo>
                    <a:pt x="18038" y="4103"/>
                    <a:pt x="13935" y="0"/>
                    <a:pt x="9020"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3434425"/>
              <a:ext cx="360750" cy="360750"/>
            </a:xfrm>
            <a:custGeom>
              <a:avLst/>
              <a:gdLst/>
              <a:ahLst/>
              <a:cxnLst/>
              <a:rect l="l" t="t" r="r" b="b"/>
              <a:pathLst>
                <a:path w="14430" h="14430" extrusionOk="0">
                  <a:moveTo>
                    <a:pt x="7215" y="1"/>
                  </a:moveTo>
                  <a:cubicBezTo>
                    <a:pt x="3282" y="1"/>
                    <a:pt x="0" y="3281"/>
                    <a:pt x="0" y="7215"/>
                  </a:cubicBezTo>
                  <a:cubicBezTo>
                    <a:pt x="0" y="11148"/>
                    <a:pt x="3282" y="14430"/>
                    <a:pt x="7215" y="14430"/>
                  </a:cubicBezTo>
                  <a:cubicBezTo>
                    <a:pt x="11147" y="14430"/>
                    <a:pt x="14429" y="11148"/>
                    <a:pt x="14429" y="7215"/>
                  </a:cubicBezTo>
                  <a:cubicBezTo>
                    <a:pt x="14429" y="3283"/>
                    <a:pt x="11147" y="1"/>
                    <a:pt x="7215" y="1"/>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97775" y="3545675"/>
              <a:ext cx="360750" cy="360750"/>
            </a:xfrm>
            <a:custGeom>
              <a:avLst/>
              <a:gdLst/>
              <a:ahLst/>
              <a:cxnLst/>
              <a:rect l="l" t="t" r="r" b="b"/>
              <a:pathLst>
                <a:path w="14430" h="14430" extrusionOk="0">
                  <a:moveTo>
                    <a:pt x="7215" y="0"/>
                  </a:moveTo>
                  <a:cubicBezTo>
                    <a:pt x="3281" y="0"/>
                    <a:pt x="0" y="3282"/>
                    <a:pt x="0" y="7215"/>
                  </a:cubicBezTo>
                  <a:cubicBezTo>
                    <a:pt x="0" y="11148"/>
                    <a:pt x="3281" y="14430"/>
                    <a:pt x="7215" y="14430"/>
                  </a:cubicBezTo>
                  <a:cubicBezTo>
                    <a:pt x="11147" y="14430"/>
                    <a:pt x="14430" y="11148"/>
                    <a:pt x="14430" y="7215"/>
                  </a:cubicBezTo>
                  <a:cubicBezTo>
                    <a:pt x="14430" y="3282"/>
                    <a:pt x="11147" y="0"/>
                    <a:pt x="7215"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69975" y="567125"/>
              <a:ext cx="348950" cy="270600"/>
            </a:xfrm>
            <a:custGeom>
              <a:avLst/>
              <a:gdLst/>
              <a:ahLst/>
              <a:cxnLst/>
              <a:rect l="l" t="t" r="r" b="b"/>
              <a:pathLst>
                <a:path w="13958" h="10824" extrusionOk="0">
                  <a:moveTo>
                    <a:pt x="6980" y="0"/>
                  </a:moveTo>
                  <a:cubicBezTo>
                    <a:pt x="0" y="0"/>
                    <a:pt x="0" y="10823"/>
                    <a:pt x="6980" y="10823"/>
                  </a:cubicBezTo>
                  <a:cubicBezTo>
                    <a:pt x="13958" y="10823"/>
                    <a:pt x="13958" y="0"/>
                    <a:pt x="6980"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3775" y="3576475"/>
              <a:ext cx="1973550" cy="696775"/>
            </a:xfrm>
            <a:custGeom>
              <a:avLst/>
              <a:gdLst/>
              <a:ahLst/>
              <a:cxnLst/>
              <a:rect l="l" t="t" r="r" b="b"/>
              <a:pathLst>
                <a:path w="78942" h="27871" extrusionOk="0">
                  <a:moveTo>
                    <a:pt x="59388" y="1"/>
                  </a:moveTo>
                  <a:cubicBezTo>
                    <a:pt x="58636" y="23"/>
                    <a:pt x="57849" y="20"/>
                    <a:pt x="57097" y="100"/>
                  </a:cubicBezTo>
                  <a:lnTo>
                    <a:pt x="55947" y="199"/>
                  </a:lnTo>
                  <a:lnTo>
                    <a:pt x="54812" y="353"/>
                  </a:lnTo>
                  <a:cubicBezTo>
                    <a:pt x="51766" y="778"/>
                    <a:pt x="48810" y="1587"/>
                    <a:pt x="45931" y="2577"/>
                  </a:cubicBezTo>
                  <a:cubicBezTo>
                    <a:pt x="43058" y="3575"/>
                    <a:pt x="40286" y="4778"/>
                    <a:pt x="37601" y="6064"/>
                  </a:cubicBezTo>
                  <a:cubicBezTo>
                    <a:pt x="34919" y="7361"/>
                    <a:pt x="32345" y="8756"/>
                    <a:pt x="29866" y="10167"/>
                  </a:cubicBezTo>
                  <a:cubicBezTo>
                    <a:pt x="27389" y="11579"/>
                    <a:pt x="25024" y="13013"/>
                    <a:pt x="22771" y="14397"/>
                  </a:cubicBezTo>
                  <a:cubicBezTo>
                    <a:pt x="20517" y="15781"/>
                    <a:pt x="18377" y="17110"/>
                    <a:pt x="16363" y="18293"/>
                  </a:cubicBezTo>
                  <a:cubicBezTo>
                    <a:pt x="14349" y="19483"/>
                    <a:pt x="12459" y="20520"/>
                    <a:pt x="10729" y="21294"/>
                  </a:cubicBezTo>
                  <a:cubicBezTo>
                    <a:pt x="10510" y="21400"/>
                    <a:pt x="10298" y="21488"/>
                    <a:pt x="10089" y="21569"/>
                  </a:cubicBezTo>
                  <a:cubicBezTo>
                    <a:pt x="9878" y="21650"/>
                    <a:pt x="9668" y="21749"/>
                    <a:pt x="9463" y="21825"/>
                  </a:cubicBezTo>
                  <a:cubicBezTo>
                    <a:pt x="9060" y="21965"/>
                    <a:pt x="8650" y="22126"/>
                    <a:pt x="8272" y="22232"/>
                  </a:cubicBezTo>
                  <a:cubicBezTo>
                    <a:pt x="7880" y="22367"/>
                    <a:pt x="7521" y="22436"/>
                    <a:pt x="7152" y="22523"/>
                  </a:cubicBezTo>
                  <a:cubicBezTo>
                    <a:pt x="6971" y="22562"/>
                    <a:pt x="6805" y="22572"/>
                    <a:pt x="6629" y="22601"/>
                  </a:cubicBezTo>
                  <a:lnTo>
                    <a:pt x="6368" y="22645"/>
                  </a:lnTo>
                  <a:cubicBezTo>
                    <a:pt x="6283" y="22656"/>
                    <a:pt x="6204" y="22656"/>
                    <a:pt x="6122" y="22661"/>
                  </a:cubicBezTo>
                  <a:cubicBezTo>
                    <a:pt x="5954" y="22682"/>
                    <a:pt x="5793" y="22691"/>
                    <a:pt x="5637" y="22691"/>
                  </a:cubicBezTo>
                  <a:cubicBezTo>
                    <a:pt x="5156" y="22691"/>
                    <a:pt x="4720" y="22607"/>
                    <a:pt x="4269" y="22527"/>
                  </a:cubicBezTo>
                  <a:cubicBezTo>
                    <a:pt x="3711" y="22364"/>
                    <a:pt x="3170" y="22135"/>
                    <a:pt x="2709" y="21828"/>
                  </a:cubicBezTo>
                  <a:cubicBezTo>
                    <a:pt x="2230" y="21540"/>
                    <a:pt x="1855" y="21170"/>
                    <a:pt x="1492" y="20862"/>
                  </a:cubicBezTo>
                  <a:cubicBezTo>
                    <a:pt x="1331" y="20690"/>
                    <a:pt x="1184" y="20532"/>
                    <a:pt x="1049" y="20386"/>
                  </a:cubicBezTo>
                  <a:cubicBezTo>
                    <a:pt x="909" y="20235"/>
                    <a:pt x="768" y="20104"/>
                    <a:pt x="668" y="19957"/>
                  </a:cubicBezTo>
                  <a:cubicBezTo>
                    <a:pt x="459" y="19675"/>
                    <a:pt x="285" y="19463"/>
                    <a:pt x="173" y="19319"/>
                  </a:cubicBezTo>
                  <a:cubicBezTo>
                    <a:pt x="60" y="19176"/>
                    <a:pt x="1" y="19102"/>
                    <a:pt x="1" y="19102"/>
                  </a:cubicBezTo>
                  <a:lnTo>
                    <a:pt x="1" y="19102"/>
                  </a:lnTo>
                  <a:cubicBezTo>
                    <a:pt x="1" y="19102"/>
                    <a:pt x="2" y="19194"/>
                    <a:pt x="9" y="19378"/>
                  </a:cubicBezTo>
                  <a:cubicBezTo>
                    <a:pt x="17" y="19561"/>
                    <a:pt x="20" y="19835"/>
                    <a:pt x="42" y="20186"/>
                  </a:cubicBezTo>
                  <a:cubicBezTo>
                    <a:pt x="61" y="20535"/>
                    <a:pt x="158" y="20983"/>
                    <a:pt x="265" y="21529"/>
                  </a:cubicBezTo>
                  <a:cubicBezTo>
                    <a:pt x="420" y="22047"/>
                    <a:pt x="589" y="22667"/>
                    <a:pt x="951" y="23320"/>
                  </a:cubicBezTo>
                  <a:cubicBezTo>
                    <a:pt x="1277" y="23994"/>
                    <a:pt x="1807" y="24678"/>
                    <a:pt x="2504" y="25358"/>
                  </a:cubicBezTo>
                  <a:cubicBezTo>
                    <a:pt x="2682" y="25523"/>
                    <a:pt x="2880" y="25668"/>
                    <a:pt x="3081" y="25829"/>
                  </a:cubicBezTo>
                  <a:cubicBezTo>
                    <a:pt x="3283" y="25988"/>
                    <a:pt x="3495" y="26146"/>
                    <a:pt x="3724" y="26270"/>
                  </a:cubicBezTo>
                  <a:lnTo>
                    <a:pt x="4434" y="26670"/>
                  </a:lnTo>
                  <a:cubicBezTo>
                    <a:pt x="4679" y="26785"/>
                    <a:pt x="4933" y="26888"/>
                    <a:pt x="5196" y="27000"/>
                  </a:cubicBezTo>
                  <a:cubicBezTo>
                    <a:pt x="6243" y="27424"/>
                    <a:pt x="7413" y="27666"/>
                    <a:pt x="8594" y="27780"/>
                  </a:cubicBezTo>
                  <a:cubicBezTo>
                    <a:pt x="9163" y="27843"/>
                    <a:pt x="9737" y="27870"/>
                    <a:pt x="10315" y="27870"/>
                  </a:cubicBezTo>
                  <a:cubicBezTo>
                    <a:pt x="10952" y="27870"/>
                    <a:pt x="11595" y="27837"/>
                    <a:pt x="12243" y="27784"/>
                  </a:cubicBezTo>
                  <a:cubicBezTo>
                    <a:pt x="14712" y="27574"/>
                    <a:pt x="17231" y="27016"/>
                    <a:pt x="19755" y="26267"/>
                  </a:cubicBezTo>
                  <a:cubicBezTo>
                    <a:pt x="22287" y="25518"/>
                    <a:pt x="24837" y="24572"/>
                    <a:pt x="27389" y="23520"/>
                  </a:cubicBezTo>
                  <a:cubicBezTo>
                    <a:pt x="32502" y="21421"/>
                    <a:pt x="37615" y="18859"/>
                    <a:pt x="42615" y="16461"/>
                  </a:cubicBezTo>
                  <a:cubicBezTo>
                    <a:pt x="45110" y="15258"/>
                    <a:pt x="47576" y="14085"/>
                    <a:pt x="49981" y="13045"/>
                  </a:cubicBezTo>
                  <a:cubicBezTo>
                    <a:pt x="52385" y="12016"/>
                    <a:pt x="54729" y="11060"/>
                    <a:pt x="56962" y="10379"/>
                  </a:cubicBezTo>
                  <a:cubicBezTo>
                    <a:pt x="58084" y="10011"/>
                    <a:pt x="59163" y="9762"/>
                    <a:pt x="60222" y="9509"/>
                  </a:cubicBezTo>
                  <a:cubicBezTo>
                    <a:pt x="61264" y="9313"/>
                    <a:pt x="62292" y="9125"/>
                    <a:pt x="63259" y="9064"/>
                  </a:cubicBezTo>
                  <a:cubicBezTo>
                    <a:pt x="63508" y="9031"/>
                    <a:pt x="63743" y="9033"/>
                    <a:pt x="63980" y="9026"/>
                  </a:cubicBezTo>
                  <a:cubicBezTo>
                    <a:pt x="64189" y="9026"/>
                    <a:pt x="64403" y="9005"/>
                    <a:pt x="64610" y="9005"/>
                  </a:cubicBezTo>
                  <a:cubicBezTo>
                    <a:pt x="64637" y="9005"/>
                    <a:pt x="64664" y="9006"/>
                    <a:pt x="64691" y="9007"/>
                  </a:cubicBezTo>
                  <a:cubicBezTo>
                    <a:pt x="65146" y="9029"/>
                    <a:pt x="65618" y="9019"/>
                    <a:pt x="66055" y="9079"/>
                  </a:cubicBezTo>
                  <a:cubicBezTo>
                    <a:pt x="66960" y="9140"/>
                    <a:pt x="67793" y="9349"/>
                    <a:pt x="68628" y="9564"/>
                  </a:cubicBezTo>
                  <a:cubicBezTo>
                    <a:pt x="70259" y="10059"/>
                    <a:pt x="71760" y="10875"/>
                    <a:pt x="73043" y="11810"/>
                  </a:cubicBezTo>
                  <a:lnTo>
                    <a:pt x="73970" y="12521"/>
                  </a:lnTo>
                  <a:cubicBezTo>
                    <a:pt x="74260" y="12777"/>
                    <a:pt x="74540" y="13022"/>
                    <a:pt x="74808" y="13258"/>
                  </a:cubicBezTo>
                  <a:cubicBezTo>
                    <a:pt x="74945" y="13378"/>
                    <a:pt x="75080" y="13496"/>
                    <a:pt x="75211" y="13612"/>
                  </a:cubicBezTo>
                  <a:cubicBezTo>
                    <a:pt x="75333" y="13737"/>
                    <a:pt x="75454" y="13859"/>
                    <a:pt x="75573" y="13979"/>
                  </a:cubicBezTo>
                  <a:cubicBezTo>
                    <a:pt x="75805" y="14220"/>
                    <a:pt x="76045" y="14445"/>
                    <a:pt x="76266" y="14667"/>
                  </a:cubicBezTo>
                  <a:cubicBezTo>
                    <a:pt x="76492" y="14884"/>
                    <a:pt x="76675" y="15115"/>
                    <a:pt x="76864" y="15322"/>
                  </a:cubicBezTo>
                  <a:cubicBezTo>
                    <a:pt x="77057" y="15531"/>
                    <a:pt x="77237" y="15726"/>
                    <a:pt x="77404" y="15908"/>
                  </a:cubicBezTo>
                  <a:cubicBezTo>
                    <a:pt x="77578" y="16089"/>
                    <a:pt x="77724" y="16267"/>
                    <a:pt x="77858" y="16430"/>
                  </a:cubicBezTo>
                  <a:lnTo>
                    <a:pt x="78232" y="16875"/>
                  </a:lnTo>
                  <a:cubicBezTo>
                    <a:pt x="78453" y="17143"/>
                    <a:pt x="78637" y="17345"/>
                    <a:pt x="78757" y="17484"/>
                  </a:cubicBezTo>
                  <a:lnTo>
                    <a:pt x="78941" y="17696"/>
                  </a:lnTo>
                  <a:cubicBezTo>
                    <a:pt x="78941" y="17696"/>
                    <a:pt x="78936" y="17602"/>
                    <a:pt x="78921" y="17421"/>
                  </a:cubicBezTo>
                  <a:cubicBezTo>
                    <a:pt x="78904" y="17238"/>
                    <a:pt x="78889" y="16964"/>
                    <a:pt x="78849" y="16612"/>
                  </a:cubicBezTo>
                  <a:cubicBezTo>
                    <a:pt x="78793" y="15897"/>
                    <a:pt x="78625" y="14870"/>
                    <a:pt x="78303" y="13554"/>
                  </a:cubicBezTo>
                  <a:cubicBezTo>
                    <a:pt x="78210" y="13231"/>
                    <a:pt x="78115" y="12884"/>
                    <a:pt x="78001" y="12525"/>
                  </a:cubicBezTo>
                  <a:cubicBezTo>
                    <a:pt x="77944" y="12345"/>
                    <a:pt x="77885" y="12159"/>
                    <a:pt x="77826" y="11971"/>
                  </a:cubicBezTo>
                  <a:lnTo>
                    <a:pt x="77606" y="11403"/>
                  </a:lnTo>
                  <a:cubicBezTo>
                    <a:pt x="77452" y="11015"/>
                    <a:pt x="77295" y="10604"/>
                    <a:pt x="77102" y="10191"/>
                  </a:cubicBezTo>
                  <a:cubicBezTo>
                    <a:pt x="76889" y="9781"/>
                    <a:pt x="76669" y="9357"/>
                    <a:pt x="76442" y="8918"/>
                  </a:cubicBezTo>
                  <a:cubicBezTo>
                    <a:pt x="75453" y="7200"/>
                    <a:pt x="74000" y="5295"/>
                    <a:pt x="71853" y="3696"/>
                  </a:cubicBezTo>
                  <a:cubicBezTo>
                    <a:pt x="69714" y="2122"/>
                    <a:pt x="66921" y="898"/>
                    <a:pt x="63941" y="392"/>
                  </a:cubicBezTo>
                  <a:cubicBezTo>
                    <a:pt x="63570" y="331"/>
                    <a:pt x="63196" y="266"/>
                    <a:pt x="62816" y="211"/>
                  </a:cubicBezTo>
                  <a:cubicBezTo>
                    <a:pt x="62439" y="165"/>
                    <a:pt x="62064" y="136"/>
                    <a:pt x="61683" y="100"/>
                  </a:cubicBezTo>
                  <a:cubicBezTo>
                    <a:pt x="60914" y="11"/>
                    <a:pt x="60165" y="24"/>
                    <a:pt x="59388" y="1"/>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145650" y="1418750"/>
              <a:ext cx="458350" cy="1393775"/>
            </a:xfrm>
            <a:custGeom>
              <a:avLst/>
              <a:gdLst/>
              <a:ahLst/>
              <a:cxnLst/>
              <a:rect l="l" t="t" r="r" b="b"/>
              <a:pathLst>
                <a:path w="18334" h="55751" extrusionOk="0">
                  <a:moveTo>
                    <a:pt x="16071" y="1"/>
                  </a:moveTo>
                  <a:lnTo>
                    <a:pt x="15969" y="157"/>
                  </a:lnTo>
                  <a:cubicBezTo>
                    <a:pt x="15903" y="262"/>
                    <a:pt x="15797" y="416"/>
                    <a:pt x="15679" y="620"/>
                  </a:cubicBezTo>
                  <a:cubicBezTo>
                    <a:pt x="15433" y="1024"/>
                    <a:pt x="15086" y="1618"/>
                    <a:pt x="14691" y="2379"/>
                  </a:cubicBezTo>
                  <a:cubicBezTo>
                    <a:pt x="14478" y="2754"/>
                    <a:pt x="14293" y="3192"/>
                    <a:pt x="14044" y="3632"/>
                  </a:cubicBezTo>
                  <a:cubicBezTo>
                    <a:pt x="13790" y="4073"/>
                    <a:pt x="13559" y="4549"/>
                    <a:pt x="13294" y="5051"/>
                  </a:cubicBezTo>
                  <a:cubicBezTo>
                    <a:pt x="13028" y="5555"/>
                    <a:pt x="12774" y="6085"/>
                    <a:pt x="12506" y="6642"/>
                  </a:cubicBezTo>
                  <a:cubicBezTo>
                    <a:pt x="12215" y="7208"/>
                    <a:pt x="11925" y="7800"/>
                    <a:pt x="11635" y="8416"/>
                  </a:cubicBezTo>
                  <a:cubicBezTo>
                    <a:pt x="11074" y="9650"/>
                    <a:pt x="10433" y="10976"/>
                    <a:pt x="9828" y="12380"/>
                  </a:cubicBezTo>
                  <a:cubicBezTo>
                    <a:pt x="9672" y="12730"/>
                    <a:pt x="9533" y="13087"/>
                    <a:pt x="9368" y="13446"/>
                  </a:cubicBezTo>
                  <a:cubicBezTo>
                    <a:pt x="9206" y="13805"/>
                    <a:pt x="9048" y="14170"/>
                    <a:pt x="8894" y="14539"/>
                  </a:cubicBezTo>
                  <a:cubicBezTo>
                    <a:pt x="8572" y="15274"/>
                    <a:pt x="8287" y="16030"/>
                    <a:pt x="7968" y="16797"/>
                  </a:cubicBezTo>
                  <a:cubicBezTo>
                    <a:pt x="7330" y="18332"/>
                    <a:pt x="6738" y="19925"/>
                    <a:pt x="6133" y="21558"/>
                  </a:cubicBezTo>
                  <a:cubicBezTo>
                    <a:pt x="5559" y="23191"/>
                    <a:pt x="4951" y="24861"/>
                    <a:pt x="4424" y="26548"/>
                  </a:cubicBezTo>
                  <a:cubicBezTo>
                    <a:pt x="3867" y="28239"/>
                    <a:pt x="3374" y="29943"/>
                    <a:pt x="2893" y="31643"/>
                  </a:cubicBezTo>
                  <a:cubicBezTo>
                    <a:pt x="2429" y="33341"/>
                    <a:pt x="2006" y="35042"/>
                    <a:pt x="1647" y="36704"/>
                  </a:cubicBezTo>
                  <a:cubicBezTo>
                    <a:pt x="918" y="40034"/>
                    <a:pt x="437" y="43235"/>
                    <a:pt x="202" y="46053"/>
                  </a:cubicBezTo>
                  <a:cubicBezTo>
                    <a:pt x="82" y="47461"/>
                    <a:pt x="19" y="48767"/>
                    <a:pt x="12" y="49943"/>
                  </a:cubicBezTo>
                  <a:cubicBezTo>
                    <a:pt x="1" y="51117"/>
                    <a:pt x="21" y="52148"/>
                    <a:pt x="82" y="53012"/>
                  </a:cubicBezTo>
                  <a:cubicBezTo>
                    <a:pt x="133" y="53871"/>
                    <a:pt x="208" y="54557"/>
                    <a:pt x="269" y="55026"/>
                  </a:cubicBezTo>
                  <a:cubicBezTo>
                    <a:pt x="295" y="55260"/>
                    <a:pt x="328" y="55443"/>
                    <a:pt x="347" y="55565"/>
                  </a:cubicBezTo>
                  <a:cubicBezTo>
                    <a:pt x="367" y="55688"/>
                    <a:pt x="376" y="55751"/>
                    <a:pt x="376" y="55751"/>
                  </a:cubicBezTo>
                  <a:lnTo>
                    <a:pt x="514" y="55620"/>
                  </a:lnTo>
                  <a:cubicBezTo>
                    <a:pt x="602" y="55535"/>
                    <a:pt x="742" y="55408"/>
                    <a:pt x="904" y="55239"/>
                  </a:cubicBezTo>
                  <a:cubicBezTo>
                    <a:pt x="1239" y="54904"/>
                    <a:pt x="1716" y="54407"/>
                    <a:pt x="2277" y="53762"/>
                  </a:cubicBezTo>
                  <a:cubicBezTo>
                    <a:pt x="2843" y="53121"/>
                    <a:pt x="3501" y="52330"/>
                    <a:pt x="4222" y="51417"/>
                  </a:cubicBezTo>
                  <a:cubicBezTo>
                    <a:pt x="4943" y="50503"/>
                    <a:pt x="5712" y="49457"/>
                    <a:pt x="6510" y="48298"/>
                  </a:cubicBezTo>
                  <a:cubicBezTo>
                    <a:pt x="8098" y="45986"/>
                    <a:pt x="9773" y="43210"/>
                    <a:pt x="11316" y="40122"/>
                  </a:cubicBezTo>
                  <a:cubicBezTo>
                    <a:pt x="12083" y="38572"/>
                    <a:pt x="12837" y="36957"/>
                    <a:pt x="13515" y="35269"/>
                  </a:cubicBezTo>
                  <a:cubicBezTo>
                    <a:pt x="14209" y="33594"/>
                    <a:pt x="14828" y="31843"/>
                    <a:pt x="15412" y="30085"/>
                  </a:cubicBezTo>
                  <a:cubicBezTo>
                    <a:pt x="15961" y="28305"/>
                    <a:pt x="16481" y="26522"/>
                    <a:pt x="16883" y="24718"/>
                  </a:cubicBezTo>
                  <a:cubicBezTo>
                    <a:pt x="17313" y="22928"/>
                    <a:pt x="17617" y="21121"/>
                    <a:pt x="17866" y="19368"/>
                  </a:cubicBezTo>
                  <a:cubicBezTo>
                    <a:pt x="17938" y="18933"/>
                    <a:pt x="17973" y="18490"/>
                    <a:pt x="18022" y="18054"/>
                  </a:cubicBezTo>
                  <a:cubicBezTo>
                    <a:pt x="18070" y="17618"/>
                    <a:pt x="18107" y="17186"/>
                    <a:pt x="18143" y="16759"/>
                  </a:cubicBezTo>
                  <a:cubicBezTo>
                    <a:pt x="18217" y="15904"/>
                    <a:pt x="18283" y="15071"/>
                    <a:pt x="18293" y="14241"/>
                  </a:cubicBezTo>
                  <a:cubicBezTo>
                    <a:pt x="18334" y="12594"/>
                    <a:pt x="18327" y="11038"/>
                    <a:pt x="18198" y="9583"/>
                  </a:cubicBezTo>
                  <a:cubicBezTo>
                    <a:pt x="18143" y="8856"/>
                    <a:pt x="18078" y="8166"/>
                    <a:pt x="18004" y="7508"/>
                  </a:cubicBezTo>
                  <a:cubicBezTo>
                    <a:pt x="17912" y="6837"/>
                    <a:pt x="17814" y="6200"/>
                    <a:pt x="17697" y="5606"/>
                  </a:cubicBezTo>
                  <a:cubicBezTo>
                    <a:pt x="17581" y="5013"/>
                    <a:pt x="17489" y="4464"/>
                    <a:pt x="17367" y="3957"/>
                  </a:cubicBezTo>
                  <a:cubicBezTo>
                    <a:pt x="17255" y="3449"/>
                    <a:pt x="17115" y="3006"/>
                    <a:pt x="16989" y="2592"/>
                  </a:cubicBezTo>
                  <a:cubicBezTo>
                    <a:pt x="16741" y="1771"/>
                    <a:pt x="16510" y="1123"/>
                    <a:pt x="16342" y="680"/>
                  </a:cubicBezTo>
                  <a:cubicBezTo>
                    <a:pt x="16262" y="460"/>
                    <a:pt x="16189" y="289"/>
                    <a:pt x="16143" y="174"/>
                  </a:cubicBezTo>
                  <a:cubicBezTo>
                    <a:pt x="16096" y="60"/>
                    <a:pt x="16071" y="1"/>
                    <a:pt x="16071" y="1"/>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611300" y="3504000"/>
              <a:ext cx="1676425" cy="1358300"/>
            </a:xfrm>
            <a:custGeom>
              <a:avLst/>
              <a:gdLst/>
              <a:ahLst/>
              <a:cxnLst/>
              <a:rect l="l" t="t" r="r" b="b"/>
              <a:pathLst>
                <a:path w="67057" h="54332" extrusionOk="0">
                  <a:moveTo>
                    <a:pt x="67057" y="0"/>
                  </a:moveTo>
                  <a:cubicBezTo>
                    <a:pt x="67057" y="0"/>
                    <a:pt x="66683" y="73"/>
                    <a:pt x="65995" y="231"/>
                  </a:cubicBezTo>
                  <a:cubicBezTo>
                    <a:pt x="65651" y="315"/>
                    <a:pt x="65225" y="390"/>
                    <a:pt x="64742" y="501"/>
                  </a:cubicBezTo>
                  <a:lnTo>
                    <a:pt x="63065" y="843"/>
                  </a:lnTo>
                  <a:cubicBezTo>
                    <a:pt x="61813" y="1086"/>
                    <a:pt x="60306" y="1355"/>
                    <a:pt x="58588" y="1634"/>
                  </a:cubicBezTo>
                  <a:cubicBezTo>
                    <a:pt x="56868" y="1912"/>
                    <a:pt x="54934" y="2186"/>
                    <a:pt x="52819" y="2479"/>
                  </a:cubicBezTo>
                  <a:cubicBezTo>
                    <a:pt x="50704" y="2773"/>
                    <a:pt x="48407" y="3080"/>
                    <a:pt x="45956" y="3451"/>
                  </a:cubicBezTo>
                  <a:cubicBezTo>
                    <a:pt x="43505" y="3824"/>
                    <a:pt x="40898" y="4255"/>
                    <a:pt x="38169" y="4834"/>
                  </a:cubicBezTo>
                  <a:cubicBezTo>
                    <a:pt x="35441" y="5409"/>
                    <a:pt x="32593" y="6148"/>
                    <a:pt x="29692" y="7139"/>
                  </a:cubicBezTo>
                  <a:cubicBezTo>
                    <a:pt x="29330" y="7267"/>
                    <a:pt x="28967" y="7395"/>
                    <a:pt x="28602" y="7523"/>
                  </a:cubicBezTo>
                  <a:cubicBezTo>
                    <a:pt x="28238" y="7656"/>
                    <a:pt x="27875" y="7804"/>
                    <a:pt x="27511" y="7941"/>
                  </a:cubicBezTo>
                  <a:cubicBezTo>
                    <a:pt x="27147" y="8079"/>
                    <a:pt x="26782" y="8236"/>
                    <a:pt x="26418" y="8386"/>
                  </a:cubicBezTo>
                  <a:lnTo>
                    <a:pt x="26144" y="8498"/>
                  </a:lnTo>
                  <a:lnTo>
                    <a:pt x="26007" y="8555"/>
                  </a:lnTo>
                  <a:lnTo>
                    <a:pt x="25938" y="8582"/>
                  </a:lnTo>
                  <a:lnTo>
                    <a:pt x="25756" y="8666"/>
                  </a:lnTo>
                  <a:lnTo>
                    <a:pt x="25268" y="8892"/>
                  </a:lnTo>
                  <a:lnTo>
                    <a:pt x="24778" y="9119"/>
                  </a:lnTo>
                  <a:cubicBezTo>
                    <a:pt x="24615" y="9196"/>
                    <a:pt x="24466" y="9260"/>
                    <a:pt x="24249" y="9375"/>
                  </a:cubicBezTo>
                  <a:lnTo>
                    <a:pt x="23048" y="10000"/>
                  </a:lnTo>
                  <a:cubicBezTo>
                    <a:pt x="22840" y="10108"/>
                    <a:pt x="22663" y="10214"/>
                    <a:pt x="22484" y="10320"/>
                  </a:cubicBezTo>
                  <a:lnTo>
                    <a:pt x="21946" y="10637"/>
                  </a:lnTo>
                  <a:cubicBezTo>
                    <a:pt x="21586" y="10849"/>
                    <a:pt x="21227" y="11061"/>
                    <a:pt x="20883" y="11289"/>
                  </a:cubicBezTo>
                  <a:lnTo>
                    <a:pt x="19844" y="11969"/>
                  </a:lnTo>
                  <a:lnTo>
                    <a:pt x="18843" y="12685"/>
                  </a:lnTo>
                  <a:cubicBezTo>
                    <a:pt x="18170" y="13159"/>
                    <a:pt x="17542" y="13672"/>
                    <a:pt x="16909" y="14181"/>
                  </a:cubicBezTo>
                  <a:cubicBezTo>
                    <a:pt x="15678" y="15200"/>
                    <a:pt x="14499" y="16282"/>
                    <a:pt x="13379" y="17424"/>
                  </a:cubicBezTo>
                  <a:cubicBezTo>
                    <a:pt x="11167" y="19675"/>
                    <a:pt x="9270" y="22098"/>
                    <a:pt x="7635" y="24552"/>
                  </a:cubicBezTo>
                  <a:cubicBezTo>
                    <a:pt x="5999" y="27006"/>
                    <a:pt x="4669" y="29522"/>
                    <a:pt x="3592" y="31976"/>
                  </a:cubicBezTo>
                  <a:cubicBezTo>
                    <a:pt x="2519" y="34431"/>
                    <a:pt x="1716" y="36836"/>
                    <a:pt x="1152" y="39094"/>
                  </a:cubicBezTo>
                  <a:cubicBezTo>
                    <a:pt x="583" y="41352"/>
                    <a:pt x="273" y="43467"/>
                    <a:pt x="114" y="45341"/>
                  </a:cubicBezTo>
                  <a:cubicBezTo>
                    <a:pt x="41" y="46279"/>
                    <a:pt x="3" y="47158"/>
                    <a:pt x="1" y="47968"/>
                  </a:cubicBezTo>
                  <a:cubicBezTo>
                    <a:pt x="25" y="48786"/>
                    <a:pt x="13" y="49520"/>
                    <a:pt x="89" y="50195"/>
                  </a:cubicBezTo>
                  <a:cubicBezTo>
                    <a:pt x="118" y="50528"/>
                    <a:pt x="145" y="50843"/>
                    <a:pt x="171" y="51140"/>
                  </a:cubicBezTo>
                  <a:cubicBezTo>
                    <a:pt x="200" y="51436"/>
                    <a:pt x="251" y="51715"/>
                    <a:pt x="287" y="51971"/>
                  </a:cubicBezTo>
                  <a:cubicBezTo>
                    <a:pt x="358" y="52484"/>
                    <a:pt x="431" y="52917"/>
                    <a:pt x="515" y="53268"/>
                  </a:cubicBezTo>
                  <a:cubicBezTo>
                    <a:pt x="587" y="53617"/>
                    <a:pt x="657" y="53883"/>
                    <a:pt x="699" y="54062"/>
                  </a:cubicBezTo>
                  <a:lnTo>
                    <a:pt x="766" y="54331"/>
                  </a:lnTo>
                  <a:cubicBezTo>
                    <a:pt x="766" y="54331"/>
                    <a:pt x="804" y="54243"/>
                    <a:pt x="876" y="54074"/>
                  </a:cubicBezTo>
                  <a:cubicBezTo>
                    <a:pt x="947" y="53903"/>
                    <a:pt x="1061" y="53654"/>
                    <a:pt x="1189" y="53330"/>
                  </a:cubicBezTo>
                  <a:cubicBezTo>
                    <a:pt x="1460" y="52683"/>
                    <a:pt x="1858" y="51747"/>
                    <a:pt x="2397" y="50599"/>
                  </a:cubicBezTo>
                  <a:cubicBezTo>
                    <a:pt x="2658" y="50024"/>
                    <a:pt x="2977" y="49399"/>
                    <a:pt x="3303" y="48727"/>
                  </a:cubicBezTo>
                  <a:cubicBezTo>
                    <a:pt x="3485" y="48394"/>
                    <a:pt x="3664" y="48048"/>
                    <a:pt x="3844" y="47689"/>
                  </a:cubicBezTo>
                  <a:cubicBezTo>
                    <a:pt x="4019" y="47331"/>
                    <a:pt x="4236" y="46968"/>
                    <a:pt x="4440" y="46592"/>
                  </a:cubicBezTo>
                  <a:cubicBezTo>
                    <a:pt x="5258" y="45090"/>
                    <a:pt x="6247" y="43453"/>
                    <a:pt x="7367" y="41729"/>
                  </a:cubicBezTo>
                  <a:cubicBezTo>
                    <a:pt x="8492" y="40004"/>
                    <a:pt x="9764" y="38196"/>
                    <a:pt x="11174" y="36363"/>
                  </a:cubicBezTo>
                  <a:cubicBezTo>
                    <a:pt x="12586" y="34530"/>
                    <a:pt x="14122" y="32660"/>
                    <a:pt x="15800" y="30840"/>
                  </a:cubicBezTo>
                  <a:cubicBezTo>
                    <a:pt x="17478" y="29023"/>
                    <a:pt x="19261" y="27219"/>
                    <a:pt x="21165" y="25558"/>
                  </a:cubicBezTo>
                  <a:cubicBezTo>
                    <a:pt x="21637" y="25138"/>
                    <a:pt x="22112" y="24720"/>
                    <a:pt x="22604" y="24327"/>
                  </a:cubicBezTo>
                  <a:cubicBezTo>
                    <a:pt x="23086" y="23917"/>
                    <a:pt x="23583" y="23537"/>
                    <a:pt x="24075" y="23145"/>
                  </a:cubicBezTo>
                  <a:cubicBezTo>
                    <a:pt x="25078" y="22401"/>
                    <a:pt x="26078" y="21647"/>
                    <a:pt x="27114" y="20998"/>
                  </a:cubicBezTo>
                  <a:cubicBezTo>
                    <a:pt x="27367" y="20822"/>
                    <a:pt x="27628" y="20666"/>
                    <a:pt x="27888" y="20510"/>
                  </a:cubicBezTo>
                  <a:lnTo>
                    <a:pt x="28278" y="20273"/>
                  </a:lnTo>
                  <a:cubicBezTo>
                    <a:pt x="28407" y="20192"/>
                    <a:pt x="28539" y="20112"/>
                    <a:pt x="28650" y="20053"/>
                  </a:cubicBezTo>
                  <a:lnTo>
                    <a:pt x="29348" y="19648"/>
                  </a:lnTo>
                  <a:cubicBezTo>
                    <a:pt x="29444" y="19587"/>
                    <a:pt x="29623" y="19498"/>
                    <a:pt x="29780" y="19419"/>
                  </a:cubicBezTo>
                  <a:lnTo>
                    <a:pt x="30261" y="19174"/>
                  </a:lnTo>
                  <a:lnTo>
                    <a:pt x="30741" y="18929"/>
                  </a:lnTo>
                  <a:lnTo>
                    <a:pt x="30771" y="18914"/>
                  </a:lnTo>
                  <a:cubicBezTo>
                    <a:pt x="30774" y="18913"/>
                    <a:pt x="30775" y="18912"/>
                    <a:pt x="30775" y="18912"/>
                  </a:cubicBezTo>
                  <a:lnTo>
                    <a:pt x="30775" y="18912"/>
                  </a:lnTo>
                  <a:cubicBezTo>
                    <a:pt x="30774" y="18912"/>
                    <a:pt x="30650" y="18970"/>
                    <a:pt x="30650" y="18970"/>
                  </a:cubicBezTo>
                  <a:cubicBezTo>
                    <a:pt x="30650" y="18970"/>
                    <a:pt x="30658" y="18966"/>
                    <a:pt x="30681" y="18955"/>
                  </a:cubicBezTo>
                  <a:lnTo>
                    <a:pt x="30736" y="18929"/>
                  </a:lnTo>
                  <a:lnTo>
                    <a:pt x="30843" y="18877"/>
                  </a:lnTo>
                  <a:lnTo>
                    <a:pt x="31060" y="18771"/>
                  </a:lnTo>
                  <a:cubicBezTo>
                    <a:pt x="31352" y="18633"/>
                    <a:pt x="31637" y="18486"/>
                    <a:pt x="31935" y="18355"/>
                  </a:cubicBezTo>
                  <a:lnTo>
                    <a:pt x="33714" y="17551"/>
                  </a:lnTo>
                  <a:cubicBezTo>
                    <a:pt x="36113" y="16504"/>
                    <a:pt x="38593" y="15538"/>
                    <a:pt x="41050" y="14582"/>
                  </a:cubicBezTo>
                  <a:cubicBezTo>
                    <a:pt x="43506" y="13628"/>
                    <a:pt x="45944" y="12691"/>
                    <a:pt x="48267" y="11728"/>
                  </a:cubicBezTo>
                  <a:cubicBezTo>
                    <a:pt x="50589" y="10769"/>
                    <a:pt x="52798" y="9780"/>
                    <a:pt x="54808" y="8769"/>
                  </a:cubicBezTo>
                  <a:cubicBezTo>
                    <a:pt x="56820" y="7764"/>
                    <a:pt x="58629" y="6721"/>
                    <a:pt x="60183" y="5720"/>
                  </a:cubicBezTo>
                  <a:cubicBezTo>
                    <a:pt x="61738" y="4714"/>
                    <a:pt x="63036" y="3751"/>
                    <a:pt x="64055" y="2894"/>
                  </a:cubicBezTo>
                  <a:cubicBezTo>
                    <a:pt x="65075" y="2047"/>
                    <a:pt x="65834" y="1308"/>
                    <a:pt x="66322" y="802"/>
                  </a:cubicBezTo>
                  <a:cubicBezTo>
                    <a:pt x="66806" y="286"/>
                    <a:pt x="67057" y="0"/>
                    <a:pt x="67057" y="0"/>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232200" y="1565100"/>
              <a:ext cx="2149250" cy="1253275"/>
            </a:xfrm>
            <a:custGeom>
              <a:avLst/>
              <a:gdLst/>
              <a:ahLst/>
              <a:cxnLst/>
              <a:rect l="l" t="t" r="r" b="b"/>
              <a:pathLst>
                <a:path w="85970" h="50131" extrusionOk="0">
                  <a:moveTo>
                    <a:pt x="34417" y="20240"/>
                  </a:moveTo>
                  <a:cubicBezTo>
                    <a:pt x="34414" y="20241"/>
                    <a:pt x="34413" y="20242"/>
                    <a:pt x="34413" y="20242"/>
                  </a:cubicBezTo>
                  <a:lnTo>
                    <a:pt x="34413" y="20242"/>
                  </a:lnTo>
                  <a:cubicBezTo>
                    <a:pt x="34413" y="20242"/>
                    <a:pt x="34414" y="20241"/>
                    <a:pt x="34417" y="20240"/>
                  </a:cubicBezTo>
                  <a:lnTo>
                    <a:pt x="34417" y="20240"/>
                  </a:lnTo>
                  <a:close/>
                  <a:moveTo>
                    <a:pt x="85969" y="1"/>
                  </a:moveTo>
                  <a:lnTo>
                    <a:pt x="84899" y="618"/>
                  </a:lnTo>
                  <a:cubicBezTo>
                    <a:pt x="84567" y="829"/>
                    <a:pt x="84125" y="1048"/>
                    <a:pt x="83624" y="1309"/>
                  </a:cubicBezTo>
                  <a:cubicBezTo>
                    <a:pt x="83131" y="1579"/>
                    <a:pt x="82540" y="1847"/>
                    <a:pt x="81891" y="2138"/>
                  </a:cubicBezTo>
                  <a:cubicBezTo>
                    <a:pt x="80578" y="2700"/>
                    <a:pt x="79002" y="3321"/>
                    <a:pt x="77138" y="3807"/>
                  </a:cubicBezTo>
                  <a:cubicBezTo>
                    <a:pt x="75285" y="4316"/>
                    <a:pt x="73173" y="4722"/>
                    <a:pt x="70845" y="5041"/>
                  </a:cubicBezTo>
                  <a:cubicBezTo>
                    <a:pt x="68516" y="5361"/>
                    <a:pt x="65967" y="5576"/>
                    <a:pt x="63230" y="5727"/>
                  </a:cubicBezTo>
                  <a:cubicBezTo>
                    <a:pt x="60491" y="5881"/>
                    <a:pt x="57574" y="5984"/>
                    <a:pt x="54497" y="6105"/>
                  </a:cubicBezTo>
                  <a:cubicBezTo>
                    <a:pt x="51417" y="6232"/>
                    <a:pt x="48193" y="6365"/>
                    <a:pt x="44828" y="6675"/>
                  </a:cubicBezTo>
                  <a:cubicBezTo>
                    <a:pt x="41465" y="6980"/>
                    <a:pt x="37981" y="7440"/>
                    <a:pt x="34373" y="8299"/>
                  </a:cubicBezTo>
                  <a:lnTo>
                    <a:pt x="32941" y="8676"/>
                  </a:lnTo>
                  <a:cubicBezTo>
                    <a:pt x="32686" y="8741"/>
                    <a:pt x="32495" y="8801"/>
                    <a:pt x="32298" y="8861"/>
                  </a:cubicBezTo>
                  <a:lnTo>
                    <a:pt x="31703" y="9041"/>
                  </a:lnTo>
                  <a:lnTo>
                    <a:pt x="30997" y="9255"/>
                  </a:lnTo>
                  <a:lnTo>
                    <a:pt x="30348" y="9495"/>
                  </a:lnTo>
                  <a:lnTo>
                    <a:pt x="29051" y="9975"/>
                  </a:lnTo>
                  <a:lnTo>
                    <a:pt x="27759" y="10458"/>
                  </a:lnTo>
                  <a:cubicBezTo>
                    <a:pt x="27329" y="10609"/>
                    <a:pt x="26913" y="10828"/>
                    <a:pt x="26492" y="11015"/>
                  </a:cubicBezTo>
                  <a:cubicBezTo>
                    <a:pt x="25653" y="11404"/>
                    <a:pt x="24815" y="11785"/>
                    <a:pt x="23993" y="12188"/>
                  </a:cubicBezTo>
                  <a:cubicBezTo>
                    <a:pt x="20729" y="13913"/>
                    <a:pt x="17716" y="16019"/>
                    <a:pt x="15110" y="18367"/>
                  </a:cubicBezTo>
                  <a:cubicBezTo>
                    <a:pt x="12509" y="20733"/>
                    <a:pt x="10387" y="23356"/>
                    <a:pt x="8624" y="25928"/>
                  </a:cubicBezTo>
                  <a:cubicBezTo>
                    <a:pt x="8204" y="26586"/>
                    <a:pt x="7792" y="27231"/>
                    <a:pt x="7396" y="27872"/>
                  </a:cubicBezTo>
                  <a:cubicBezTo>
                    <a:pt x="7191" y="28188"/>
                    <a:pt x="7008" y="28512"/>
                    <a:pt x="6834" y="28836"/>
                  </a:cubicBezTo>
                  <a:cubicBezTo>
                    <a:pt x="6660" y="29159"/>
                    <a:pt x="6486" y="29480"/>
                    <a:pt x="6315" y="29799"/>
                  </a:cubicBezTo>
                  <a:cubicBezTo>
                    <a:pt x="5605" y="31058"/>
                    <a:pt x="5050" y="32323"/>
                    <a:pt x="4506" y="33524"/>
                  </a:cubicBezTo>
                  <a:cubicBezTo>
                    <a:pt x="4225" y="34121"/>
                    <a:pt x="3999" y="34723"/>
                    <a:pt x="3774" y="35308"/>
                  </a:cubicBezTo>
                  <a:cubicBezTo>
                    <a:pt x="3548" y="35893"/>
                    <a:pt x="3327" y="36459"/>
                    <a:pt x="3123" y="37018"/>
                  </a:cubicBezTo>
                  <a:cubicBezTo>
                    <a:pt x="2750" y="38147"/>
                    <a:pt x="2389" y="39205"/>
                    <a:pt x="2086" y="40212"/>
                  </a:cubicBezTo>
                  <a:cubicBezTo>
                    <a:pt x="1811" y="41227"/>
                    <a:pt x="1539" y="42165"/>
                    <a:pt x="1324" y="43047"/>
                  </a:cubicBezTo>
                  <a:cubicBezTo>
                    <a:pt x="1105" y="43926"/>
                    <a:pt x="928" y="44741"/>
                    <a:pt x="778" y="45477"/>
                  </a:cubicBezTo>
                  <a:cubicBezTo>
                    <a:pt x="621" y="46212"/>
                    <a:pt x="488" y="46867"/>
                    <a:pt x="400" y="47442"/>
                  </a:cubicBezTo>
                  <a:cubicBezTo>
                    <a:pt x="301" y="48013"/>
                    <a:pt x="226" y="48504"/>
                    <a:pt x="167" y="48902"/>
                  </a:cubicBezTo>
                  <a:cubicBezTo>
                    <a:pt x="104" y="49299"/>
                    <a:pt x="68" y="49610"/>
                    <a:pt x="42" y="49817"/>
                  </a:cubicBezTo>
                  <a:cubicBezTo>
                    <a:pt x="15" y="50024"/>
                    <a:pt x="1" y="50131"/>
                    <a:pt x="1" y="50131"/>
                  </a:cubicBezTo>
                  <a:lnTo>
                    <a:pt x="202" y="49885"/>
                  </a:lnTo>
                  <a:cubicBezTo>
                    <a:pt x="332" y="49722"/>
                    <a:pt x="535" y="49484"/>
                    <a:pt x="779" y="49167"/>
                  </a:cubicBezTo>
                  <a:cubicBezTo>
                    <a:pt x="1281" y="48539"/>
                    <a:pt x="1987" y="47586"/>
                    <a:pt x="2885" y="46416"/>
                  </a:cubicBezTo>
                  <a:cubicBezTo>
                    <a:pt x="3763" y="45246"/>
                    <a:pt x="4829" y="43828"/>
                    <a:pt x="6052" y="42201"/>
                  </a:cubicBezTo>
                  <a:cubicBezTo>
                    <a:pt x="6687" y="41414"/>
                    <a:pt x="7315" y="40558"/>
                    <a:pt x="8002" y="39680"/>
                  </a:cubicBezTo>
                  <a:cubicBezTo>
                    <a:pt x="8723" y="38828"/>
                    <a:pt x="9419" y="37898"/>
                    <a:pt x="10199" y="36988"/>
                  </a:cubicBezTo>
                  <a:cubicBezTo>
                    <a:pt x="10986" y="36082"/>
                    <a:pt x="11764" y="35118"/>
                    <a:pt x="12638" y="34208"/>
                  </a:cubicBezTo>
                  <a:lnTo>
                    <a:pt x="13282" y="33503"/>
                  </a:lnTo>
                  <a:cubicBezTo>
                    <a:pt x="13492" y="33264"/>
                    <a:pt x="13709" y="33027"/>
                    <a:pt x="13945" y="32807"/>
                  </a:cubicBezTo>
                  <a:cubicBezTo>
                    <a:pt x="14405" y="32356"/>
                    <a:pt x="14861" y="31894"/>
                    <a:pt x="15322" y="31428"/>
                  </a:cubicBezTo>
                  <a:cubicBezTo>
                    <a:pt x="17228" y="29633"/>
                    <a:pt x="19268" y="27869"/>
                    <a:pt x="21527" y="26330"/>
                  </a:cubicBezTo>
                  <a:cubicBezTo>
                    <a:pt x="23800" y="24806"/>
                    <a:pt x="26249" y="23458"/>
                    <a:pt x="28851" y="22283"/>
                  </a:cubicBezTo>
                  <a:cubicBezTo>
                    <a:pt x="30202" y="21774"/>
                    <a:pt x="31506" y="21176"/>
                    <a:pt x="32923" y="20751"/>
                  </a:cubicBezTo>
                  <a:lnTo>
                    <a:pt x="33967" y="20399"/>
                  </a:lnTo>
                  <a:lnTo>
                    <a:pt x="34450" y="20232"/>
                  </a:lnTo>
                  <a:lnTo>
                    <a:pt x="34450" y="20232"/>
                  </a:lnTo>
                  <a:lnTo>
                    <a:pt x="34455" y="20231"/>
                  </a:lnTo>
                  <a:lnTo>
                    <a:pt x="34530" y="20209"/>
                  </a:lnTo>
                  <a:lnTo>
                    <a:pt x="34678" y="20165"/>
                  </a:lnTo>
                  <a:lnTo>
                    <a:pt x="34978" y="20080"/>
                  </a:lnTo>
                  <a:lnTo>
                    <a:pt x="35575" y="19906"/>
                  </a:lnTo>
                  <a:cubicBezTo>
                    <a:pt x="35776" y="19847"/>
                    <a:pt x="35982" y="19785"/>
                    <a:pt x="36131" y="19754"/>
                  </a:cubicBezTo>
                  <a:lnTo>
                    <a:pt x="37113" y="19510"/>
                  </a:lnTo>
                  <a:cubicBezTo>
                    <a:pt x="39968" y="18824"/>
                    <a:pt x="43065" y="18300"/>
                    <a:pt x="46193" y="17814"/>
                  </a:cubicBezTo>
                  <a:cubicBezTo>
                    <a:pt x="49318" y="17326"/>
                    <a:pt x="52502" y="16852"/>
                    <a:pt x="55612" y="16298"/>
                  </a:cubicBezTo>
                  <a:cubicBezTo>
                    <a:pt x="58727" y="15744"/>
                    <a:pt x="61786" y="15097"/>
                    <a:pt x="64679" y="14304"/>
                  </a:cubicBezTo>
                  <a:cubicBezTo>
                    <a:pt x="67571" y="13517"/>
                    <a:pt x="70303" y="12566"/>
                    <a:pt x="72750" y="11459"/>
                  </a:cubicBezTo>
                  <a:cubicBezTo>
                    <a:pt x="75200" y="10361"/>
                    <a:pt x="77351" y="9092"/>
                    <a:pt x="79124" y="7800"/>
                  </a:cubicBezTo>
                  <a:cubicBezTo>
                    <a:pt x="80655" y="6694"/>
                    <a:pt x="82052" y="5416"/>
                    <a:pt x="83290" y="3990"/>
                  </a:cubicBezTo>
                  <a:cubicBezTo>
                    <a:pt x="83537" y="3693"/>
                    <a:pt x="83771" y="3412"/>
                    <a:pt x="83991" y="3147"/>
                  </a:cubicBezTo>
                  <a:cubicBezTo>
                    <a:pt x="84208" y="2883"/>
                    <a:pt x="84382" y="2602"/>
                    <a:pt x="84556" y="2361"/>
                  </a:cubicBezTo>
                  <a:cubicBezTo>
                    <a:pt x="84724" y="2118"/>
                    <a:pt x="84881" y="1889"/>
                    <a:pt x="85023" y="1684"/>
                  </a:cubicBezTo>
                  <a:cubicBezTo>
                    <a:pt x="85164" y="1480"/>
                    <a:pt x="85269" y="1268"/>
                    <a:pt x="85374" y="1093"/>
                  </a:cubicBezTo>
                  <a:cubicBezTo>
                    <a:pt x="85577" y="741"/>
                    <a:pt x="85723" y="463"/>
                    <a:pt x="85821" y="279"/>
                  </a:cubicBezTo>
                  <a:cubicBezTo>
                    <a:pt x="85917" y="96"/>
                    <a:pt x="85969" y="1"/>
                    <a:pt x="85969" y="1"/>
                  </a:cubicBezTo>
                  <a:close/>
                </a:path>
              </a:pathLst>
            </a:custGeom>
            <a:solidFill>
              <a:srgbClr val="DCF3F9">
                <a:alpha val="2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2"/>
          <p:cNvSpPr txBox="1">
            <a:spLocks noGrp="1"/>
          </p:cNvSpPr>
          <p:nvPr>
            <p:ph type="ctrTitle"/>
          </p:nvPr>
        </p:nvSpPr>
        <p:spPr>
          <a:xfrm>
            <a:off x="1830900" y="1725947"/>
            <a:ext cx="5482200" cy="13275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5200"/>
              <a:buNone/>
              <a:defRPr sz="5200">
                <a:solidFill>
                  <a:schemeClr val="lt1"/>
                </a:solidFill>
              </a:defRPr>
            </a:lvl1pPr>
            <a:lvl2pPr lvl="1" algn="ctr">
              <a:lnSpc>
                <a:spcPct val="80000"/>
              </a:lnSpc>
              <a:spcBef>
                <a:spcPts val="0"/>
              </a:spcBef>
              <a:spcAft>
                <a:spcPts val="0"/>
              </a:spcAft>
              <a:buClr>
                <a:schemeClr val="lt1"/>
              </a:buClr>
              <a:buSzPts val="5200"/>
              <a:buNone/>
              <a:defRPr sz="5200">
                <a:solidFill>
                  <a:schemeClr val="lt1"/>
                </a:solidFill>
              </a:defRPr>
            </a:lvl2pPr>
            <a:lvl3pPr lvl="2" algn="ctr">
              <a:lnSpc>
                <a:spcPct val="80000"/>
              </a:lnSpc>
              <a:spcBef>
                <a:spcPts val="0"/>
              </a:spcBef>
              <a:spcAft>
                <a:spcPts val="0"/>
              </a:spcAft>
              <a:buClr>
                <a:schemeClr val="lt1"/>
              </a:buClr>
              <a:buSzPts val="5200"/>
              <a:buNone/>
              <a:defRPr sz="5200">
                <a:solidFill>
                  <a:schemeClr val="lt1"/>
                </a:solidFill>
              </a:defRPr>
            </a:lvl3pPr>
            <a:lvl4pPr lvl="3" algn="ctr">
              <a:lnSpc>
                <a:spcPct val="80000"/>
              </a:lnSpc>
              <a:spcBef>
                <a:spcPts val="0"/>
              </a:spcBef>
              <a:spcAft>
                <a:spcPts val="0"/>
              </a:spcAft>
              <a:buClr>
                <a:schemeClr val="lt1"/>
              </a:buClr>
              <a:buSzPts val="5200"/>
              <a:buNone/>
              <a:defRPr sz="5200">
                <a:solidFill>
                  <a:schemeClr val="lt1"/>
                </a:solidFill>
              </a:defRPr>
            </a:lvl4pPr>
            <a:lvl5pPr lvl="4" algn="ctr">
              <a:lnSpc>
                <a:spcPct val="80000"/>
              </a:lnSpc>
              <a:spcBef>
                <a:spcPts val="0"/>
              </a:spcBef>
              <a:spcAft>
                <a:spcPts val="0"/>
              </a:spcAft>
              <a:buClr>
                <a:schemeClr val="lt1"/>
              </a:buClr>
              <a:buSzPts val="5200"/>
              <a:buNone/>
              <a:defRPr sz="5200">
                <a:solidFill>
                  <a:schemeClr val="lt1"/>
                </a:solidFill>
              </a:defRPr>
            </a:lvl5pPr>
            <a:lvl6pPr lvl="5" algn="ctr">
              <a:lnSpc>
                <a:spcPct val="80000"/>
              </a:lnSpc>
              <a:spcBef>
                <a:spcPts val="0"/>
              </a:spcBef>
              <a:spcAft>
                <a:spcPts val="0"/>
              </a:spcAft>
              <a:buClr>
                <a:schemeClr val="lt1"/>
              </a:buClr>
              <a:buSzPts val="5200"/>
              <a:buNone/>
              <a:defRPr sz="5200">
                <a:solidFill>
                  <a:schemeClr val="lt1"/>
                </a:solidFill>
              </a:defRPr>
            </a:lvl6pPr>
            <a:lvl7pPr lvl="6" algn="ctr">
              <a:lnSpc>
                <a:spcPct val="80000"/>
              </a:lnSpc>
              <a:spcBef>
                <a:spcPts val="0"/>
              </a:spcBef>
              <a:spcAft>
                <a:spcPts val="0"/>
              </a:spcAft>
              <a:buClr>
                <a:schemeClr val="lt1"/>
              </a:buClr>
              <a:buSzPts val="5200"/>
              <a:buNone/>
              <a:defRPr sz="5200">
                <a:solidFill>
                  <a:schemeClr val="lt1"/>
                </a:solidFill>
              </a:defRPr>
            </a:lvl7pPr>
            <a:lvl8pPr lvl="7" algn="ctr">
              <a:lnSpc>
                <a:spcPct val="80000"/>
              </a:lnSpc>
              <a:spcBef>
                <a:spcPts val="0"/>
              </a:spcBef>
              <a:spcAft>
                <a:spcPts val="0"/>
              </a:spcAft>
              <a:buClr>
                <a:schemeClr val="lt1"/>
              </a:buClr>
              <a:buSzPts val="5200"/>
              <a:buNone/>
              <a:defRPr sz="5200">
                <a:solidFill>
                  <a:schemeClr val="lt1"/>
                </a:solidFill>
              </a:defRPr>
            </a:lvl8pPr>
            <a:lvl9pPr lvl="8" algn="ctr">
              <a:lnSpc>
                <a:spcPct val="80000"/>
              </a:lnSpc>
              <a:spcBef>
                <a:spcPts val="0"/>
              </a:spcBef>
              <a:spcAft>
                <a:spcPts val="0"/>
              </a:spcAft>
              <a:buClr>
                <a:schemeClr val="lt1"/>
              </a:buClr>
              <a:buSzPts val="5200"/>
              <a:buNone/>
              <a:defRPr sz="5200">
                <a:solidFill>
                  <a:schemeClr val="lt1"/>
                </a:solidFill>
              </a:defRPr>
            </a:lvl9pPr>
          </a:lstStyle>
          <a:p>
            <a:endParaRPr/>
          </a:p>
        </p:txBody>
      </p:sp>
      <p:sp>
        <p:nvSpPr>
          <p:cNvPr id="28" name="Google Shape;28;p2"/>
          <p:cNvSpPr txBox="1">
            <a:spLocks noGrp="1"/>
          </p:cNvSpPr>
          <p:nvPr>
            <p:ph type="subTitle" idx="1"/>
          </p:nvPr>
        </p:nvSpPr>
        <p:spPr>
          <a:xfrm>
            <a:off x="3286200" y="2971422"/>
            <a:ext cx="2571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804904" y="3032300"/>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3" name="Google Shape;103;p17"/>
          <p:cNvSpPr/>
          <p:nvPr/>
        </p:nvSpPr>
        <p:spPr>
          <a:xfrm rot="3029904">
            <a:off x="6033555" y="-2071884"/>
            <a:ext cx="4646966" cy="4321376"/>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txBox="1">
            <a:spLocks noGrp="1"/>
          </p:cNvSpPr>
          <p:nvPr>
            <p:ph type="subTitle" idx="1"/>
          </p:nvPr>
        </p:nvSpPr>
        <p:spPr>
          <a:xfrm>
            <a:off x="804900" y="3560275"/>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17"/>
          <p:cNvSpPr txBox="1">
            <a:spLocks noGrp="1"/>
          </p:cNvSpPr>
          <p:nvPr>
            <p:ph type="title" idx="2"/>
          </p:nvPr>
        </p:nvSpPr>
        <p:spPr>
          <a:xfrm>
            <a:off x="635425" y="403200"/>
            <a:ext cx="31587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7"/>
          <p:cNvSpPr txBox="1">
            <a:spLocks noGrp="1"/>
          </p:cNvSpPr>
          <p:nvPr>
            <p:ph type="title" idx="3"/>
          </p:nvPr>
        </p:nvSpPr>
        <p:spPr>
          <a:xfrm>
            <a:off x="3406654" y="3032300"/>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7" name="Google Shape;107;p17"/>
          <p:cNvSpPr txBox="1">
            <a:spLocks noGrp="1"/>
          </p:cNvSpPr>
          <p:nvPr>
            <p:ph type="subTitle" idx="4"/>
          </p:nvPr>
        </p:nvSpPr>
        <p:spPr>
          <a:xfrm>
            <a:off x="3406650" y="3560275"/>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7"/>
          <p:cNvSpPr txBox="1">
            <a:spLocks noGrp="1"/>
          </p:cNvSpPr>
          <p:nvPr>
            <p:ph type="title" idx="5"/>
          </p:nvPr>
        </p:nvSpPr>
        <p:spPr>
          <a:xfrm>
            <a:off x="6008404" y="3032300"/>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9" name="Google Shape;109;p17"/>
          <p:cNvSpPr txBox="1">
            <a:spLocks noGrp="1"/>
          </p:cNvSpPr>
          <p:nvPr>
            <p:ph type="subTitle" idx="6"/>
          </p:nvPr>
        </p:nvSpPr>
        <p:spPr>
          <a:xfrm>
            <a:off x="6008400" y="3560275"/>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SECTION_TITLE_AND_DESCRIPTION_1_1_1_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804904" y="3489500"/>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21"/>
          <p:cNvSpPr txBox="1">
            <a:spLocks noGrp="1"/>
          </p:cNvSpPr>
          <p:nvPr>
            <p:ph type="subTitle" idx="1"/>
          </p:nvPr>
        </p:nvSpPr>
        <p:spPr>
          <a:xfrm>
            <a:off x="804900" y="4017475"/>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21"/>
          <p:cNvSpPr txBox="1">
            <a:spLocks noGrp="1"/>
          </p:cNvSpPr>
          <p:nvPr>
            <p:ph type="title" idx="2"/>
          </p:nvPr>
        </p:nvSpPr>
        <p:spPr>
          <a:xfrm>
            <a:off x="635425" y="403200"/>
            <a:ext cx="31587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1" name="Google Shape;131;p21"/>
          <p:cNvSpPr txBox="1">
            <a:spLocks noGrp="1"/>
          </p:cNvSpPr>
          <p:nvPr>
            <p:ph type="title" idx="3"/>
          </p:nvPr>
        </p:nvSpPr>
        <p:spPr>
          <a:xfrm>
            <a:off x="3406654" y="3489500"/>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2" name="Google Shape;132;p21"/>
          <p:cNvSpPr txBox="1">
            <a:spLocks noGrp="1"/>
          </p:cNvSpPr>
          <p:nvPr>
            <p:ph type="subTitle" idx="4"/>
          </p:nvPr>
        </p:nvSpPr>
        <p:spPr>
          <a:xfrm>
            <a:off x="3406650" y="4017475"/>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3" name="Google Shape;133;p21"/>
          <p:cNvSpPr txBox="1">
            <a:spLocks noGrp="1"/>
          </p:cNvSpPr>
          <p:nvPr>
            <p:ph type="title" idx="5"/>
          </p:nvPr>
        </p:nvSpPr>
        <p:spPr>
          <a:xfrm>
            <a:off x="6008404" y="3489500"/>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4" name="Google Shape;134;p21"/>
          <p:cNvSpPr txBox="1">
            <a:spLocks noGrp="1"/>
          </p:cNvSpPr>
          <p:nvPr>
            <p:ph type="subTitle" idx="6"/>
          </p:nvPr>
        </p:nvSpPr>
        <p:spPr>
          <a:xfrm>
            <a:off x="6008400" y="4017475"/>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21"/>
          <p:cNvSpPr txBox="1">
            <a:spLocks noGrp="1"/>
          </p:cNvSpPr>
          <p:nvPr>
            <p:ph type="title" idx="7"/>
          </p:nvPr>
        </p:nvSpPr>
        <p:spPr>
          <a:xfrm>
            <a:off x="804904" y="1735913"/>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6" name="Google Shape;136;p21"/>
          <p:cNvSpPr txBox="1">
            <a:spLocks noGrp="1"/>
          </p:cNvSpPr>
          <p:nvPr>
            <p:ph type="subTitle" idx="8"/>
          </p:nvPr>
        </p:nvSpPr>
        <p:spPr>
          <a:xfrm>
            <a:off x="804900" y="2263888"/>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7" name="Google Shape;137;p21"/>
          <p:cNvSpPr txBox="1">
            <a:spLocks noGrp="1"/>
          </p:cNvSpPr>
          <p:nvPr>
            <p:ph type="title" idx="9"/>
          </p:nvPr>
        </p:nvSpPr>
        <p:spPr>
          <a:xfrm>
            <a:off x="3406654" y="1735913"/>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21"/>
          <p:cNvSpPr txBox="1">
            <a:spLocks noGrp="1"/>
          </p:cNvSpPr>
          <p:nvPr>
            <p:ph type="subTitle" idx="13"/>
          </p:nvPr>
        </p:nvSpPr>
        <p:spPr>
          <a:xfrm>
            <a:off x="3406650" y="2263888"/>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21"/>
          <p:cNvSpPr txBox="1">
            <a:spLocks noGrp="1"/>
          </p:cNvSpPr>
          <p:nvPr>
            <p:ph type="title" idx="14"/>
          </p:nvPr>
        </p:nvSpPr>
        <p:spPr>
          <a:xfrm>
            <a:off x="6008404" y="1735913"/>
            <a:ext cx="23307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15"/>
          </p:nvPr>
        </p:nvSpPr>
        <p:spPr>
          <a:xfrm>
            <a:off x="6008400" y="2263888"/>
            <a:ext cx="2330700" cy="85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635425" y="1262700"/>
            <a:ext cx="7374600" cy="3155100"/>
          </a:xfrm>
          <a:prstGeom prst="rect">
            <a:avLst/>
          </a:prstGeom>
        </p:spPr>
        <p:txBody>
          <a:bodyPr spcFirstLastPara="1" wrap="square" lIns="91425" tIns="91425" rIns="91425" bIns="91425" anchor="t" anchorCtr="0">
            <a:noAutofit/>
          </a:bodyPr>
          <a:lstStyle>
            <a:lvl1pPr marL="457200" lvl="0" indent="-311150">
              <a:lnSpc>
                <a:spcPct val="100000"/>
              </a:lnSpc>
              <a:spcBef>
                <a:spcPts val="0"/>
              </a:spcBef>
              <a:spcAft>
                <a:spcPts val="0"/>
              </a:spcAft>
              <a:buSzPts val="1300"/>
              <a:buChar char="●"/>
              <a:defRPr sz="1300"/>
            </a:lvl1pPr>
            <a:lvl2pPr marL="914400" lvl="1" indent="-311150">
              <a:lnSpc>
                <a:spcPct val="100000"/>
              </a:lnSpc>
              <a:spcBef>
                <a:spcPts val="1600"/>
              </a:spcBef>
              <a:spcAft>
                <a:spcPts val="0"/>
              </a:spcAft>
              <a:buSzPts val="1300"/>
              <a:buChar char="○"/>
              <a:defRPr sz="1300"/>
            </a:lvl2pPr>
            <a:lvl3pPr marL="1371600" lvl="2" indent="-311150">
              <a:lnSpc>
                <a:spcPct val="100000"/>
              </a:lnSpc>
              <a:spcBef>
                <a:spcPts val="1600"/>
              </a:spcBef>
              <a:spcAft>
                <a:spcPts val="0"/>
              </a:spcAft>
              <a:buSzPts val="1300"/>
              <a:buChar char="■"/>
              <a:defRPr sz="1300"/>
            </a:lvl3pPr>
            <a:lvl4pPr marL="1828800" lvl="3" indent="-311150">
              <a:lnSpc>
                <a:spcPct val="100000"/>
              </a:lnSpc>
              <a:spcBef>
                <a:spcPts val="1600"/>
              </a:spcBef>
              <a:spcAft>
                <a:spcPts val="0"/>
              </a:spcAft>
              <a:buSzPts val="1300"/>
              <a:buChar char="●"/>
              <a:defRPr sz="1300"/>
            </a:lvl4pPr>
            <a:lvl5pPr marL="2286000" lvl="4" indent="-311150">
              <a:lnSpc>
                <a:spcPct val="100000"/>
              </a:lnSpc>
              <a:spcBef>
                <a:spcPts val="1600"/>
              </a:spcBef>
              <a:spcAft>
                <a:spcPts val="0"/>
              </a:spcAft>
              <a:buSzPts val="1300"/>
              <a:buChar char="○"/>
              <a:defRPr sz="1300"/>
            </a:lvl5pPr>
            <a:lvl6pPr marL="2743200" lvl="5" indent="-311150">
              <a:lnSpc>
                <a:spcPct val="100000"/>
              </a:lnSpc>
              <a:spcBef>
                <a:spcPts val="1600"/>
              </a:spcBef>
              <a:spcAft>
                <a:spcPts val="0"/>
              </a:spcAft>
              <a:buSzPts val="1300"/>
              <a:buChar char="■"/>
              <a:defRPr sz="1300"/>
            </a:lvl6pPr>
            <a:lvl7pPr marL="3200400" lvl="6" indent="-311150">
              <a:lnSpc>
                <a:spcPct val="100000"/>
              </a:lnSpc>
              <a:spcBef>
                <a:spcPts val="1600"/>
              </a:spcBef>
              <a:spcAft>
                <a:spcPts val="0"/>
              </a:spcAft>
              <a:buSzPts val="1300"/>
              <a:buChar char="●"/>
              <a:defRPr sz="1300"/>
            </a:lvl7pPr>
            <a:lvl8pPr marL="3657600" lvl="7" indent="-311150">
              <a:lnSpc>
                <a:spcPct val="100000"/>
              </a:lnSpc>
              <a:spcBef>
                <a:spcPts val="1600"/>
              </a:spcBef>
              <a:spcAft>
                <a:spcPts val="0"/>
              </a:spcAft>
              <a:buSzPts val="1300"/>
              <a:buChar char="○"/>
              <a:defRPr sz="1300"/>
            </a:lvl8pPr>
            <a:lvl9pPr marL="4114800" lvl="8" indent="-311150">
              <a:lnSpc>
                <a:spcPct val="100000"/>
              </a:lnSpc>
              <a:spcBef>
                <a:spcPts val="1600"/>
              </a:spcBef>
              <a:spcAft>
                <a:spcPts val="1600"/>
              </a:spcAft>
              <a:buSzPts val="1300"/>
              <a:buChar char="■"/>
              <a:defRPr sz="1300"/>
            </a:lvl9pPr>
          </a:lstStyle>
          <a:p>
            <a:endParaRPr/>
          </a:p>
        </p:txBody>
      </p:sp>
      <p:sp>
        <p:nvSpPr>
          <p:cNvPr id="36" name="Google Shape;36;p4"/>
          <p:cNvSpPr txBox="1">
            <a:spLocks noGrp="1"/>
          </p:cNvSpPr>
          <p:nvPr>
            <p:ph type="title"/>
          </p:nvPr>
        </p:nvSpPr>
        <p:spPr>
          <a:xfrm>
            <a:off x="635425" y="403200"/>
            <a:ext cx="6763500" cy="859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35425" y="403200"/>
            <a:ext cx="44784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635425" y="2269575"/>
            <a:ext cx="3108300" cy="22497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600"/>
            </a:lvl1pPr>
            <a:lvl2pPr marL="914400" lvl="1" indent="-330200">
              <a:lnSpc>
                <a:spcPct val="100000"/>
              </a:lnSpc>
              <a:spcBef>
                <a:spcPts val="1600"/>
              </a:spcBef>
              <a:spcAft>
                <a:spcPts val="0"/>
              </a:spcAft>
              <a:buSzPts val="1600"/>
              <a:buChar char="○"/>
              <a:defRPr sz="1600"/>
            </a:lvl2pPr>
            <a:lvl3pPr marL="1371600" lvl="2" indent="-330200">
              <a:lnSpc>
                <a:spcPct val="100000"/>
              </a:lnSpc>
              <a:spcBef>
                <a:spcPts val="1600"/>
              </a:spcBef>
              <a:spcAft>
                <a:spcPts val="0"/>
              </a:spcAft>
              <a:buSzPts val="1600"/>
              <a:buChar char="■"/>
              <a:defRPr sz="1600"/>
            </a:lvl3pPr>
            <a:lvl4pPr marL="1828800" lvl="3" indent="-330200">
              <a:lnSpc>
                <a:spcPct val="100000"/>
              </a:lnSpc>
              <a:spcBef>
                <a:spcPts val="1600"/>
              </a:spcBef>
              <a:spcAft>
                <a:spcPts val="0"/>
              </a:spcAft>
              <a:buSzPts val="1600"/>
              <a:buChar char="●"/>
              <a:defRPr sz="1600"/>
            </a:lvl4pPr>
            <a:lvl5pPr marL="2286000" lvl="4" indent="-330200">
              <a:lnSpc>
                <a:spcPct val="100000"/>
              </a:lnSpc>
              <a:spcBef>
                <a:spcPts val="1600"/>
              </a:spcBef>
              <a:spcAft>
                <a:spcPts val="0"/>
              </a:spcAft>
              <a:buSzPts val="1600"/>
              <a:buChar char="○"/>
              <a:defRPr sz="1600"/>
            </a:lvl5pPr>
            <a:lvl6pPr marL="2743200" lvl="5" indent="-330200">
              <a:lnSpc>
                <a:spcPct val="100000"/>
              </a:lnSpc>
              <a:spcBef>
                <a:spcPts val="1600"/>
              </a:spcBef>
              <a:spcAft>
                <a:spcPts val="0"/>
              </a:spcAft>
              <a:buSzPts val="1600"/>
              <a:buChar char="■"/>
              <a:defRPr sz="1600"/>
            </a:lvl6pPr>
            <a:lvl7pPr marL="3200400" lvl="6" indent="-330200">
              <a:lnSpc>
                <a:spcPct val="100000"/>
              </a:lnSpc>
              <a:spcBef>
                <a:spcPts val="1600"/>
              </a:spcBef>
              <a:spcAft>
                <a:spcPts val="0"/>
              </a:spcAft>
              <a:buSzPts val="1600"/>
              <a:buChar char="●"/>
              <a:defRPr sz="1600"/>
            </a:lvl7pPr>
            <a:lvl8pPr marL="3657600" lvl="7" indent="-330200">
              <a:lnSpc>
                <a:spcPct val="100000"/>
              </a:lnSpc>
              <a:spcBef>
                <a:spcPts val="1600"/>
              </a:spcBef>
              <a:spcAft>
                <a:spcPts val="0"/>
              </a:spcAft>
              <a:buSzPts val="1600"/>
              <a:buChar char="○"/>
              <a:defRPr sz="1600"/>
            </a:lvl8pPr>
            <a:lvl9pPr marL="4114800" lvl="8" indent="-330200">
              <a:lnSpc>
                <a:spcPct val="100000"/>
              </a:lnSpc>
              <a:spcBef>
                <a:spcPts val="1600"/>
              </a:spcBef>
              <a:spcAft>
                <a:spcPts val="1600"/>
              </a:spcAft>
              <a:buSzPts val="1600"/>
              <a:buChar char="■"/>
              <a:defRPr sz="1600"/>
            </a:lvl9pPr>
          </a:lstStyle>
          <a:p>
            <a:endParaRPr/>
          </a:p>
        </p:txBody>
      </p:sp>
      <p:sp>
        <p:nvSpPr>
          <p:cNvPr id="45" name="Google Shape;45;p7"/>
          <p:cNvSpPr txBox="1">
            <a:spLocks noGrp="1"/>
          </p:cNvSpPr>
          <p:nvPr>
            <p:ph type="title"/>
          </p:nvPr>
        </p:nvSpPr>
        <p:spPr>
          <a:xfrm>
            <a:off x="635425" y="403200"/>
            <a:ext cx="3413700" cy="1372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48" name="Google Shape;4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subTitle" idx="1"/>
          </p:nvPr>
        </p:nvSpPr>
        <p:spPr>
          <a:xfrm>
            <a:off x="635425" y="1685875"/>
            <a:ext cx="3348600" cy="72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635425" y="2673500"/>
            <a:ext cx="3348600" cy="20577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1600"/>
              </a:spcBef>
              <a:spcAft>
                <a:spcPts val="0"/>
              </a:spcAft>
              <a:buSzPts val="1400"/>
              <a:buChar char="○"/>
              <a:defRPr/>
            </a:lvl2pPr>
            <a:lvl3pPr marL="1371600" lvl="2" indent="-317500">
              <a:lnSpc>
                <a:spcPct val="100000"/>
              </a:lnSpc>
              <a:spcBef>
                <a:spcPts val="1600"/>
              </a:spcBef>
              <a:spcAft>
                <a:spcPts val="0"/>
              </a:spcAft>
              <a:buSzPts val="1400"/>
              <a:buChar char="■"/>
              <a:defRPr/>
            </a:lvl3pPr>
            <a:lvl4pPr marL="1828800" lvl="3" indent="-317500">
              <a:lnSpc>
                <a:spcPct val="100000"/>
              </a:lnSpc>
              <a:spcBef>
                <a:spcPts val="1600"/>
              </a:spcBef>
              <a:spcAft>
                <a:spcPts val="0"/>
              </a:spcAft>
              <a:buSzPts val="1400"/>
              <a:buChar char="●"/>
              <a:defRPr/>
            </a:lvl4pPr>
            <a:lvl5pPr marL="2286000" lvl="4" indent="-317500">
              <a:lnSpc>
                <a:spcPct val="100000"/>
              </a:lnSpc>
              <a:spcBef>
                <a:spcPts val="1600"/>
              </a:spcBef>
              <a:spcAft>
                <a:spcPts val="0"/>
              </a:spcAft>
              <a:buSzPts val="1400"/>
              <a:buChar char="○"/>
              <a:defRPr/>
            </a:lvl5pPr>
            <a:lvl6pPr marL="2743200" lvl="5" indent="-317500">
              <a:lnSpc>
                <a:spcPct val="100000"/>
              </a:lnSpc>
              <a:spcBef>
                <a:spcPts val="1600"/>
              </a:spcBef>
              <a:spcAft>
                <a:spcPts val="0"/>
              </a:spcAft>
              <a:buSzPts val="1400"/>
              <a:buChar char="■"/>
              <a:defRPr/>
            </a:lvl6pPr>
            <a:lvl7pPr marL="3200400" lvl="6" indent="-317500">
              <a:lnSpc>
                <a:spcPct val="100000"/>
              </a:lnSpc>
              <a:spcBef>
                <a:spcPts val="1600"/>
              </a:spcBef>
              <a:spcAft>
                <a:spcPts val="0"/>
              </a:spcAft>
              <a:buSzPts val="1400"/>
              <a:buChar char="●"/>
              <a:defRPr/>
            </a:lvl7pPr>
            <a:lvl8pPr marL="3657600" lvl="7" indent="-317500">
              <a:lnSpc>
                <a:spcPct val="100000"/>
              </a:lnSpc>
              <a:spcBef>
                <a:spcPts val="1600"/>
              </a:spcBef>
              <a:spcAft>
                <a:spcPts val="0"/>
              </a:spcAft>
              <a:buSzPts val="1400"/>
              <a:buChar char="○"/>
              <a:defRPr/>
            </a:lvl8pPr>
            <a:lvl9pPr marL="4114800" lvl="8" indent="-317500">
              <a:lnSpc>
                <a:spcPct val="100000"/>
              </a:lnSpc>
              <a:spcBef>
                <a:spcPts val="1600"/>
              </a:spcBef>
              <a:spcAft>
                <a:spcPts val="1600"/>
              </a:spcAft>
              <a:buSzPts val="1400"/>
              <a:buChar char="■"/>
              <a:defRPr/>
            </a:lvl9pPr>
          </a:lstStyle>
          <a:p>
            <a:endParaRPr/>
          </a:p>
        </p:txBody>
      </p:sp>
      <p:sp>
        <p:nvSpPr>
          <p:cNvPr id="52" name="Google Shape;52;p9"/>
          <p:cNvSpPr txBox="1">
            <a:spLocks noGrp="1"/>
          </p:cNvSpPr>
          <p:nvPr>
            <p:ph type="title"/>
          </p:nvPr>
        </p:nvSpPr>
        <p:spPr>
          <a:xfrm>
            <a:off x="635425" y="403200"/>
            <a:ext cx="28662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3"/>
        <p:cNvGrpSpPr/>
        <p:nvPr/>
      </p:nvGrpSpPr>
      <p:grpSpPr>
        <a:xfrm>
          <a:off x="0" y="0"/>
          <a:ext cx="0" cy="0"/>
          <a:chOff x="0" y="0"/>
          <a:chExt cx="0" cy="0"/>
        </a:xfrm>
      </p:grpSpPr>
      <p:sp>
        <p:nvSpPr>
          <p:cNvPr id="64" name="Google Shape;64;p13"/>
          <p:cNvSpPr/>
          <p:nvPr/>
        </p:nvSpPr>
        <p:spPr>
          <a:xfrm rot="-5400000">
            <a:off x="5555966" y="1743945"/>
            <a:ext cx="5899737" cy="1519868"/>
          </a:xfrm>
          <a:custGeom>
            <a:avLst/>
            <a:gdLst/>
            <a:ahLst/>
            <a:cxnLst/>
            <a:rect l="l" t="t" r="r" b="b"/>
            <a:pathLst>
              <a:path w="168588" h="43431" extrusionOk="0">
                <a:moveTo>
                  <a:pt x="49995" y="1"/>
                </a:moveTo>
                <a:cubicBezTo>
                  <a:pt x="46084" y="1"/>
                  <a:pt x="41998" y="657"/>
                  <a:pt x="38409" y="2114"/>
                </a:cubicBezTo>
                <a:cubicBezTo>
                  <a:pt x="31181" y="5049"/>
                  <a:pt x="25937" y="11113"/>
                  <a:pt x="20309" y="16260"/>
                </a:cubicBezTo>
                <a:cubicBezTo>
                  <a:pt x="15158" y="20970"/>
                  <a:pt x="9197" y="25234"/>
                  <a:pt x="1971" y="25234"/>
                </a:cubicBezTo>
                <a:cubicBezTo>
                  <a:pt x="1750" y="25234"/>
                  <a:pt x="1528" y="25230"/>
                  <a:pt x="1304" y="25222"/>
                </a:cubicBezTo>
                <a:cubicBezTo>
                  <a:pt x="866" y="25206"/>
                  <a:pt x="432" y="25172"/>
                  <a:pt x="0" y="25128"/>
                </a:cubicBezTo>
                <a:lnTo>
                  <a:pt x="0" y="43431"/>
                </a:lnTo>
                <a:lnTo>
                  <a:pt x="168588" y="43431"/>
                </a:lnTo>
                <a:cubicBezTo>
                  <a:pt x="168388" y="42192"/>
                  <a:pt x="168146" y="40965"/>
                  <a:pt x="167861" y="39751"/>
                </a:cubicBezTo>
                <a:cubicBezTo>
                  <a:pt x="166693" y="34753"/>
                  <a:pt x="164850" y="29515"/>
                  <a:pt x="161418" y="25592"/>
                </a:cubicBezTo>
                <a:cubicBezTo>
                  <a:pt x="158528" y="22287"/>
                  <a:pt x="154629" y="20586"/>
                  <a:pt x="150265" y="20338"/>
                </a:cubicBezTo>
                <a:cubicBezTo>
                  <a:pt x="149737" y="20308"/>
                  <a:pt x="149208" y="20294"/>
                  <a:pt x="148679" y="20294"/>
                </a:cubicBezTo>
                <a:cubicBezTo>
                  <a:pt x="144519" y="20294"/>
                  <a:pt x="140361" y="21194"/>
                  <a:pt x="136434" y="22513"/>
                </a:cubicBezTo>
                <a:cubicBezTo>
                  <a:pt x="131781" y="24074"/>
                  <a:pt x="127559" y="26581"/>
                  <a:pt x="122964" y="28283"/>
                </a:cubicBezTo>
                <a:cubicBezTo>
                  <a:pt x="118210" y="30044"/>
                  <a:pt x="113210" y="31153"/>
                  <a:pt x="108126" y="31175"/>
                </a:cubicBezTo>
                <a:cubicBezTo>
                  <a:pt x="108057" y="31175"/>
                  <a:pt x="107987" y="31175"/>
                  <a:pt x="107918" y="31175"/>
                </a:cubicBezTo>
                <a:cubicBezTo>
                  <a:pt x="105391" y="31175"/>
                  <a:pt x="102868" y="30955"/>
                  <a:pt x="100377" y="30519"/>
                </a:cubicBezTo>
                <a:cubicBezTo>
                  <a:pt x="97996" y="30101"/>
                  <a:pt x="95673" y="29439"/>
                  <a:pt x="93289" y="29032"/>
                </a:cubicBezTo>
                <a:cubicBezTo>
                  <a:pt x="88881" y="28279"/>
                  <a:pt x="84227" y="27860"/>
                  <a:pt x="80143" y="25897"/>
                </a:cubicBezTo>
                <a:cubicBezTo>
                  <a:pt x="78237" y="24979"/>
                  <a:pt x="76451" y="23736"/>
                  <a:pt x="75118" y="22073"/>
                </a:cubicBezTo>
                <a:cubicBezTo>
                  <a:pt x="73711" y="20318"/>
                  <a:pt x="72669" y="18316"/>
                  <a:pt x="71692" y="16300"/>
                </a:cubicBezTo>
                <a:cubicBezTo>
                  <a:pt x="69604" y="11987"/>
                  <a:pt x="67612" y="7697"/>
                  <a:pt x="63820" y="4586"/>
                </a:cubicBezTo>
                <a:cubicBezTo>
                  <a:pt x="60349" y="1738"/>
                  <a:pt x="56047" y="242"/>
                  <a:pt x="51577" y="37"/>
                </a:cubicBezTo>
                <a:cubicBezTo>
                  <a:pt x="51054" y="13"/>
                  <a:pt x="50526" y="1"/>
                  <a:pt x="499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rot="-5400000" flipH="1">
            <a:off x="-575916" y="3546813"/>
            <a:ext cx="1930394" cy="1369424"/>
          </a:xfrm>
          <a:custGeom>
            <a:avLst/>
            <a:gdLst/>
            <a:ahLst/>
            <a:cxnLst/>
            <a:rect l="l" t="t" r="r" b="b"/>
            <a:pathLst>
              <a:path w="55162" h="39132" extrusionOk="0">
                <a:moveTo>
                  <a:pt x="13223" y="0"/>
                </a:moveTo>
                <a:cubicBezTo>
                  <a:pt x="11368" y="4146"/>
                  <a:pt x="9084" y="8097"/>
                  <a:pt x="6841" y="12062"/>
                </a:cubicBezTo>
                <a:cubicBezTo>
                  <a:pt x="5137" y="15078"/>
                  <a:pt x="3462" y="18123"/>
                  <a:pt x="2095" y="21309"/>
                </a:cubicBezTo>
                <a:cubicBezTo>
                  <a:pt x="903" y="24082"/>
                  <a:pt x="1" y="27041"/>
                  <a:pt x="573" y="30086"/>
                </a:cubicBezTo>
                <a:cubicBezTo>
                  <a:pt x="1773" y="36482"/>
                  <a:pt x="7743" y="39131"/>
                  <a:pt x="13648" y="39131"/>
                </a:cubicBezTo>
                <a:cubicBezTo>
                  <a:pt x="15433" y="39131"/>
                  <a:pt x="17212" y="38889"/>
                  <a:pt x="18851" y="38436"/>
                </a:cubicBezTo>
                <a:cubicBezTo>
                  <a:pt x="26443" y="36337"/>
                  <a:pt x="30431" y="29177"/>
                  <a:pt x="36080" y="24335"/>
                </a:cubicBezTo>
                <a:cubicBezTo>
                  <a:pt x="39172" y="21686"/>
                  <a:pt x="42703" y="20047"/>
                  <a:pt x="46732" y="19375"/>
                </a:cubicBezTo>
                <a:cubicBezTo>
                  <a:pt x="48177" y="19133"/>
                  <a:pt x="49637" y="19012"/>
                  <a:pt x="51096" y="19012"/>
                </a:cubicBezTo>
                <a:cubicBezTo>
                  <a:pt x="52455" y="19012"/>
                  <a:pt x="53814" y="19117"/>
                  <a:pt x="55161" y="19327"/>
                </a:cubicBezTo>
                <a:lnTo>
                  <a:pt x="55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10800000">
            <a:off x="-163992" y="-134144"/>
            <a:ext cx="1576245" cy="1597207"/>
          </a:xfrm>
          <a:custGeom>
            <a:avLst/>
            <a:gdLst/>
            <a:ahLst/>
            <a:cxnLst/>
            <a:rect l="l" t="t" r="r" b="b"/>
            <a:pathLst>
              <a:path w="45042" h="45641" extrusionOk="0">
                <a:moveTo>
                  <a:pt x="45041" y="1"/>
                </a:moveTo>
                <a:cubicBezTo>
                  <a:pt x="41296" y="966"/>
                  <a:pt x="37440" y="1582"/>
                  <a:pt x="33605" y="2190"/>
                </a:cubicBezTo>
                <a:cubicBezTo>
                  <a:pt x="26205" y="3364"/>
                  <a:pt x="18510" y="4734"/>
                  <a:pt x="12389" y="9372"/>
                </a:cubicBezTo>
                <a:cubicBezTo>
                  <a:pt x="8729" y="12147"/>
                  <a:pt x="5649" y="15863"/>
                  <a:pt x="3680" y="20017"/>
                </a:cubicBezTo>
                <a:cubicBezTo>
                  <a:pt x="1712" y="24169"/>
                  <a:pt x="737" y="28708"/>
                  <a:pt x="350" y="33269"/>
                </a:cubicBezTo>
                <a:cubicBezTo>
                  <a:pt x="1" y="37395"/>
                  <a:pt x="68" y="41518"/>
                  <a:pt x="244" y="45641"/>
                </a:cubicBezTo>
                <a:lnTo>
                  <a:pt x="45041" y="45641"/>
                </a:lnTo>
                <a:lnTo>
                  <a:pt x="45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95724" y="1674333"/>
            <a:ext cx="187134" cy="196910"/>
          </a:xfrm>
          <a:custGeom>
            <a:avLst/>
            <a:gdLst/>
            <a:ahLst/>
            <a:cxnLst/>
            <a:rect l="l" t="t" r="r" b="b"/>
            <a:pathLst>
              <a:path w="5532" h="5821" extrusionOk="0">
                <a:moveTo>
                  <a:pt x="2791" y="1"/>
                </a:moveTo>
                <a:lnTo>
                  <a:pt x="2129" y="2224"/>
                </a:lnTo>
                <a:lnTo>
                  <a:pt x="2129" y="2224"/>
                </a:lnTo>
                <a:cubicBezTo>
                  <a:pt x="957" y="2236"/>
                  <a:pt x="1" y="2261"/>
                  <a:pt x="1" y="2261"/>
                </a:cubicBezTo>
                <a:cubicBezTo>
                  <a:pt x="570" y="2754"/>
                  <a:pt x="1139" y="3203"/>
                  <a:pt x="1709" y="3636"/>
                </a:cubicBezTo>
                <a:lnTo>
                  <a:pt x="1709" y="3636"/>
                </a:lnTo>
                <a:lnTo>
                  <a:pt x="1059" y="5821"/>
                </a:lnTo>
                <a:cubicBezTo>
                  <a:pt x="1489" y="5421"/>
                  <a:pt x="2101" y="4913"/>
                  <a:pt x="2735" y="4407"/>
                </a:cubicBezTo>
                <a:lnTo>
                  <a:pt x="2735" y="4407"/>
                </a:lnTo>
                <a:cubicBezTo>
                  <a:pt x="3267" y="4804"/>
                  <a:pt x="3798" y="5203"/>
                  <a:pt x="4330" y="5628"/>
                </a:cubicBezTo>
                <a:cubicBezTo>
                  <a:pt x="4186" y="5055"/>
                  <a:pt x="3992" y="4324"/>
                  <a:pt x="3789" y="3580"/>
                </a:cubicBezTo>
                <a:lnTo>
                  <a:pt x="3789" y="3580"/>
                </a:lnTo>
                <a:cubicBezTo>
                  <a:pt x="4744" y="2842"/>
                  <a:pt x="5532" y="2261"/>
                  <a:pt x="5532" y="2261"/>
                </a:cubicBezTo>
                <a:cubicBezTo>
                  <a:pt x="4975" y="2230"/>
                  <a:pt x="4204" y="2219"/>
                  <a:pt x="3414" y="2218"/>
                </a:cubicBezTo>
                <a:lnTo>
                  <a:pt x="3414" y="2218"/>
                </a:lnTo>
                <a:cubicBezTo>
                  <a:pt x="3074" y="993"/>
                  <a:pt x="2791" y="1"/>
                  <a:pt x="2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4343568" y="2850895"/>
            <a:ext cx="98472" cy="101685"/>
          </a:xfrm>
          <a:custGeom>
            <a:avLst/>
            <a:gdLst/>
            <a:ahLst/>
            <a:cxnLst/>
            <a:rect l="l" t="t" r="r" b="b"/>
            <a:pathLst>
              <a:path w="2911" h="3006" extrusionOk="0">
                <a:moveTo>
                  <a:pt x="1420" y="0"/>
                </a:moveTo>
                <a:cubicBezTo>
                  <a:pt x="1327" y="406"/>
                  <a:pt x="1221" y="786"/>
                  <a:pt x="1119" y="1161"/>
                </a:cubicBezTo>
                <a:lnTo>
                  <a:pt x="1119" y="1161"/>
                </a:lnTo>
                <a:cubicBezTo>
                  <a:pt x="744" y="1181"/>
                  <a:pt x="369" y="1208"/>
                  <a:pt x="0" y="1227"/>
                </a:cubicBezTo>
                <a:cubicBezTo>
                  <a:pt x="306" y="1475"/>
                  <a:pt x="608" y="1719"/>
                  <a:pt x="918" y="1956"/>
                </a:cubicBezTo>
                <a:lnTo>
                  <a:pt x="918" y="1956"/>
                </a:lnTo>
                <a:cubicBezTo>
                  <a:pt x="841" y="2295"/>
                  <a:pt x="779" y="2641"/>
                  <a:pt x="746" y="3006"/>
                </a:cubicBezTo>
                <a:cubicBezTo>
                  <a:pt x="977" y="2846"/>
                  <a:pt x="1251" y="2639"/>
                  <a:pt x="1536" y="2410"/>
                </a:cubicBezTo>
                <a:lnTo>
                  <a:pt x="1536" y="2410"/>
                </a:lnTo>
                <a:cubicBezTo>
                  <a:pt x="1819" y="2608"/>
                  <a:pt x="2114" y="2800"/>
                  <a:pt x="2429" y="2982"/>
                </a:cubicBezTo>
                <a:cubicBezTo>
                  <a:pt x="2298" y="2653"/>
                  <a:pt x="2172" y="2319"/>
                  <a:pt x="2051" y="1981"/>
                </a:cubicBezTo>
                <a:lnTo>
                  <a:pt x="2051" y="1981"/>
                </a:lnTo>
                <a:cubicBezTo>
                  <a:pt x="2366" y="1709"/>
                  <a:pt x="2668" y="1430"/>
                  <a:pt x="2911" y="1178"/>
                </a:cubicBezTo>
                <a:cubicBezTo>
                  <a:pt x="2615" y="1146"/>
                  <a:pt x="2314" y="1134"/>
                  <a:pt x="2012" y="1134"/>
                </a:cubicBezTo>
                <a:cubicBezTo>
                  <a:pt x="1930" y="1134"/>
                  <a:pt x="1847" y="1134"/>
                  <a:pt x="1765" y="1136"/>
                </a:cubicBezTo>
                <a:lnTo>
                  <a:pt x="1765" y="1136"/>
                </a:lnTo>
                <a:cubicBezTo>
                  <a:pt x="1643" y="759"/>
                  <a:pt x="1528" y="380"/>
                  <a:pt x="14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7522529" y="4599759"/>
            <a:ext cx="118024" cy="91571"/>
          </a:xfrm>
          <a:custGeom>
            <a:avLst/>
            <a:gdLst/>
            <a:ahLst/>
            <a:cxnLst/>
            <a:rect l="l" t="t" r="r" b="b"/>
            <a:pathLst>
              <a:path w="3489" h="2707" extrusionOk="0">
                <a:moveTo>
                  <a:pt x="1744" y="1"/>
                </a:moveTo>
                <a:cubicBezTo>
                  <a:pt x="0" y="1"/>
                  <a:pt x="0" y="2707"/>
                  <a:pt x="1744" y="2707"/>
                </a:cubicBezTo>
                <a:cubicBezTo>
                  <a:pt x="3489" y="2707"/>
                  <a:pt x="3489" y="1"/>
                  <a:pt x="17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341043" y="495220"/>
            <a:ext cx="98472" cy="101685"/>
          </a:xfrm>
          <a:custGeom>
            <a:avLst/>
            <a:gdLst/>
            <a:ahLst/>
            <a:cxnLst/>
            <a:rect l="l" t="t" r="r" b="b"/>
            <a:pathLst>
              <a:path w="2911" h="3006" extrusionOk="0">
                <a:moveTo>
                  <a:pt x="1420" y="0"/>
                </a:moveTo>
                <a:cubicBezTo>
                  <a:pt x="1327" y="406"/>
                  <a:pt x="1221" y="786"/>
                  <a:pt x="1119" y="1161"/>
                </a:cubicBezTo>
                <a:lnTo>
                  <a:pt x="1119" y="1161"/>
                </a:lnTo>
                <a:cubicBezTo>
                  <a:pt x="744" y="1181"/>
                  <a:pt x="369" y="1208"/>
                  <a:pt x="0" y="1227"/>
                </a:cubicBezTo>
                <a:cubicBezTo>
                  <a:pt x="306" y="1475"/>
                  <a:pt x="608" y="1719"/>
                  <a:pt x="918" y="1956"/>
                </a:cubicBezTo>
                <a:lnTo>
                  <a:pt x="918" y="1956"/>
                </a:lnTo>
                <a:cubicBezTo>
                  <a:pt x="841" y="2295"/>
                  <a:pt x="779" y="2641"/>
                  <a:pt x="746" y="3006"/>
                </a:cubicBezTo>
                <a:cubicBezTo>
                  <a:pt x="977" y="2846"/>
                  <a:pt x="1251" y="2639"/>
                  <a:pt x="1536" y="2410"/>
                </a:cubicBezTo>
                <a:lnTo>
                  <a:pt x="1536" y="2410"/>
                </a:lnTo>
                <a:cubicBezTo>
                  <a:pt x="1819" y="2608"/>
                  <a:pt x="2114" y="2800"/>
                  <a:pt x="2429" y="2982"/>
                </a:cubicBezTo>
                <a:cubicBezTo>
                  <a:pt x="2298" y="2653"/>
                  <a:pt x="2172" y="2319"/>
                  <a:pt x="2051" y="1981"/>
                </a:cubicBezTo>
                <a:lnTo>
                  <a:pt x="2051" y="1981"/>
                </a:lnTo>
                <a:cubicBezTo>
                  <a:pt x="2366" y="1709"/>
                  <a:pt x="2668" y="1430"/>
                  <a:pt x="2911" y="1178"/>
                </a:cubicBezTo>
                <a:cubicBezTo>
                  <a:pt x="2615" y="1146"/>
                  <a:pt x="2314" y="1134"/>
                  <a:pt x="2012" y="1134"/>
                </a:cubicBezTo>
                <a:cubicBezTo>
                  <a:pt x="1930" y="1134"/>
                  <a:pt x="1847" y="1134"/>
                  <a:pt x="1765" y="1136"/>
                </a:cubicBezTo>
                <a:lnTo>
                  <a:pt x="1765" y="1136"/>
                </a:lnTo>
                <a:cubicBezTo>
                  <a:pt x="1643" y="759"/>
                  <a:pt x="1528" y="380"/>
                  <a:pt x="14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68179" y="1911884"/>
            <a:ext cx="118024" cy="91571"/>
          </a:xfrm>
          <a:custGeom>
            <a:avLst/>
            <a:gdLst/>
            <a:ahLst/>
            <a:cxnLst/>
            <a:rect l="l" t="t" r="r" b="b"/>
            <a:pathLst>
              <a:path w="3489" h="2707" extrusionOk="0">
                <a:moveTo>
                  <a:pt x="1744" y="1"/>
                </a:moveTo>
                <a:cubicBezTo>
                  <a:pt x="0" y="1"/>
                  <a:pt x="0" y="2707"/>
                  <a:pt x="1744" y="2707"/>
                </a:cubicBezTo>
                <a:cubicBezTo>
                  <a:pt x="3489" y="2707"/>
                  <a:pt x="3489" y="1"/>
                  <a:pt x="17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a:spLocks noGrp="1"/>
          </p:cNvSpPr>
          <p:nvPr>
            <p:ph type="title"/>
          </p:nvPr>
        </p:nvSpPr>
        <p:spPr>
          <a:xfrm>
            <a:off x="1503455" y="1310675"/>
            <a:ext cx="26772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3" name="Google Shape;73;p13"/>
          <p:cNvSpPr txBox="1">
            <a:spLocks noGrp="1"/>
          </p:cNvSpPr>
          <p:nvPr>
            <p:ph type="subTitle" idx="1"/>
          </p:nvPr>
        </p:nvSpPr>
        <p:spPr>
          <a:xfrm>
            <a:off x="1503455" y="1838650"/>
            <a:ext cx="2677200" cy="8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3"/>
          <p:cNvSpPr txBox="1">
            <a:spLocks noGrp="1"/>
          </p:cNvSpPr>
          <p:nvPr>
            <p:ph type="title" idx="2" hasCustomPrompt="1"/>
          </p:nvPr>
        </p:nvSpPr>
        <p:spPr>
          <a:xfrm>
            <a:off x="1881150" y="572375"/>
            <a:ext cx="1921800" cy="8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3"/>
          <p:cNvSpPr txBox="1">
            <a:spLocks noGrp="1"/>
          </p:cNvSpPr>
          <p:nvPr>
            <p:ph type="title" idx="3"/>
          </p:nvPr>
        </p:nvSpPr>
        <p:spPr>
          <a:xfrm>
            <a:off x="4963355" y="1310675"/>
            <a:ext cx="26772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6" name="Google Shape;76;p13"/>
          <p:cNvSpPr txBox="1">
            <a:spLocks noGrp="1"/>
          </p:cNvSpPr>
          <p:nvPr>
            <p:ph type="subTitle" idx="4"/>
          </p:nvPr>
        </p:nvSpPr>
        <p:spPr>
          <a:xfrm>
            <a:off x="4963355" y="1838650"/>
            <a:ext cx="2677200" cy="8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7" name="Google Shape;77;p13"/>
          <p:cNvSpPr txBox="1">
            <a:spLocks noGrp="1"/>
          </p:cNvSpPr>
          <p:nvPr>
            <p:ph type="title" idx="5" hasCustomPrompt="1"/>
          </p:nvPr>
        </p:nvSpPr>
        <p:spPr>
          <a:xfrm>
            <a:off x="5341050" y="572375"/>
            <a:ext cx="1921800" cy="8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8" name="Google Shape;78;p13"/>
          <p:cNvSpPr txBox="1">
            <a:spLocks noGrp="1"/>
          </p:cNvSpPr>
          <p:nvPr>
            <p:ph type="title" idx="6"/>
          </p:nvPr>
        </p:nvSpPr>
        <p:spPr>
          <a:xfrm>
            <a:off x="1503455" y="3363950"/>
            <a:ext cx="26772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9" name="Google Shape;79;p13"/>
          <p:cNvSpPr txBox="1">
            <a:spLocks noGrp="1"/>
          </p:cNvSpPr>
          <p:nvPr>
            <p:ph type="subTitle" idx="7"/>
          </p:nvPr>
        </p:nvSpPr>
        <p:spPr>
          <a:xfrm>
            <a:off x="1503450" y="3891925"/>
            <a:ext cx="2677200" cy="6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 name="Google Shape;80;p13"/>
          <p:cNvSpPr txBox="1">
            <a:spLocks noGrp="1"/>
          </p:cNvSpPr>
          <p:nvPr>
            <p:ph type="title" idx="8" hasCustomPrompt="1"/>
          </p:nvPr>
        </p:nvSpPr>
        <p:spPr>
          <a:xfrm>
            <a:off x="1881150" y="2625650"/>
            <a:ext cx="1921800" cy="8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1" name="Google Shape;81;p13"/>
          <p:cNvSpPr txBox="1">
            <a:spLocks noGrp="1"/>
          </p:cNvSpPr>
          <p:nvPr>
            <p:ph type="title" idx="9"/>
          </p:nvPr>
        </p:nvSpPr>
        <p:spPr>
          <a:xfrm>
            <a:off x="4963355" y="3363950"/>
            <a:ext cx="2677200" cy="6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13"/>
          <p:cNvSpPr txBox="1">
            <a:spLocks noGrp="1"/>
          </p:cNvSpPr>
          <p:nvPr>
            <p:ph type="subTitle" idx="13"/>
          </p:nvPr>
        </p:nvSpPr>
        <p:spPr>
          <a:xfrm>
            <a:off x="4963350" y="3891925"/>
            <a:ext cx="2677200" cy="6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13"/>
          <p:cNvSpPr txBox="1">
            <a:spLocks noGrp="1"/>
          </p:cNvSpPr>
          <p:nvPr>
            <p:ph type="title" idx="14" hasCustomPrompt="1"/>
          </p:nvPr>
        </p:nvSpPr>
        <p:spPr>
          <a:xfrm>
            <a:off x="5341050" y="2625650"/>
            <a:ext cx="1921800" cy="8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1">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931955" y="1398725"/>
            <a:ext cx="2677200" cy="60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93" name="Google Shape;93;p16"/>
          <p:cNvSpPr txBox="1">
            <a:spLocks noGrp="1"/>
          </p:cNvSpPr>
          <p:nvPr>
            <p:ph type="subTitle" idx="1"/>
          </p:nvPr>
        </p:nvSpPr>
        <p:spPr>
          <a:xfrm>
            <a:off x="931950" y="1926700"/>
            <a:ext cx="267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94" name="Google Shape;94;p16"/>
          <p:cNvSpPr txBox="1">
            <a:spLocks noGrp="1"/>
          </p:cNvSpPr>
          <p:nvPr>
            <p:ph type="title" idx="2"/>
          </p:nvPr>
        </p:nvSpPr>
        <p:spPr>
          <a:xfrm>
            <a:off x="5534855" y="1398725"/>
            <a:ext cx="2677200" cy="601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 name="Google Shape;95;p16"/>
          <p:cNvSpPr txBox="1">
            <a:spLocks noGrp="1"/>
          </p:cNvSpPr>
          <p:nvPr>
            <p:ph type="subTitle" idx="3"/>
          </p:nvPr>
        </p:nvSpPr>
        <p:spPr>
          <a:xfrm>
            <a:off x="5534850" y="1926700"/>
            <a:ext cx="267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6" name="Google Shape;96;p16"/>
          <p:cNvSpPr txBox="1">
            <a:spLocks noGrp="1"/>
          </p:cNvSpPr>
          <p:nvPr>
            <p:ph type="title" idx="4"/>
          </p:nvPr>
        </p:nvSpPr>
        <p:spPr>
          <a:xfrm>
            <a:off x="931955" y="3071000"/>
            <a:ext cx="2677200" cy="60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SzPts val="2000"/>
              <a:buNone/>
              <a:defRPr sz="2000"/>
            </a:lvl2pPr>
            <a:lvl3pPr lvl="2" algn="r" rtl="0">
              <a:spcBef>
                <a:spcPts val="0"/>
              </a:spcBef>
              <a:spcAft>
                <a:spcPts val="0"/>
              </a:spcAft>
              <a:buSzPts val="2000"/>
              <a:buNone/>
              <a:defRPr sz="2000"/>
            </a:lvl3pPr>
            <a:lvl4pPr lvl="3" algn="r" rtl="0">
              <a:spcBef>
                <a:spcPts val="0"/>
              </a:spcBef>
              <a:spcAft>
                <a:spcPts val="0"/>
              </a:spcAft>
              <a:buSzPts val="2000"/>
              <a:buNone/>
              <a:defRPr sz="2000"/>
            </a:lvl4pPr>
            <a:lvl5pPr lvl="4" algn="r" rtl="0">
              <a:spcBef>
                <a:spcPts val="0"/>
              </a:spcBef>
              <a:spcAft>
                <a:spcPts val="0"/>
              </a:spcAft>
              <a:buSzPts val="2000"/>
              <a:buNone/>
              <a:defRPr sz="2000"/>
            </a:lvl5pPr>
            <a:lvl6pPr lvl="5" algn="r" rtl="0">
              <a:spcBef>
                <a:spcPts val="0"/>
              </a:spcBef>
              <a:spcAft>
                <a:spcPts val="0"/>
              </a:spcAft>
              <a:buSzPts val="2000"/>
              <a:buNone/>
              <a:defRPr sz="2000"/>
            </a:lvl6pPr>
            <a:lvl7pPr lvl="6" algn="r" rtl="0">
              <a:spcBef>
                <a:spcPts val="0"/>
              </a:spcBef>
              <a:spcAft>
                <a:spcPts val="0"/>
              </a:spcAft>
              <a:buSzPts val="2000"/>
              <a:buNone/>
              <a:defRPr sz="2000"/>
            </a:lvl7pPr>
            <a:lvl8pPr lvl="7" algn="r" rtl="0">
              <a:spcBef>
                <a:spcPts val="0"/>
              </a:spcBef>
              <a:spcAft>
                <a:spcPts val="0"/>
              </a:spcAft>
              <a:buSzPts val="2000"/>
              <a:buNone/>
              <a:defRPr sz="2000"/>
            </a:lvl8pPr>
            <a:lvl9pPr lvl="8" algn="r" rtl="0">
              <a:spcBef>
                <a:spcPts val="0"/>
              </a:spcBef>
              <a:spcAft>
                <a:spcPts val="0"/>
              </a:spcAft>
              <a:buSzPts val="2000"/>
              <a:buNone/>
              <a:defRPr sz="2000"/>
            </a:lvl9pPr>
          </a:lstStyle>
          <a:p>
            <a:endParaRPr/>
          </a:p>
        </p:txBody>
      </p:sp>
      <p:sp>
        <p:nvSpPr>
          <p:cNvPr id="97" name="Google Shape;97;p16"/>
          <p:cNvSpPr txBox="1">
            <a:spLocks noGrp="1"/>
          </p:cNvSpPr>
          <p:nvPr>
            <p:ph type="subTitle" idx="5"/>
          </p:nvPr>
        </p:nvSpPr>
        <p:spPr>
          <a:xfrm>
            <a:off x="931950" y="3598975"/>
            <a:ext cx="2677200" cy="67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98" name="Google Shape;98;p16"/>
          <p:cNvSpPr txBox="1">
            <a:spLocks noGrp="1"/>
          </p:cNvSpPr>
          <p:nvPr>
            <p:ph type="title" idx="6"/>
          </p:nvPr>
        </p:nvSpPr>
        <p:spPr>
          <a:xfrm>
            <a:off x="5534855" y="3071000"/>
            <a:ext cx="2677200" cy="601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9" name="Google Shape;99;p16"/>
          <p:cNvSpPr txBox="1">
            <a:spLocks noGrp="1"/>
          </p:cNvSpPr>
          <p:nvPr>
            <p:ph type="subTitle" idx="7"/>
          </p:nvPr>
        </p:nvSpPr>
        <p:spPr>
          <a:xfrm>
            <a:off x="5534850" y="3598975"/>
            <a:ext cx="2677200" cy="67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6"/>
          <p:cNvSpPr txBox="1">
            <a:spLocks noGrp="1"/>
          </p:cNvSpPr>
          <p:nvPr>
            <p:ph type="title" idx="8"/>
          </p:nvPr>
        </p:nvSpPr>
        <p:spPr>
          <a:xfrm>
            <a:off x="635425" y="403200"/>
            <a:ext cx="4478400" cy="886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Love Ya Like A Sister"/>
              <a:buNone/>
              <a:defRPr sz="2800">
                <a:solidFill>
                  <a:schemeClr val="lt2"/>
                </a:solidFill>
                <a:latin typeface="Love Ya Like A Sister"/>
                <a:ea typeface="Love Ya Like A Sister"/>
                <a:cs typeface="Love Ya Like A Sister"/>
                <a:sym typeface="Love Ya Like A Sister"/>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Catamaran"/>
              <a:buChar char="●"/>
              <a:defRPr sz="1800">
                <a:solidFill>
                  <a:schemeClr val="lt2"/>
                </a:solidFill>
                <a:latin typeface="Catamaran"/>
                <a:ea typeface="Catamaran"/>
                <a:cs typeface="Catamaran"/>
                <a:sym typeface="Catamaran"/>
              </a:defRPr>
            </a:lvl1pPr>
            <a:lvl2pPr marL="914400" lvl="1"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2pPr>
            <a:lvl3pPr marL="1371600" lvl="2"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3pPr>
            <a:lvl4pPr marL="1828800" lvl="3"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4pPr>
            <a:lvl5pPr marL="2286000" lvl="4"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5pPr>
            <a:lvl6pPr marL="2743200" lvl="5"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6pPr>
            <a:lvl7pPr marL="3200400" lvl="6"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7pPr>
            <a:lvl8pPr marL="3657600" lvl="7" indent="-317500">
              <a:lnSpc>
                <a:spcPct val="115000"/>
              </a:lnSpc>
              <a:spcBef>
                <a:spcPts val="1600"/>
              </a:spcBef>
              <a:spcAft>
                <a:spcPts val="0"/>
              </a:spcAft>
              <a:buClr>
                <a:schemeClr val="lt2"/>
              </a:buClr>
              <a:buSzPts val="1400"/>
              <a:buFont typeface="Catamaran"/>
              <a:buChar char="○"/>
              <a:defRPr>
                <a:solidFill>
                  <a:schemeClr val="lt2"/>
                </a:solidFill>
                <a:latin typeface="Catamaran"/>
                <a:ea typeface="Catamaran"/>
                <a:cs typeface="Catamaran"/>
                <a:sym typeface="Catamaran"/>
              </a:defRPr>
            </a:lvl8pPr>
            <a:lvl9pPr marL="4114800" lvl="8" indent="-317500">
              <a:lnSpc>
                <a:spcPct val="115000"/>
              </a:lnSpc>
              <a:spcBef>
                <a:spcPts val="1600"/>
              </a:spcBef>
              <a:spcAft>
                <a:spcPts val="1600"/>
              </a:spcAft>
              <a:buClr>
                <a:schemeClr val="lt2"/>
              </a:buClr>
              <a:buSzPts val="1400"/>
              <a:buFont typeface="Catamaran"/>
              <a:buChar char="■"/>
              <a:defRPr>
                <a:solidFill>
                  <a:schemeClr val="lt2"/>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8" r:id="rId7"/>
    <p:sldLayoutId id="2147483659" r:id="rId8"/>
    <p:sldLayoutId id="2147483662" r:id="rId9"/>
    <p:sldLayoutId id="2147483663"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ctrTitle"/>
          </p:nvPr>
        </p:nvSpPr>
        <p:spPr>
          <a:xfrm>
            <a:off x="1830900" y="1725947"/>
            <a:ext cx="5482200" cy="132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Astronomical</a:t>
            </a:r>
            <a:br>
              <a:rPr lang="en" dirty="0"/>
            </a:br>
            <a:r>
              <a:rPr lang="en" dirty="0"/>
              <a:t>Data</a:t>
            </a:r>
            <a:endParaRPr dirty="0"/>
          </a:p>
        </p:txBody>
      </p:sp>
      <p:sp>
        <p:nvSpPr>
          <p:cNvPr id="161" name="Google Shape;161;p27"/>
          <p:cNvSpPr txBox="1">
            <a:spLocks noGrp="1"/>
          </p:cNvSpPr>
          <p:nvPr>
            <p:ph type="subTitle" idx="1"/>
          </p:nvPr>
        </p:nvSpPr>
        <p:spPr>
          <a:xfrm>
            <a:off x="3286200" y="2971422"/>
            <a:ext cx="2571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Ridwan Jalali</a:t>
            </a:r>
            <a:endParaRPr dirty="0"/>
          </a:p>
        </p:txBody>
      </p:sp>
      <p:grpSp>
        <p:nvGrpSpPr>
          <p:cNvPr id="162" name="Google Shape;162;p27"/>
          <p:cNvGrpSpPr/>
          <p:nvPr/>
        </p:nvGrpSpPr>
        <p:grpSpPr>
          <a:xfrm>
            <a:off x="44215" y="-332032"/>
            <a:ext cx="9055578" cy="5906347"/>
            <a:chOff x="314453" y="225775"/>
            <a:chExt cx="6786763" cy="4426551"/>
          </a:xfrm>
        </p:grpSpPr>
        <p:grpSp>
          <p:nvGrpSpPr>
            <p:cNvPr id="163" name="Google Shape;163;p27"/>
            <p:cNvGrpSpPr/>
            <p:nvPr/>
          </p:nvGrpSpPr>
          <p:grpSpPr>
            <a:xfrm>
              <a:off x="562654" y="2474144"/>
              <a:ext cx="1105648" cy="1408382"/>
              <a:chOff x="661100" y="2930200"/>
              <a:chExt cx="1090275" cy="1388800"/>
            </a:xfrm>
          </p:grpSpPr>
          <p:sp>
            <p:nvSpPr>
              <p:cNvPr id="164" name="Google Shape;164;p27"/>
              <p:cNvSpPr/>
              <p:nvPr/>
            </p:nvSpPr>
            <p:spPr>
              <a:xfrm>
                <a:off x="1283325" y="2930200"/>
                <a:ext cx="116350" cy="90225"/>
              </a:xfrm>
              <a:custGeom>
                <a:avLst/>
                <a:gdLst/>
                <a:ahLst/>
                <a:cxnLst/>
                <a:rect l="l" t="t" r="r" b="b"/>
                <a:pathLst>
                  <a:path w="4654" h="3609" extrusionOk="0">
                    <a:moveTo>
                      <a:pt x="2327" y="0"/>
                    </a:moveTo>
                    <a:cubicBezTo>
                      <a:pt x="0" y="0"/>
                      <a:pt x="0" y="3608"/>
                      <a:pt x="2327" y="3608"/>
                    </a:cubicBezTo>
                    <a:cubicBezTo>
                      <a:pt x="4654" y="3608"/>
                      <a:pt x="4654"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972200" y="3241300"/>
                <a:ext cx="116375" cy="90225"/>
              </a:xfrm>
              <a:custGeom>
                <a:avLst/>
                <a:gdLst/>
                <a:ahLst/>
                <a:cxnLst/>
                <a:rect l="l" t="t" r="r" b="b"/>
                <a:pathLst>
                  <a:path w="4655" h="3609" extrusionOk="0">
                    <a:moveTo>
                      <a:pt x="2327" y="1"/>
                    </a:moveTo>
                    <a:cubicBezTo>
                      <a:pt x="1" y="1"/>
                      <a:pt x="1" y="3609"/>
                      <a:pt x="2327" y="3609"/>
                    </a:cubicBezTo>
                    <a:cubicBezTo>
                      <a:pt x="4654" y="3609"/>
                      <a:pt x="4654" y="1"/>
                      <a:pt x="2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1635050" y="3322500"/>
                <a:ext cx="116325" cy="90175"/>
              </a:xfrm>
              <a:custGeom>
                <a:avLst/>
                <a:gdLst/>
                <a:ahLst/>
                <a:cxnLst/>
                <a:rect l="l" t="t" r="r" b="b"/>
                <a:pathLst>
                  <a:path w="4653" h="3607" extrusionOk="0">
                    <a:moveTo>
                      <a:pt x="2326" y="0"/>
                    </a:moveTo>
                    <a:cubicBezTo>
                      <a:pt x="0" y="0"/>
                      <a:pt x="0" y="3607"/>
                      <a:pt x="2326" y="3607"/>
                    </a:cubicBezTo>
                    <a:cubicBezTo>
                      <a:pt x="4652" y="3607"/>
                      <a:pt x="4652"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1188600" y="3687700"/>
                <a:ext cx="116375" cy="90225"/>
              </a:xfrm>
              <a:custGeom>
                <a:avLst/>
                <a:gdLst/>
                <a:ahLst/>
                <a:cxnLst/>
                <a:rect l="l" t="t" r="r" b="b"/>
                <a:pathLst>
                  <a:path w="4655" h="3609" extrusionOk="0">
                    <a:moveTo>
                      <a:pt x="2328" y="0"/>
                    </a:moveTo>
                    <a:cubicBezTo>
                      <a:pt x="1" y="0"/>
                      <a:pt x="1" y="3608"/>
                      <a:pt x="2328" y="3608"/>
                    </a:cubicBezTo>
                    <a:cubicBezTo>
                      <a:pt x="4654" y="3608"/>
                      <a:pt x="4654" y="0"/>
                      <a:pt x="2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661100" y="3701250"/>
                <a:ext cx="116325" cy="90175"/>
              </a:xfrm>
              <a:custGeom>
                <a:avLst/>
                <a:gdLst/>
                <a:ahLst/>
                <a:cxnLst/>
                <a:rect l="l" t="t" r="r" b="b"/>
                <a:pathLst>
                  <a:path w="4653" h="3607" extrusionOk="0">
                    <a:moveTo>
                      <a:pt x="2326" y="0"/>
                    </a:moveTo>
                    <a:cubicBezTo>
                      <a:pt x="0" y="0"/>
                      <a:pt x="0" y="3607"/>
                      <a:pt x="2326" y="3607"/>
                    </a:cubicBezTo>
                    <a:cubicBezTo>
                      <a:pt x="4652" y="3607"/>
                      <a:pt x="4652"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796350" y="4147650"/>
                <a:ext cx="116350" cy="90175"/>
              </a:xfrm>
              <a:custGeom>
                <a:avLst/>
                <a:gdLst/>
                <a:ahLst/>
                <a:cxnLst/>
                <a:rect l="l" t="t" r="r" b="b"/>
                <a:pathLst>
                  <a:path w="4654" h="3607" extrusionOk="0">
                    <a:moveTo>
                      <a:pt x="2328" y="0"/>
                    </a:moveTo>
                    <a:cubicBezTo>
                      <a:pt x="1" y="0"/>
                      <a:pt x="0" y="3607"/>
                      <a:pt x="2328" y="3607"/>
                    </a:cubicBezTo>
                    <a:cubicBezTo>
                      <a:pt x="4654" y="3607"/>
                      <a:pt x="4654" y="0"/>
                      <a:pt x="2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1350950" y="4228800"/>
                <a:ext cx="116375" cy="90200"/>
              </a:xfrm>
              <a:custGeom>
                <a:avLst/>
                <a:gdLst/>
                <a:ahLst/>
                <a:cxnLst/>
                <a:rect l="l" t="t" r="r" b="b"/>
                <a:pathLst>
                  <a:path w="4655" h="3608" extrusionOk="0">
                    <a:moveTo>
                      <a:pt x="2327" y="0"/>
                    </a:moveTo>
                    <a:cubicBezTo>
                      <a:pt x="1" y="0"/>
                      <a:pt x="1" y="3607"/>
                      <a:pt x="2327" y="3607"/>
                    </a:cubicBezTo>
                    <a:cubicBezTo>
                      <a:pt x="4654" y="3607"/>
                      <a:pt x="4654"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1024000" y="2968900"/>
                <a:ext cx="323875" cy="323900"/>
              </a:xfrm>
              <a:custGeom>
                <a:avLst/>
                <a:gdLst/>
                <a:ahLst/>
                <a:cxnLst/>
                <a:rect l="l" t="t" r="r" b="b"/>
                <a:pathLst>
                  <a:path w="12955" h="12956" extrusionOk="0">
                    <a:moveTo>
                      <a:pt x="12445" y="1"/>
                    </a:moveTo>
                    <a:lnTo>
                      <a:pt x="0" y="12445"/>
                    </a:lnTo>
                    <a:lnTo>
                      <a:pt x="510" y="12956"/>
                    </a:lnTo>
                    <a:lnTo>
                      <a:pt x="12955" y="511"/>
                    </a:lnTo>
                    <a:lnTo>
                      <a:pt x="124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1022350" y="3282600"/>
                <a:ext cx="232725" cy="454275"/>
              </a:xfrm>
              <a:custGeom>
                <a:avLst/>
                <a:gdLst/>
                <a:ahLst/>
                <a:cxnLst/>
                <a:rect l="l" t="t" r="r" b="b"/>
                <a:pathLst>
                  <a:path w="9309" h="18171" extrusionOk="0">
                    <a:moveTo>
                      <a:pt x="649" y="1"/>
                    </a:moveTo>
                    <a:lnTo>
                      <a:pt x="0" y="316"/>
                    </a:lnTo>
                    <a:lnTo>
                      <a:pt x="8659" y="18170"/>
                    </a:lnTo>
                    <a:lnTo>
                      <a:pt x="9308" y="17855"/>
                    </a:lnTo>
                    <a:lnTo>
                      <a:pt x="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1241200" y="3360700"/>
                <a:ext cx="457900" cy="379150"/>
              </a:xfrm>
              <a:custGeom>
                <a:avLst/>
                <a:gdLst/>
                <a:ahLst/>
                <a:cxnLst/>
                <a:rect l="l" t="t" r="r" b="b"/>
                <a:pathLst>
                  <a:path w="18316" h="15166" extrusionOk="0">
                    <a:moveTo>
                      <a:pt x="17859" y="0"/>
                    </a:moveTo>
                    <a:lnTo>
                      <a:pt x="0" y="14607"/>
                    </a:lnTo>
                    <a:lnTo>
                      <a:pt x="458" y="15166"/>
                    </a:lnTo>
                    <a:lnTo>
                      <a:pt x="18315" y="560"/>
                    </a:lnTo>
                    <a:lnTo>
                      <a:pt x="17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1334825" y="2969325"/>
                <a:ext cx="365175" cy="404325"/>
              </a:xfrm>
              <a:custGeom>
                <a:avLst/>
                <a:gdLst/>
                <a:ahLst/>
                <a:cxnLst/>
                <a:rect l="l" t="t" r="r" b="b"/>
                <a:pathLst>
                  <a:path w="14607" h="16173" extrusionOk="0">
                    <a:moveTo>
                      <a:pt x="537" y="0"/>
                    </a:moveTo>
                    <a:lnTo>
                      <a:pt x="1" y="482"/>
                    </a:lnTo>
                    <a:lnTo>
                      <a:pt x="14070" y="16173"/>
                    </a:lnTo>
                    <a:lnTo>
                      <a:pt x="14606" y="15691"/>
                    </a:lnTo>
                    <a:lnTo>
                      <a:pt x="5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718975" y="3723625"/>
                <a:ext cx="528025" cy="31700"/>
              </a:xfrm>
              <a:custGeom>
                <a:avLst/>
                <a:gdLst/>
                <a:ahLst/>
                <a:cxnLst/>
                <a:rect l="l" t="t" r="r" b="b"/>
                <a:pathLst>
                  <a:path w="21121" h="1268" extrusionOk="0">
                    <a:moveTo>
                      <a:pt x="21102" y="1"/>
                    </a:moveTo>
                    <a:lnTo>
                      <a:pt x="0" y="546"/>
                    </a:lnTo>
                    <a:lnTo>
                      <a:pt x="19" y="1268"/>
                    </a:lnTo>
                    <a:lnTo>
                      <a:pt x="21120" y="722"/>
                    </a:lnTo>
                    <a:lnTo>
                      <a:pt x="21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10675" y="3743775"/>
                <a:ext cx="152575" cy="451650"/>
              </a:xfrm>
              <a:custGeom>
                <a:avLst/>
                <a:gdLst/>
                <a:ahLst/>
                <a:cxnLst/>
                <a:rect l="l" t="t" r="r" b="b"/>
                <a:pathLst>
                  <a:path w="6103" h="18066" extrusionOk="0">
                    <a:moveTo>
                      <a:pt x="691" y="1"/>
                    </a:moveTo>
                    <a:lnTo>
                      <a:pt x="1" y="211"/>
                    </a:lnTo>
                    <a:lnTo>
                      <a:pt x="5412" y="18066"/>
                    </a:lnTo>
                    <a:lnTo>
                      <a:pt x="6103" y="17857"/>
                    </a:lnTo>
                    <a:lnTo>
                      <a:pt x="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865350" y="4179250"/>
                <a:ext cx="557425" cy="96350"/>
              </a:xfrm>
              <a:custGeom>
                <a:avLst/>
                <a:gdLst/>
                <a:ahLst/>
                <a:cxnLst/>
                <a:rect l="l" t="t" r="r" b="b"/>
                <a:pathLst>
                  <a:path w="22297" h="3854" extrusionOk="0">
                    <a:moveTo>
                      <a:pt x="101" y="0"/>
                    </a:moveTo>
                    <a:lnTo>
                      <a:pt x="1" y="716"/>
                    </a:lnTo>
                    <a:lnTo>
                      <a:pt x="22196" y="3853"/>
                    </a:lnTo>
                    <a:lnTo>
                      <a:pt x="22297" y="3139"/>
                    </a:lnTo>
                    <a:lnTo>
                      <a:pt x="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27"/>
            <p:cNvGrpSpPr/>
            <p:nvPr/>
          </p:nvGrpSpPr>
          <p:grpSpPr>
            <a:xfrm>
              <a:off x="2009648" y="3243009"/>
              <a:ext cx="363149" cy="755631"/>
              <a:chOff x="2087975" y="3688375"/>
              <a:chExt cx="358100" cy="745125"/>
            </a:xfrm>
          </p:grpSpPr>
          <p:sp>
            <p:nvSpPr>
              <p:cNvPr id="179" name="Google Shape;179;p27"/>
              <p:cNvSpPr/>
              <p:nvPr/>
            </p:nvSpPr>
            <p:spPr>
              <a:xfrm>
                <a:off x="2087975" y="3688375"/>
                <a:ext cx="358100" cy="745125"/>
              </a:xfrm>
              <a:custGeom>
                <a:avLst/>
                <a:gdLst/>
                <a:ahLst/>
                <a:cxnLst/>
                <a:rect l="l" t="t" r="r" b="b"/>
                <a:pathLst>
                  <a:path w="14324" h="29805" extrusionOk="0">
                    <a:moveTo>
                      <a:pt x="7121" y="5314"/>
                    </a:moveTo>
                    <a:cubicBezTo>
                      <a:pt x="7709" y="9332"/>
                      <a:pt x="9265" y="13070"/>
                      <a:pt x="13116" y="15050"/>
                    </a:cubicBezTo>
                    <a:lnTo>
                      <a:pt x="13116" y="15050"/>
                    </a:lnTo>
                    <a:cubicBezTo>
                      <a:pt x="8693" y="17774"/>
                      <a:pt x="7788" y="22347"/>
                      <a:pt x="7038" y="27127"/>
                    </a:cubicBezTo>
                    <a:lnTo>
                      <a:pt x="7038" y="27127"/>
                    </a:lnTo>
                    <a:cubicBezTo>
                      <a:pt x="6291" y="22550"/>
                      <a:pt x="5177" y="17962"/>
                      <a:pt x="1123" y="15272"/>
                    </a:cubicBezTo>
                    <a:lnTo>
                      <a:pt x="1123" y="15272"/>
                    </a:lnTo>
                    <a:cubicBezTo>
                      <a:pt x="4777" y="13035"/>
                      <a:pt x="6447" y="9323"/>
                      <a:pt x="7121" y="5314"/>
                    </a:cubicBezTo>
                    <a:close/>
                    <a:moveTo>
                      <a:pt x="7156" y="1"/>
                    </a:moveTo>
                    <a:cubicBezTo>
                      <a:pt x="6975" y="1"/>
                      <a:pt x="6795" y="117"/>
                      <a:pt x="6795" y="349"/>
                    </a:cubicBezTo>
                    <a:cubicBezTo>
                      <a:pt x="6795" y="349"/>
                      <a:pt x="6795" y="349"/>
                      <a:pt x="6795" y="350"/>
                    </a:cubicBezTo>
                    <a:lnTo>
                      <a:pt x="6795" y="350"/>
                    </a:lnTo>
                    <a:cubicBezTo>
                      <a:pt x="6795" y="350"/>
                      <a:pt x="6795" y="350"/>
                      <a:pt x="6795" y="350"/>
                    </a:cubicBezTo>
                    <a:lnTo>
                      <a:pt x="6795" y="350"/>
                    </a:lnTo>
                    <a:lnTo>
                      <a:pt x="6795" y="350"/>
                    </a:lnTo>
                    <a:cubicBezTo>
                      <a:pt x="6796" y="383"/>
                      <a:pt x="6796" y="417"/>
                      <a:pt x="6796" y="450"/>
                    </a:cubicBezTo>
                    <a:lnTo>
                      <a:pt x="6796" y="450"/>
                    </a:lnTo>
                    <a:cubicBezTo>
                      <a:pt x="6743" y="6056"/>
                      <a:pt x="5564" y="12038"/>
                      <a:pt x="241" y="14949"/>
                    </a:cubicBezTo>
                    <a:cubicBezTo>
                      <a:pt x="0" y="15080"/>
                      <a:pt x="13" y="15437"/>
                      <a:pt x="241" y="15572"/>
                    </a:cubicBezTo>
                    <a:cubicBezTo>
                      <a:pt x="5230" y="18505"/>
                      <a:pt x="5888" y="24327"/>
                      <a:pt x="6690" y="29545"/>
                    </a:cubicBezTo>
                    <a:cubicBezTo>
                      <a:pt x="6716" y="29718"/>
                      <a:pt x="6875" y="29804"/>
                      <a:pt x="7035" y="29804"/>
                    </a:cubicBezTo>
                    <a:cubicBezTo>
                      <a:pt x="7196" y="29804"/>
                      <a:pt x="7357" y="29717"/>
                      <a:pt x="7386" y="29545"/>
                    </a:cubicBezTo>
                    <a:cubicBezTo>
                      <a:pt x="8285" y="24026"/>
                      <a:pt x="8593" y="18297"/>
                      <a:pt x="14073" y="15331"/>
                    </a:cubicBezTo>
                    <a:cubicBezTo>
                      <a:pt x="14293" y="15212"/>
                      <a:pt x="14324" y="14820"/>
                      <a:pt x="14073" y="14708"/>
                    </a:cubicBezTo>
                    <a:cubicBezTo>
                      <a:pt x="8346" y="12183"/>
                      <a:pt x="7542" y="5938"/>
                      <a:pt x="7518" y="350"/>
                    </a:cubicBezTo>
                    <a:lnTo>
                      <a:pt x="7518" y="350"/>
                    </a:lnTo>
                    <a:cubicBezTo>
                      <a:pt x="7519" y="135"/>
                      <a:pt x="7366" y="20"/>
                      <a:pt x="7200" y="3"/>
                    </a:cubicBezTo>
                    <a:lnTo>
                      <a:pt x="7200" y="3"/>
                    </a:lnTo>
                    <a:cubicBezTo>
                      <a:pt x="7185" y="2"/>
                      <a:pt x="7171" y="1"/>
                      <a:pt x="7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2202925" y="3922650"/>
                <a:ext cx="127950" cy="276450"/>
              </a:xfrm>
              <a:custGeom>
                <a:avLst/>
                <a:gdLst/>
                <a:ahLst/>
                <a:cxnLst/>
                <a:rect l="l" t="t" r="r" b="b"/>
                <a:pathLst>
                  <a:path w="5118" h="11058" extrusionOk="0">
                    <a:moveTo>
                      <a:pt x="2559" y="0"/>
                    </a:moveTo>
                    <a:cubicBezTo>
                      <a:pt x="2559" y="2559"/>
                      <a:pt x="1931" y="4660"/>
                      <a:pt x="1" y="5666"/>
                    </a:cubicBezTo>
                    <a:cubicBezTo>
                      <a:pt x="1881" y="6717"/>
                      <a:pt x="2148" y="8681"/>
                      <a:pt x="2514" y="11058"/>
                    </a:cubicBezTo>
                    <a:cubicBezTo>
                      <a:pt x="2903" y="8728"/>
                      <a:pt x="2903" y="6717"/>
                      <a:pt x="5118" y="5575"/>
                    </a:cubicBezTo>
                    <a:cubicBezTo>
                      <a:pt x="2903" y="4660"/>
                      <a:pt x="2559" y="2285"/>
                      <a:pt x="25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7"/>
            <p:cNvGrpSpPr/>
            <p:nvPr/>
          </p:nvGrpSpPr>
          <p:grpSpPr>
            <a:xfrm>
              <a:off x="3679541" y="336472"/>
              <a:ext cx="749192" cy="755606"/>
              <a:chOff x="3734650" y="822250"/>
              <a:chExt cx="738775" cy="745100"/>
            </a:xfrm>
          </p:grpSpPr>
          <p:sp>
            <p:nvSpPr>
              <p:cNvPr id="182" name="Google Shape;182;p27"/>
              <p:cNvSpPr/>
              <p:nvPr/>
            </p:nvSpPr>
            <p:spPr>
              <a:xfrm>
                <a:off x="3934125" y="822250"/>
                <a:ext cx="358075" cy="745100"/>
              </a:xfrm>
              <a:custGeom>
                <a:avLst/>
                <a:gdLst/>
                <a:ahLst/>
                <a:cxnLst/>
                <a:rect l="l" t="t" r="r" b="b"/>
                <a:pathLst>
                  <a:path w="14323" h="29804" extrusionOk="0">
                    <a:moveTo>
                      <a:pt x="7120" y="5310"/>
                    </a:moveTo>
                    <a:cubicBezTo>
                      <a:pt x="7707" y="9329"/>
                      <a:pt x="9263" y="13070"/>
                      <a:pt x="13116" y="15049"/>
                    </a:cubicBezTo>
                    <a:lnTo>
                      <a:pt x="13116" y="15049"/>
                    </a:lnTo>
                    <a:cubicBezTo>
                      <a:pt x="8691" y="17774"/>
                      <a:pt x="7787" y="22349"/>
                      <a:pt x="7036" y="27129"/>
                    </a:cubicBezTo>
                    <a:lnTo>
                      <a:pt x="7036" y="27129"/>
                    </a:lnTo>
                    <a:cubicBezTo>
                      <a:pt x="6289" y="22551"/>
                      <a:pt x="5176" y="17962"/>
                      <a:pt x="1120" y="15272"/>
                    </a:cubicBezTo>
                    <a:lnTo>
                      <a:pt x="1120" y="15272"/>
                    </a:lnTo>
                    <a:cubicBezTo>
                      <a:pt x="4775" y="13033"/>
                      <a:pt x="6446" y="9320"/>
                      <a:pt x="7120" y="5310"/>
                    </a:cubicBezTo>
                    <a:close/>
                    <a:moveTo>
                      <a:pt x="7155" y="0"/>
                    </a:moveTo>
                    <a:cubicBezTo>
                      <a:pt x="7050" y="0"/>
                      <a:pt x="6946" y="39"/>
                      <a:pt x="6877" y="118"/>
                    </a:cubicBezTo>
                    <a:lnTo>
                      <a:pt x="6877" y="118"/>
                    </a:lnTo>
                    <a:cubicBezTo>
                      <a:pt x="6826" y="174"/>
                      <a:pt x="6793" y="251"/>
                      <a:pt x="6792" y="348"/>
                    </a:cubicBezTo>
                    <a:lnTo>
                      <a:pt x="6795" y="350"/>
                    </a:lnTo>
                    <a:cubicBezTo>
                      <a:pt x="6757" y="5984"/>
                      <a:pt x="5596" y="12021"/>
                      <a:pt x="241" y="14948"/>
                    </a:cubicBezTo>
                    <a:cubicBezTo>
                      <a:pt x="0" y="15079"/>
                      <a:pt x="12" y="15437"/>
                      <a:pt x="241" y="15572"/>
                    </a:cubicBezTo>
                    <a:cubicBezTo>
                      <a:pt x="5230" y="18504"/>
                      <a:pt x="5886" y="24327"/>
                      <a:pt x="6688" y="29544"/>
                    </a:cubicBezTo>
                    <a:cubicBezTo>
                      <a:pt x="6715" y="29718"/>
                      <a:pt x="6874" y="29804"/>
                      <a:pt x="7033" y="29804"/>
                    </a:cubicBezTo>
                    <a:cubicBezTo>
                      <a:pt x="7194" y="29804"/>
                      <a:pt x="7356" y="29717"/>
                      <a:pt x="7384" y="29544"/>
                    </a:cubicBezTo>
                    <a:cubicBezTo>
                      <a:pt x="8285" y="24026"/>
                      <a:pt x="8592" y="18296"/>
                      <a:pt x="14072" y="15331"/>
                    </a:cubicBezTo>
                    <a:cubicBezTo>
                      <a:pt x="14293" y="15211"/>
                      <a:pt x="14322" y="14818"/>
                      <a:pt x="14072" y="14708"/>
                    </a:cubicBezTo>
                    <a:cubicBezTo>
                      <a:pt x="8345" y="12184"/>
                      <a:pt x="7541" y="5937"/>
                      <a:pt x="7517" y="350"/>
                    </a:cubicBezTo>
                    <a:cubicBezTo>
                      <a:pt x="7517" y="287"/>
                      <a:pt x="7503" y="232"/>
                      <a:pt x="7480" y="186"/>
                    </a:cubicBezTo>
                    <a:lnTo>
                      <a:pt x="7480" y="186"/>
                    </a:lnTo>
                    <a:cubicBezTo>
                      <a:pt x="7425" y="71"/>
                      <a:pt x="7308" y="10"/>
                      <a:pt x="7186" y="1"/>
                    </a:cubicBezTo>
                    <a:lnTo>
                      <a:pt x="7186" y="1"/>
                    </a:lnTo>
                    <a:cubicBezTo>
                      <a:pt x="7176" y="1"/>
                      <a:pt x="7165" y="0"/>
                      <a:pt x="7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4060875" y="1081950"/>
                <a:ext cx="104375" cy="225550"/>
              </a:xfrm>
              <a:custGeom>
                <a:avLst/>
                <a:gdLst/>
                <a:ahLst/>
                <a:cxnLst/>
                <a:rect l="l" t="t" r="r" b="b"/>
                <a:pathLst>
                  <a:path w="4175" h="9022" extrusionOk="0">
                    <a:moveTo>
                      <a:pt x="2088" y="1"/>
                    </a:moveTo>
                    <a:cubicBezTo>
                      <a:pt x="2088" y="2089"/>
                      <a:pt x="1575" y="3803"/>
                      <a:pt x="0" y="4624"/>
                    </a:cubicBezTo>
                    <a:cubicBezTo>
                      <a:pt x="1534" y="5481"/>
                      <a:pt x="1751" y="7083"/>
                      <a:pt x="2050" y="9021"/>
                    </a:cubicBezTo>
                    <a:cubicBezTo>
                      <a:pt x="2368" y="7120"/>
                      <a:pt x="2368" y="5479"/>
                      <a:pt x="4175" y="4548"/>
                    </a:cubicBezTo>
                    <a:cubicBezTo>
                      <a:pt x="2366" y="3803"/>
                      <a:pt x="2088" y="1864"/>
                      <a:pt x="2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859725" y="900800"/>
                <a:ext cx="139275" cy="149350"/>
              </a:xfrm>
              <a:custGeom>
                <a:avLst/>
                <a:gdLst/>
                <a:ahLst/>
                <a:cxnLst/>
                <a:rect l="l" t="t" r="r" b="b"/>
                <a:pathLst>
                  <a:path w="5571" h="5974" extrusionOk="0">
                    <a:moveTo>
                      <a:pt x="519" y="1"/>
                    </a:moveTo>
                    <a:cubicBezTo>
                      <a:pt x="254" y="1"/>
                      <a:pt x="1" y="256"/>
                      <a:pt x="202" y="516"/>
                    </a:cubicBezTo>
                    <a:cubicBezTo>
                      <a:pt x="1627" y="2365"/>
                      <a:pt x="3493" y="3843"/>
                      <a:pt x="4771" y="5806"/>
                    </a:cubicBezTo>
                    <a:cubicBezTo>
                      <a:pt x="4847" y="5924"/>
                      <a:pt x="4958" y="5973"/>
                      <a:pt x="5068" y="5973"/>
                    </a:cubicBezTo>
                    <a:cubicBezTo>
                      <a:pt x="5321" y="5973"/>
                      <a:pt x="5570" y="5715"/>
                      <a:pt x="5393" y="5443"/>
                    </a:cubicBezTo>
                    <a:cubicBezTo>
                      <a:pt x="4112" y="3473"/>
                      <a:pt x="2252" y="2003"/>
                      <a:pt x="825" y="152"/>
                    </a:cubicBezTo>
                    <a:cubicBezTo>
                      <a:pt x="742" y="45"/>
                      <a:pt x="630"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841975" y="1350775"/>
                <a:ext cx="157050" cy="180175"/>
              </a:xfrm>
              <a:custGeom>
                <a:avLst/>
                <a:gdLst/>
                <a:ahLst/>
                <a:cxnLst/>
                <a:rect l="l" t="t" r="r" b="b"/>
                <a:pathLst>
                  <a:path w="6282" h="7207" extrusionOk="0">
                    <a:moveTo>
                      <a:pt x="5775" y="0"/>
                    </a:moveTo>
                    <a:cubicBezTo>
                      <a:pt x="5693" y="0"/>
                      <a:pt x="5609" y="35"/>
                      <a:pt x="5536" y="117"/>
                    </a:cubicBezTo>
                    <a:lnTo>
                      <a:pt x="5537" y="117"/>
                    </a:lnTo>
                    <a:cubicBezTo>
                      <a:pt x="3658" y="2231"/>
                      <a:pt x="1825" y="4373"/>
                      <a:pt x="189" y="6682"/>
                    </a:cubicBezTo>
                    <a:cubicBezTo>
                      <a:pt x="0" y="6950"/>
                      <a:pt x="251" y="7206"/>
                      <a:pt x="510" y="7206"/>
                    </a:cubicBezTo>
                    <a:cubicBezTo>
                      <a:pt x="621" y="7206"/>
                      <a:pt x="733" y="7160"/>
                      <a:pt x="813" y="7047"/>
                    </a:cubicBezTo>
                    <a:cubicBezTo>
                      <a:pt x="2411" y="4787"/>
                      <a:pt x="4210" y="2696"/>
                      <a:pt x="6046" y="627"/>
                    </a:cubicBezTo>
                    <a:cubicBezTo>
                      <a:pt x="6282" y="362"/>
                      <a:pt x="6040" y="0"/>
                      <a:pt x="5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4239525" y="1333075"/>
                <a:ext cx="132375" cy="179950"/>
              </a:xfrm>
              <a:custGeom>
                <a:avLst/>
                <a:gdLst/>
                <a:ahLst/>
                <a:cxnLst/>
                <a:rect l="l" t="t" r="r" b="b"/>
                <a:pathLst>
                  <a:path w="5295" h="7198" extrusionOk="0">
                    <a:moveTo>
                      <a:pt x="495" y="0"/>
                    </a:moveTo>
                    <a:cubicBezTo>
                      <a:pt x="250" y="0"/>
                      <a:pt x="1" y="260"/>
                      <a:pt x="160" y="540"/>
                    </a:cubicBezTo>
                    <a:cubicBezTo>
                      <a:pt x="1450" y="2804"/>
                      <a:pt x="3036" y="4876"/>
                      <a:pt x="4489" y="7034"/>
                    </a:cubicBezTo>
                    <a:cubicBezTo>
                      <a:pt x="4566" y="7150"/>
                      <a:pt x="4678" y="7198"/>
                      <a:pt x="4788" y="7198"/>
                    </a:cubicBezTo>
                    <a:cubicBezTo>
                      <a:pt x="5044" y="7198"/>
                      <a:pt x="5294" y="6940"/>
                      <a:pt x="5112" y="6670"/>
                    </a:cubicBezTo>
                    <a:cubicBezTo>
                      <a:pt x="3659" y="4511"/>
                      <a:pt x="2072" y="2441"/>
                      <a:pt x="783" y="176"/>
                    </a:cubicBezTo>
                    <a:cubicBezTo>
                      <a:pt x="712" y="52"/>
                      <a:pt x="604" y="0"/>
                      <a:pt x="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4215050" y="899775"/>
                <a:ext cx="144575" cy="156975"/>
              </a:xfrm>
              <a:custGeom>
                <a:avLst/>
                <a:gdLst/>
                <a:ahLst/>
                <a:cxnLst/>
                <a:rect l="l" t="t" r="r" b="b"/>
                <a:pathLst>
                  <a:path w="5783" h="6279" extrusionOk="0">
                    <a:moveTo>
                      <a:pt x="5281" y="1"/>
                    </a:moveTo>
                    <a:cubicBezTo>
                      <a:pt x="5199" y="1"/>
                      <a:pt x="5116" y="36"/>
                      <a:pt x="5044" y="120"/>
                    </a:cubicBezTo>
                    <a:cubicBezTo>
                      <a:pt x="3452" y="1974"/>
                      <a:pt x="1843" y="3813"/>
                      <a:pt x="234" y="5651"/>
                    </a:cubicBezTo>
                    <a:cubicBezTo>
                      <a:pt x="0" y="5917"/>
                      <a:pt x="242" y="6279"/>
                      <a:pt x="506" y="6279"/>
                    </a:cubicBezTo>
                    <a:cubicBezTo>
                      <a:pt x="587" y="6279"/>
                      <a:pt x="671" y="6244"/>
                      <a:pt x="744" y="6161"/>
                    </a:cubicBezTo>
                    <a:cubicBezTo>
                      <a:pt x="2353" y="4322"/>
                      <a:pt x="3963" y="2484"/>
                      <a:pt x="5553" y="630"/>
                    </a:cubicBezTo>
                    <a:cubicBezTo>
                      <a:pt x="5783" y="362"/>
                      <a:pt x="5542" y="1"/>
                      <a:pt x="5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3734650" y="1194700"/>
                <a:ext cx="143375" cy="24200"/>
              </a:xfrm>
              <a:custGeom>
                <a:avLst/>
                <a:gdLst/>
                <a:ahLst/>
                <a:cxnLst/>
                <a:rect l="l" t="t" r="r" b="b"/>
                <a:pathLst>
                  <a:path w="5735" h="968" extrusionOk="0">
                    <a:moveTo>
                      <a:pt x="466" y="1"/>
                    </a:moveTo>
                    <a:cubicBezTo>
                      <a:pt x="1" y="1"/>
                      <a:pt x="1" y="723"/>
                      <a:pt x="466" y="723"/>
                    </a:cubicBezTo>
                    <a:cubicBezTo>
                      <a:pt x="2077" y="723"/>
                      <a:pt x="3676" y="749"/>
                      <a:pt x="5276" y="964"/>
                    </a:cubicBezTo>
                    <a:cubicBezTo>
                      <a:pt x="5295" y="966"/>
                      <a:pt x="5313" y="968"/>
                      <a:pt x="5330" y="968"/>
                    </a:cubicBezTo>
                    <a:cubicBezTo>
                      <a:pt x="5734" y="968"/>
                      <a:pt x="5711" y="301"/>
                      <a:pt x="5276" y="242"/>
                    </a:cubicBezTo>
                    <a:cubicBezTo>
                      <a:pt x="3676" y="27"/>
                      <a:pt x="2077"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4341900" y="1194700"/>
                <a:ext cx="131525" cy="18100"/>
              </a:xfrm>
              <a:custGeom>
                <a:avLst/>
                <a:gdLst/>
                <a:ahLst/>
                <a:cxnLst/>
                <a:rect l="l" t="t" r="r" b="b"/>
                <a:pathLst>
                  <a:path w="5261" h="724" extrusionOk="0">
                    <a:moveTo>
                      <a:pt x="465" y="1"/>
                    </a:moveTo>
                    <a:cubicBezTo>
                      <a:pt x="0" y="1"/>
                      <a:pt x="0" y="723"/>
                      <a:pt x="465" y="723"/>
                    </a:cubicBezTo>
                    <a:lnTo>
                      <a:pt x="4794" y="723"/>
                    </a:lnTo>
                    <a:cubicBezTo>
                      <a:pt x="5260" y="723"/>
                      <a:pt x="5260" y="1"/>
                      <a:pt x="4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7"/>
            <p:cNvSpPr/>
            <p:nvPr/>
          </p:nvSpPr>
          <p:spPr>
            <a:xfrm>
              <a:off x="5315417" y="225775"/>
              <a:ext cx="375268" cy="386828"/>
            </a:xfrm>
            <a:custGeom>
              <a:avLst/>
              <a:gdLst/>
              <a:ahLst/>
              <a:cxnLst/>
              <a:rect l="l" t="t" r="r" b="b"/>
              <a:pathLst>
                <a:path w="14802" h="15258" extrusionOk="0">
                  <a:moveTo>
                    <a:pt x="7474" y="1644"/>
                  </a:moveTo>
                  <a:cubicBezTo>
                    <a:pt x="7841" y="2932"/>
                    <a:pt x="8206" y="4220"/>
                    <a:pt x="8567" y="5510"/>
                  </a:cubicBezTo>
                  <a:lnTo>
                    <a:pt x="8567" y="5510"/>
                  </a:lnTo>
                  <a:cubicBezTo>
                    <a:pt x="8552" y="5510"/>
                    <a:pt x="8537" y="5510"/>
                    <a:pt x="8521" y="5510"/>
                  </a:cubicBezTo>
                  <a:cubicBezTo>
                    <a:pt x="7787" y="5510"/>
                    <a:pt x="7053" y="5515"/>
                    <a:pt x="6320" y="5524"/>
                  </a:cubicBezTo>
                  <a:lnTo>
                    <a:pt x="6320" y="5524"/>
                  </a:lnTo>
                  <a:cubicBezTo>
                    <a:pt x="6704" y="4231"/>
                    <a:pt x="7089" y="2937"/>
                    <a:pt x="7474" y="1644"/>
                  </a:cubicBezTo>
                  <a:close/>
                  <a:moveTo>
                    <a:pt x="9519" y="6235"/>
                  </a:moveTo>
                  <a:cubicBezTo>
                    <a:pt x="10783" y="6243"/>
                    <a:pt x="12047" y="6269"/>
                    <a:pt x="13308" y="6319"/>
                  </a:cubicBezTo>
                  <a:lnTo>
                    <a:pt x="13308" y="6319"/>
                  </a:lnTo>
                  <a:cubicBezTo>
                    <a:pt x="12266" y="7091"/>
                    <a:pt x="11222" y="7867"/>
                    <a:pt x="10186" y="8653"/>
                  </a:cubicBezTo>
                  <a:lnTo>
                    <a:pt x="10186" y="8653"/>
                  </a:lnTo>
                  <a:cubicBezTo>
                    <a:pt x="9966" y="7846"/>
                    <a:pt x="9744" y="7040"/>
                    <a:pt x="9519" y="6235"/>
                  </a:cubicBezTo>
                  <a:close/>
                  <a:moveTo>
                    <a:pt x="5348" y="6259"/>
                  </a:moveTo>
                  <a:lnTo>
                    <a:pt x="4582" y="8831"/>
                  </a:lnTo>
                  <a:lnTo>
                    <a:pt x="4582" y="8831"/>
                  </a:lnTo>
                  <a:cubicBezTo>
                    <a:pt x="3528" y="8020"/>
                    <a:pt x="2483" y="7195"/>
                    <a:pt x="1461" y="6342"/>
                  </a:cubicBezTo>
                  <a:lnTo>
                    <a:pt x="1461" y="6342"/>
                  </a:lnTo>
                  <a:cubicBezTo>
                    <a:pt x="2755" y="6311"/>
                    <a:pt x="4051" y="6280"/>
                    <a:pt x="5348" y="6259"/>
                  </a:cubicBezTo>
                  <a:close/>
                  <a:moveTo>
                    <a:pt x="8529" y="6231"/>
                  </a:moveTo>
                  <a:cubicBezTo>
                    <a:pt x="8609" y="6231"/>
                    <a:pt x="8689" y="6231"/>
                    <a:pt x="8769" y="6232"/>
                  </a:cubicBezTo>
                  <a:lnTo>
                    <a:pt x="8769" y="6232"/>
                  </a:lnTo>
                  <a:cubicBezTo>
                    <a:pt x="9038" y="7195"/>
                    <a:pt x="9304" y="8160"/>
                    <a:pt x="9566" y="9126"/>
                  </a:cubicBezTo>
                  <a:lnTo>
                    <a:pt x="9566" y="9126"/>
                  </a:lnTo>
                  <a:cubicBezTo>
                    <a:pt x="8806" y="9707"/>
                    <a:pt x="8051" y="10296"/>
                    <a:pt x="7304" y="10893"/>
                  </a:cubicBezTo>
                  <a:lnTo>
                    <a:pt x="7304" y="10893"/>
                  </a:lnTo>
                  <a:cubicBezTo>
                    <a:pt x="6600" y="10364"/>
                    <a:pt x="5896" y="9834"/>
                    <a:pt x="5196" y="9301"/>
                  </a:cubicBezTo>
                  <a:lnTo>
                    <a:pt x="5196" y="9301"/>
                  </a:lnTo>
                  <a:cubicBezTo>
                    <a:pt x="5499" y="8283"/>
                    <a:pt x="5801" y="7266"/>
                    <a:pt x="6104" y="6248"/>
                  </a:cubicBezTo>
                  <a:lnTo>
                    <a:pt x="6104" y="6248"/>
                  </a:lnTo>
                  <a:cubicBezTo>
                    <a:pt x="6912" y="6238"/>
                    <a:pt x="7720" y="6231"/>
                    <a:pt x="8529" y="6231"/>
                  </a:cubicBezTo>
                  <a:close/>
                  <a:moveTo>
                    <a:pt x="9769" y="9875"/>
                  </a:moveTo>
                  <a:lnTo>
                    <a:pt x="9769" y="9875"/>
                  </a:lnTo>
                  <a:cubicBezTo>
                    <a:pt x="10093" y="11078"/>
                    <a:pt x="10410" y="12283"/>
                    <a:pt x="10719" y="13490"/>
                  </a:cubicBezTo>
                  <a:lnTo>
                    <a:pt x="10719" y="13490"/>
                  </a:lnTo>
                  <a:cubicBezTo>
                    <a:pt x="9786" y="12763"/>
                    <a:pt x="8842" y="12050"/>
                    <a:pt x="7898" y="11339"/>
                  </a:cubicBezTo>
                  <a:lnTo>
                    <a:pt x="7898" y="11339"/>
                  </a:lnTo>
                  <a:cubicBezTo>
                    <a:pt x="8517" y="10845"/>
                    <a:pt x="9141" y="10358"/>
                    <a:pt x="9769" y="9875"/>
                  </a:cubicBezTo>
                  <a:close/>
                  <a:moveTo>
                    <a:pt x="4978" y="10032"/>
                  </a:moveTo>
                  <a:cubicBezTo>
                    <a:pt x="5561" y="10475"/>
                    <a:pt x="6146" y="10915"/>
                    <a:pt x="6731" y="11355"/>
                  </a:cubicBezTo>
                  <a:lnTo>
                    <a:pt x="6731" y="11355"/>
                  </a:lnTo>
                  <a:cubicBezTo>
                    <a:pt x="5758" y="12144"/>
                    <a:pt x="4800" y="12949"/>
                    <a:pt x="3864" y="13777"/>
                  </a:cubicBezTo>
                  <a:lnTo>
                    <a:pt x="3864" y="13777"/>
                  </a:lnTo>
                  <a:cubicBezTo>
                    <a:pt x="4235" y="12529"/>
                    <a:pt x="4607" y="11281"/>
                    <a:pt x="4978" y="10032"/>
                  </a:cubicBezTo>
                  <a:close/>
                  <a:moveTo>
                    <a:pt x="7483" y="0"/>
                  </a:moveTo>
                  <a:cubicBezTo>
                    <a:pt x="7334" y="0"/>
                    <a:pt x="7184" y="87"/>
                    <a:pt x="7133" y="259"/>
                  </a:cubicBezTo>
                  <a:lnTo>
                    <a:pt x="5563" y="5534"/>
                  </a:lnTo>
                  <a:lnTo>
                    <a:pt x="5563" y="5534"/>
                  </a:lnTo>
                  <a:cubicBezTo>
                    <a:pt x="3876" y="5560"/>
                    <a:pt x="2189" y="5603"/>
                    <a:pt x="506" y="5645"/>
                  </a:cubicBezTo>
                  <a:cubicBezTo>
                    <a:pt x="213" y="5652"/>
                    <a:pt x="1" y="6046"/>
                    <a:pt x="251" y="6260"/>
                  </a:cubicBezTo>
                  <a:cubicBezTo>
                    <a:pt x="1588" y="7406"/>
                    <a:pt x="2968" y="8495"/>
                    <a:pt x="4364" y="9564"/>
                  </a:cubicBezTo>
                  <a:lnTo>
                    <a:pt x="4364" y="9564"/>
                  </a:lnTo>
                  <a:lnTo>
                    <a:pt x="2826" y="14735"/>
                  </a:lnTo>
                  <a:lnTo>
                    <a:pt x="2826" y="14735"/>
                  </a:lnTo>
                  <a:cubicBezTo>
                    <a:pt x="2784" y="14805"/>
                    <a:pt x="2774" y="14881"/>
                    <a:pt x="2789" y="14951"/>
                  </a:cubicBezTo>
                  <a:lnTo>
                    <a:pt x="2789" y="14951"/>
                  </a:lnTo>
                  <a:cubicBezTo>
                    <a:pt x="2804" y="15096"/>
                    <a:pt x="2915" y="15198"/>
                    <a:pt x="3046" y="15236"/>
                  </a:cubicBezTo>
                  <a:lnTo>
                    <a:pt x="3046" y="15236"/>
                  </a:lnTo>
                  <a:cubicBezTo>
                    <a:pt x="3084" y="15250"/>
                    <a:pt x="3125" y="15258"/>
                    <a:pt x="3166" y="15258"/>
                  </a:cubicBezTo>
                  <a:cubicBezTo>
                    <a:pt x="3223" y="15258"/>
                    <a:pt x="3281" y="15243"/>
                    <a:pt x="3337" y="15210"/>
                  </a:cubicBezTo>
                  <a:lnTo>
                    <a:pt x="3337" y="15210"/>
                  </a:lnTo>
                  <a:cubicBezTo>
                    <a:pt x="3366" y="15195"/>
                    <a:pt x="3393" y="15175"/>
                    <a:pt x="3416" y="15150"/>
                  </a:cubicBezTo>
                  <a:lnTo>
                    <a:pt x="3416" y="15150"/>
                  </a:lnTo>
                  <a:cubicBezTo>
                    <a:pt x="4678" y="13992"/>
                    <a:pt x="5987" y="12880"/>
                    <a:pt x="7323" y="11800"/>
                  </a:cubicBezTo>
                  <a:lnTo>
                    <a:pt x="7323" y="11800"/>
                  </a:lnTo>
                  <a:cubicBezTo>
                    <a:pt x="8582" y="12747"/>
                    <a:pt x="9839" y="13698"/>
                    <a:pt x="11074" y="14679"/>
                  </a:cubicBezTo>
                  <a:cubicBezTo>
                    <a:pt x="11152" y="14740"/>
                    <a:pt x="11243" y="14768"/>
                    <a:pt x="11330" y="14768"/>
                  </a:cubicBezTo>
                  <a:cubicBezTo>
                    <a:pt x="11547" y="14768"/>
                    <a:pt x="11744" y="14595"/>
                    <a:pt x="11676" y="14328"/>
                  </a:cubicBezTo>
                  <a:cubicBezTo>
                    <a:pt x="11262" y="12682"/>
                    <a:pt x="10831" y="11040"/>
                    <a:pt x="10388" y="9401"/>
                  </a:cubicBezTo>
                  <a:lnTo>
                    <a:pt x="10388" y="9401"/>
                  </a:lnTo>
                  <a:cubicBezTo>
                    <a:pt x="11757" y="8358"/>
                    <a:pt x="13139" y="7335"/>
                    <a:pt x="14517" y="6317"/>
                  </a:cubicBezTo>
                  <a:cubicBezTo>
                    <a:pt x="14802" y="6108"/>
                    <a:pt x="14712" y="5663"/>
                    <a:pt x="14335" y="5645"/>
                  </a:cubicBezTo>
                  <a:cubicBezTo>
                    <a:pt x="12666" y="5559"/>
                    <a:pt x="10992" y="5521"/>
                    <a:pt x="9317" y="5512"/>
                  </a:cubicBezTo>
                  <a:lnTo>
                    <a:pt x="9317" y="5512"/>
                  </a:lnTo>
                  <a:cubicBezTo>
                    <a:pt x="8827" y="3759"/>
                    <a:pt x="8328" y="2008"/>
                    <a:pt x="7829" y="259"/>
                  </a:cubicBezTo>
                  <a:cubicBezTo>
                    <a:pt x="7780" y="86"/>
                    <a:pt x="7632" y="0"/>
                    <a:pt x="7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1491424" y="4013911"/>
              <a:ext cx="371592" cy="365761"/>
            </a:xfrm>
            <a:custGeom>
              <a:avLst/>
              <a:gdLst/>
              <a:ahLst/>
              <a:cxnLst/>
              <a:rect l="l" t="t" r="r" b="b"/>
              <a:pathLst>
                <a:path w="14657" h="14427" extrusionOk="0">
                  <a:moveTo>
                    <a:pt x="7499" y="1477"/>
                  </a:moveTo>
                  <a:cubicBezTo>
                    <a:pt x="8053" y="2978"/>
                    <a:pt x="8642" y="4468"/>
                    <a:pt x="9224" y="5959"/>
                  </a:cubicBezTo>
                  <a:lnTo>
                    <a:pt x="9224" y="5959"/>
                  </a:lnTo>
                  <a:cubicBezTo>
                    <a:pt x="8717" y="5955"/>
                    <a:pt x="8210" y="5953"/>
                    <a:pt x="7703" y="5953"/>
                  </a:cubicBezTo>
                  <a:cubicBezTo>
                    <a:pt x="7149" y="5953"/>
                    <a:pt x="6595" y="5956"/>
                    <a:pt x="6041" y="5963"/>
                  </a:cubicBezTo>
                  <a:lnTo>
                    <a:pt x="6041" y="5963"/>
                  </a:lnTo>
                  <a:cubicBezTo>
                    <a:pt x="6552" y="4471"/>
                    <a:pt x="7031" y="2969"/>
                    <a:pt x="7499" y="1477"/>
                  </a:cubicBezTo>
                  <a:close/>
                  <a:moveTo>
                    <a:pt x="10277" y="6691"/>
                  </a:moveTo>
                  <a:cubicBezTo>
                    <a:pt x="11233" y="6701"/>
                    <a:pt x="12189" y="6714"/>
                    <a:pt x="13144" y="6721"/>
                  </a:cubicBezTo>
                  <a:lnTo>
                    <a:pt x="13144" y="6721"/>
                  </a:lnTo>
                  <a:cubicBezTo>
                    <a:pt x="12405" y="7270"/>
                    <a:pt x="11655" y="7801"/>
                    <a:pt x="10897" y="8318"/>
                  </a:cubicBezTo>
                  <a:lnTo>
                    <a:pt x="10897" y="8318"/>
                  </a:lnTo>
                  <a:cubicBezTo>
                    <a:pt x="10694" y="7775"/>
                    <a:pt x="10486" y="7232"/>
                    <a:pt x="10277" y="6691"/>
                  </a:cubicBezTo>
                  <a:close/>
                  <a:moveTo>
                    <a:pt x="5022" y="6705"/>
                  </a:moveTo>
                  <a:cubicBezTo>
                    <a:pt x="4799" y="7338"/>
                    <a:pt x="4568" y="7969"/>
                    <a:pt x="4328" y="8596"/>
                  </a:cubicBezTo>
                  <a:lnTo>
                    <a:pt x="4328" y="8596"/>
                  </a:lnTo>
                  <a:cubicBezTo>
                    <a:pt x="3410" y="8026"/>
                    <a:pt x="2494" y="7453"/>
                    <a:pt x="1582" y="6873"/>
                  </a:cubicBezTo>
                  <a:lnTo>
                    <a:pt x="1582" y="6873"/>
                  </a:lnTo>
                  <a:cubicBezTo>
                    <a:pt x="2729" y="6785"/>
                    <a:pt x="3875" y="6733"/>
                    <a:pt x="5022" y="6705"/>
                  </a:cubicBezTo>
                  <a:close/>
                  <a:moveTo>
                    <a:pt x="7705" y="6675"/>
                  </a:moveTo>
                  <a:cubicBezTo>
                    <a:pt x="8305" y="6675"/>
                    <a:pt x="8905" y="6678"/>
                    <a:pt x="9505" y="6683"/>
                  </a:cubicBezTo>
                  <a:lnTo>
                    <a:pt x="9505" y="6683"/>
                  </a:lnTo>
                  <a:cubicBezTo>
                    <a:pt x="9769" y="7365"/>
                    <a:pt x="10031" y="8047"/>
                    <a:pt x="10285" y="8732"/>
                  </a:cubicBezTo>
                  <a:lnTo>
                    <a:pt x="10285" y="8732"/>
                  </a:lnTo>
                  <a:cubicBezTo>
                    <a:pt x="9358" y="9352"/>
                    <a:pt x="8420" y="9953"/>
                    <a:pt x="7474" y="10542"/>
                  </a:cubicBezTo>
                  <a:lnTo>
                    <a:pt x="7474" y="10542"/>
                  </a:lnTo>
                  <a:cubicBezTo>
                    <a:pt x="6633" y="10022"/>
                    <a:pt x="5790" y="9503"/>
                    <a:pt x="4950" y="8982"/>
                  </a:cubicBezTo>
                  <a:lnTo>
                    <a:pt x="4950" y="8982"/>
                  </a:lnTo>
                  <a:cubicBezTo>
                    <a:pt x="5241" y="8223"/>
                    <a:pt x="5521" y="7458"/>
                    <a:pt x="5790" y="6689"/>
                  </a:cubicBezTo>
                  <a:lnTo>
                    <a:pt x="5790" y="6689"/>
                  </a:lnTo>
                  <a:cubicBezTo>
                    <a:pt x="6428" y="6679"/>
                    <a:pt x="7067" y="6675"/>
                    <a:pt x="7705" y="6675"/>
                  </a:cubicBezTo>
                  <a:close/>
                  <a:moveTo>
                    <a:pt x="4683" y="9665"/>
                  </a:moveTo>
                  <a:cubicBezTo>
                    <a:pt x="5384" y="10099"/>
                    <a:pt x="6086" y="10533"/>
                    <a:pt x="6788" y="10966"/>
                  </a:cubicBezTo>
                  <a:lnTo>
                    <a:pt x="6788" y="10966"/>
                  </a:lnTo>
                  <a:cubicBezTo>
                    <a:pt x="5592" y="11701"/>
                    <a:pt x="4383" y="12419"/>
                    <a:pt x="3169" y="13134"/>
                  </a:cubicBezTo>
                  <a:lnTo>
                    <a:pt x="3169" y="13134"/>
                  </a:lnTo>
                  <a:cubicBezTo>
                    <a:pt x="3715" y="12001"/>
                    <a:pt x="4216" y="10841"/>
                    <a:pt x="4683" y="9665"/>
                  </a:cubicBezTo>
                  <a:close/>
                  <a:moveTo>
                    <a:pt x="10540" y="9427"/>
                  </a:moveTo>
                  <a:cubicBezTo>
                    <a:pt x="10997" y="10689"/>
                    <a:pt x="11427" y="11959"/>
                    <a:pt x="11802" y="13249"/>
                  </a:cubicBezTo>
                  <a:lnTo>
                    <a:pt x="11802" y="13249"/>
                  </a:lnTo>
                  <a:cubicBezTo>
                    <a:pt x="10594" y="12478"/>
                    <a:pt x="9377" y="11720"/>
                    <a:pt x="8158" y="10965"/>
                  </a:cubicBezTo>
                  <a:lnTo>
                    <a:pt x="8158" y="10965"/>
                  </a:lnTo>
                  <a:cubicBezTo>
                    <a:pt x="8959" y="10463"/>
                    <a:pt x="9754" y="9952"/>
                    <a:pt x="10540" y="9427"/>
                  </a:cubicBezTo>
                  <a:close/>
                  <a:moveTo>
                    <a:pt x="7465" y="1"/>
                  </a:moveTo>
                  <a:cubicBezTo>
                    <a:pt x="7322" y="1"/>
                    <a:pt x="7181" y="84"/>
                    <a:pt x="7126" y="259"/>
                  </a:cubicBezTo>
                  <a:cubicBezTo>
                    <a:pt x="6532" y="2153"/>
                    <a:pt x="5932" y="4074"/>
                    <a:pt x="5276" y="5977"/>
                  </a:cubicBezTo>
                  <a:lnTo>
                    <a:pt x="5276" y="5977"/>
                  </a:lnTo>
                  <a:cubicBezTo>
                    <a:pt x="3683" y="6012"/>
                    <a:pt x="2091" y="6090"/>
                    <a:pt x="500" y="6246"/>
                  </a:cubicBezTo>
                  <a:cubicBezTo>
                    <a:pt x="148" y="6281"/>
                    <a:pt x="0" y="6714"/>
                    <a:pt x="317" y="6918"/>
                  </a:cubicBezTo>
                  <a:cubicBezTo>
                    <a:pt x="1558" y="7717"/>
                    <a:pt x="2808" y="8502"/>
                    <a:pt x="4062" y="9280"/>
                  </a:cubicBezTo>
                  <a:lnTo>
                    <a:pt x="4062" y="9280"/>
                  </a:lnTo>
                  <a:cubicBezTo>
                    <a:pt x="3446" y="10842"/>
                    <a:pt x="2771" y="12373"/>
                    <a:pt x="2008" y="13850"/>
                  </a:cubicBezTo>
                  <a:lnTo>
                    <a:pt x="2008" y="13850"/>
                  </a:lnTo>
                  <a:cubicBezTo>
                    <a:pt x="1957" y="13920"/>
                    <a:pt x="1940" y="14001"/>
                    <a:pt x="1949" y="14080"/>
                  </a:cubicBezTo>
                  <a:lnTo>
                    <a:pt x="1949" y="14080"/>
                  </a:lnTo>
                  <a:cubicBezTo>
                    <a:pt x="1953" y="14129"/>
                    <a:pt x="1967" y="14175"/>
                    <a:pt x="1990" y="14216"/>
                  </a:cubicBezTo>
                  <a:lnTo>
                    <a:pt x="1990" y="14216"/>
                  </a:lnTo>
                  <a:cubicBezTo>
                    <a:pt x="2050" y="14335"/>
                    <a:pt x="2167" y="14426"/>
                    <a:pt x="2304" y="14426"/>
                  </a:cubicBezTo>
                  <a:cubicBezTo>
                    <a:pt x="2308" y="14426"/>
                    <a:pt x="2311" y="14426"/>
                    <a:pt x="2314" y="14425"/>
                  </a:cubicBezTo>
                  <a:lnTo>
                    <a:pt x="2314" y="14425"/>
                  </a:lnTo>
                  <a:cubicBezTo>
                    <a:pt x="2320" y="14426"/>
                    <a:pt x="2327" y="14426"/>
                    <a:pt x="2334" y="14426"/>
                  </a:cubicBezTo>
                  <a:cubicBezTo>
                    <a:pt x="2411" y="14426"/>
                    <a:pt x="2488" y="14399"/>
                    <a:pt x="2550" y="14335"/>
                  </a:cubicBezTo>
                  <a:lnTo>
                    <a:pt x="2550" y="14335"/>
                  </a:lnTo>
                  <a:cubicBezTo>
                    <a:pt x="4205" y="13364"/>
                    <a:pt x="5851" y="12394"/>
                    <a:pt x="7475" y="11390"/>
                  </a:cubicBezTo>
                  <a:lnTo>
                    <a:pt x="7475" y="11390"/>
                  </a:lnTo>
                  <a:cubicBezTo>
                    <a:pt x="9064" y="12373"/>
                    <a:pt x="10651" y="13361"/>
                    <a:pt x="12222" y="14373"/>
                  </a:cubicBezTo>
                  <a:cubicBezTo>
                    <a:pt x="12280" y="14410"/>
                    <a:pt x="12340" y="14427"/>
                    <a:pt x="12399" y="14427"/>
                  </a:cubicBezTo>
                  <a:cubicBezTo>
                    <a:pt x="12619" y="14427"/>
                    <a:pt x="12815" y="14199"/>
                    <a:pt x="12752" y="13966"/>
                  </a:cubicBezTo>
                  <a:cubicBezTo>
                    <a:pt x="12300" y="12287"/>
                    <a:pt x="11749" y="10643"/>
                    <a:pt x="11154" y="9014"/>
                  </a:cubicBezTo>
                  <a:lnTo>
                    <a:pt x="11154" y="9014"/>
                  </a:lnTo>
                  <a:cubicBezTo>
                    <a:pt x="12251" y="8267"/>
                    <a:pt x="13332" y="7492"/>
                    <a:pt x="14390" y="6677"/>
                  </a:cubicBezTo>
                  <a:cubicBezTo>
                    <a:pt x="14657" y="6472"/>
                    <a:pt x="14599" y="6007"/>
                    <a:pt x="14207" y="6006"/>
                  </a:cubicBezTo>
                  <a:cubicBezTo>
                    <a:pt x="12803" y="6002"/>
                    <a:pt x="11399" y="5981"/>
                    <a:pt x="9996" y="5966"/>
                  </a:cubicBezTo>
                  <a:lnTo>
                    <a:pt x="9996" y="5966"/>
                  </a:lnTo>
                  <a:cubicBezTo>
                    <a:pt x="9257" y="4069"/>
                    <a:pt x="8503" y="2176"/>
                    <a:pt x="7822" y="259"/>
                  </a:cubicBezTo>
                  <a:cubicBezTo>
                    <a:pt x="7762" y="89"/>
                    <a:pt x="7612" y="1"/>
                    <a:pt x="7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6616127" y="2303082"/>
              <a:ext cx="365887" cy="335338"/>
            </a:xfrm>
            <a:custGeom>
              <a:avLst/>
              <a:gdLst/>
              <a:ahLst/>
              <a:cxnLst/>
              <a:rect l="l" t="t" r="r" b="b"/>
              <a:pathLst>
                <a:path w="14432" h="13227" extrusionOk="0">
                  <a:moveTo>
                    <a:pt x="6794" y="1249"/>
                  </a:moveTo>
                  <a:cubicBezTo>
                    <a:pt x="7342" y="2321"/>
                    <a:pt x="7866" y="3426"/>
                    <a:pt x="8348" y="4554"/>
                  </a:cubicBezTo>
                  <a:lnTo>
                    <a:pt x="8348" y="4554"/>
                  </a:lnTo>
                  <a:cubicBezTo>
                    <a:pt x="7440" y="4559"/>
                    <a:pt x="6532" y="4577"/>
                    <a:pt x="5625" y="4608"/>
                  </a:cubicBezTo>
                  <a:lnTo>
                    <a:pt x="5625" y="4608"/>
                  </a:lnTo>
                  <a:cubicBezTo>
                    <a:pt x="6005" y="3485"/>
                    <a:pt x="6391" y="2364"/>
                    <a:pt x="6794" y="1249"/>
                  </a:cubicBezTo>
                  <a:close/>
                  <a:moveTo>
                    <a:pt x="4609" y="5370"/>
                  </a:moveTo>
                  <a:cubicBezTo>
                    <a:pt x="4383" y="6044"/>
                    <a:pt x="4158" y="6719"/>
                    <a:pt x="3932" y="7393"/>
                  </a:cubicBezTo>
                  <a:lnTo>
                    <a:pt x="3932" y="7393"/>
                  </a:lnTo>
                  <a:cubicBezTo>
                    <a:pt x="3124" y="6775"/>
                    <a:pt x="2315" y="6160"/>
                    <a:pt x="1492" y="5564"/>
                  </a:cubicBezTo>
                  <a:lnTo>
                    <a:pt x="1492" y="5564"/>
                  </a:lnTo>
                  <a:cubicBezTo>
                    <a:pt x="2531" y="5481"/>
                    <a:pt x="3569" y="5417"/>
                    <a:pt x="4609" y="5370"/>
                  </a:cubicBezTo>
                  <a:close/>
                  <a:moveTo>
                    <a:pt x="9426" y="5276"/>
                  </a:moveTo>
                  <a:cubicBezTo>
                    <a:pt x="10658" y="5284"/>
                    <a:pt x="11891" y="5315"/>
                    <a:pt x="13124" y="5369"/>
                  </a:cubicBezTo>
                  <a:lnTo>
                    <a:pt x="13124" y="5369"/>
                  </a:lnTo>
                  <a:cubicBezTo>
                    <a:pt x="12246" y="6220"/>
                    <a:pt x="11300" y="6992"/>
                    <a:pt x="10311" y="7709"/>
                  </a:cubicBezTo>
                  <a:lnTo>
                    <a:pt x="10311" y="7709"/>
                  </a:lnTo>
                  <a:cubicBezTo>
                    <a:pt x="10043" y="6890"/>
                    <a:pt x="9746" y="6078"/>
                    <a:pt x="9426" y="5276"/>
                  </a:cubicBezTo>
                  <a:close/>
                  <a:moveTo>
                    <a:pt x="8648" y="5275"/>
                  </a:moveTo>
                  <a:cubicBezTo>
                    <a:pt x="9031" y="6219"/>
                    <a:pt x="9383" y="7178"/>
                    <a:pt x="9693" y="8147"/>
                  </a:cubicBezTo>
                  <a:lnTo>
                    <a:pt x="9693" y="8147"/>
                  </a:lnTo>
                  <a:cubicBezTo>
                    <a:pt x="8855" y="8726"/>
                    <a:pt x="7991" y="9270"/>
                    <a:pt x="7112" y="9794"/>
                  </a:cubicBezTo>
                  <a:lnTo>
                    <a:pt x="7112" y="9794"/>
                  </a:lnTo>
                  <a:cubicBezTo>
                    <a:pt x="6244" y="9162"/>
                    <a:pt x="5390" y="8509"/>
                    <a:pt x="4537" y="7856"/>
                  </a:cubicBezTo>
                  <a:lnTo>
                    <a:pt x="4537" y="7856"/>
                  </a:lnTo>
                  <a:cubicBezTo>
                    <a:pt x="4818" y="7017"/>
                    <a:pt x="5097" y="6177"/>
                    <a:pt x="5379" y="5338"/>
                  </a:cubicBezTo>
                  <a:lnTo>
                    <a:pt x="5379" y="5338"/>
                  </a:lnTo>
                  <a:cubicBezTo>
                    <a:pt x="6468" y="5298"/>
                    <a:pt x="7558" y="5277"/>
                    <a:pt x="8648" y="5275"/>
                  </a:cubicBezTo>
                  <a:close/>
                  <a:moveTo>
                    <a:pt x="4295" y="8573"/>
                  </a:moveTo>
                  <a:cubicBezTo>
                    <a:pt x="5006" y="9117"/>
                    <a:pt x="5718" y="9660"/>
                    <a:pt x="6439" y="10190"/>
                  </a:cubicBezTo>
                  <a:lnTo>
                    <a:pt x="6439" y="10190"/>
                  </a:lnTo>
                  <a:cubicBezTo>
                    <a:pt x="5325" y="10838"/>
                    <a:pt x="4196" y="11458"/>
                    <a:pt x="3078" y="12078"/>
                  </a:cubicBezTo>
                  <a:lnTo>
                    <a:pt x="3078" y="12078"/>
                  </a:lnTo>
                  <a:cubicBezTo>
                    <a:pt x="3498" y="10915"/>
                    <a:pt x="3900" y="9745"/>
                    <a:pt x="4295" y="8573"/>
                  </a:cubicBezTo>
                  <a:close/>
                  <a:moveTo>
                    <a:pt x="9916" y="8867"/>
                  </a:moveTo>
                  <a:cubicBezTo>
                    <a:pt x="10241" y="9963"/>
                    <a:pt x="10511" y="11070"/>
                    <a:pt x="10710" y="12179"/>
                  </a:cubicBezTo>
                  <a:lnTo>
                    <a:pt x="10710" y="12179"/>
                  </a:lnTo>
                  <a:cubicBezTo>
                    <a:pt x="9691" y="11584"/>
                    <a:pt x="8709" y="10932"/>
                    <a:pt x="7748" y="10251"/>
                  </a:cubicBezTo>
                  <a:lnTo>
                    <a:pt x="7748" y="10251"/>
                  </a:lnTo>
                  <a:cubicBezTo>
                    <a:pt x="8484" y="9808"/>
                    <a:pt x="9209" y="9349"/>
                    <a:pt x="9916" y="8867"/>
                  </a:cubicBezTo>
                  <a:close/>
                  <a:moveTo>
                    <a:pt x="6764" y="0"/>
                  </a:moveTo>
                  <a:cubicBezTo>
                    <a:pt x="6609" y="0"/>
                    <a:pt x="6448" y="104"/>
                    <a:pt x="6390" y="263"/>
                  </a:cubicBezTo>
                  <a:cubicBezTo>
                    <a:pt x="5852" y="1712"/>
                    <a:pt x="5349" y="3173"/>
                    <a:pt x="4855" y="4637"/>
                  </a:cubicBezTo>
                  <a:lnTo>
                    <a:pt x="4855" y="4637"/>
                  </a:lnTo>
                  <a:cubicBezTo>
                    <a:pt x="3397" y="4699"/>
                    <a:pt x="1941" y="4796"/>
                    <a:pt x="484" y="4929"/>
                  </a:cubicBezTo>
                  <a:cubicBezTo>
                    <a:pt x="121" y="4962"/>
                    <a:pt x="0" y="5390"/>
                    <a:pt x="303" y="5602"/>
                  </a:cubicBezTo>
                  <a:cubicBezTo>
                    <a:pt x="1455" y="6405"/>
                    <a:pt x="2575" y="7256"/>
                    <a:pt x="3691" y="8111"/>
                  </a:cubicBezTo>
                  <a:lnTo>
                    <a:pt x="3691" y="8111"/>
                  </a:lnTo>
                  <a:cubicBezTo>
                    <a:pt x="3178" y="9638"/>
                    <a:pt x="2655" y="11162"/>
                    <a:pt x="2096" y="12673"/>
                  </a:cubicBezTo>
                  <a:lnTo>
                    <a:pt x="2096" y="12673"/>
                  </a:lnTo>
                  <a:cubicBezTo>
                    <a:pt x="2072" y="12711"/>
                    <a:pt x="2058" y="12752"/>
                    <a:pt x="2052" y="12794"/>
                  </a:cubicBezTo>
                  <a:lnTo>
                    <a:pt x="2052" y="12794"/>
                  </a:lnTo>
                  <a:cubicBezTo>
                    <a:pt x="1998" y="12976"/>
                    <a:pt x="2094" y="13111"/>
                    <a:pt x="2233" y="13171"/>
                  </a:cubicBezTo>
                  <a:lnTo>
                    <a:pt x="2233" y="13171"/>
                  </a:lnTo>
                  <a:cubicBezTo>
                    <a:pt x="2286" y="13205"/>
                    <a:pt x="2347" y="13226"/>
                    <a:pt x="2413" y="13226"/>
                  </a:cubicBezTo>
                  <a:cubicBezTo>
                    <a:pt x="2470" y="13226"/>
                    <a:pt x="2530" y="13211"/>
                    <a:pt x="2590" y="13177"/>
                  </a:cubicBezTo>
                  <a:cubicBezTo>
                    <a:pt x="4074" y="12344"/>
                    <a:pt x="5589" y="11524"/>
                    <a:pt x="7074" y="10652"/>
                  </a:cubicBezTo>
                  <a:lnTo>
                    <a:pt x="7074" y="10652"/>
                  </a:lnTo>
                  <a:cubicBezTo>
                    <a:pt x="8338" y="11561"/>
                    <a:pt x="9635" y="12422"/>
                    <a:pt x="11005" y="13177"/>
                  </a:cubicBezTo>
                  <a:cubicBezTo>
                    <a:pt x="11068" y="13211"/>
                    <a:pt x="11130" y="13227"/>
                    <a:pt x="11189" y="13227"/>
                  </a:cubicBezTo>
                  <a:cubicBezTo>
                    <a:pt x="11407" y="13227"/>
                    <a:pt x="11570" y="13009"/>
                    <a:pt x="11534" y="12768"/>
                  </a:cubicBezTo>
                  <a:cubicBezTo>
                    <a:pt x="11318" y="11317"/>
                    <a:pt x="10976" y="9865"/>
                    <a:pt x="10540" y="8432"/>
                  </a:cubicBezTo>
                  <a:lnTo>
                    <a:pt x="10540" y="8432"/>
                  </a:lnTo>
                  <a:cubicBezTo>
                    <a:pt x="11850" y="7498"/>
                    <a:pt x="13090" y="6473"/>
                    <a:pt x="14207" y="5304"/>
                  </a:cubicBezTo>
                  <a:cubicBezTo>
                    <a:pt x="14431" y="5069"/>
                    <a:pt x="14265" y="4705"/>
                    <a:pt x="13952" y="4688"/>
                  </a:cubicBezTo>
                  <a:cubicBezTo>
                    <a:pt x="12344" y="4604"/>
                    <a:pt x="10737" y="4559"/>
                    <a:pt x="9130" y="4554"/>
                  </a:cubicBezTo>
                  <a:lnTo>
                    <a:pt x="9130" y="4554"/>
                  </a:lnTo>
                  <a:cubicBezTo>
                    <a:pt x="8499" y="3048"/>
                    <a:pt x="7791" y="1582"/>
                    <a:pt x="7049" y="178"/>
                  </a:cubicBezTo>
                  <a:cubicBezTo>
                    <a:pt x="6983" y="53"/>
                    <a:pt x="6875" y="0"/>
                    <a:pt x="67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4827980" y="4067862"/>
              <a:ext cx="394485" cy="399277"/>
            </a:xfrm>
            <a:custGeom>
              <a:avLst/>
              <a:gdLst/>
              <a:ahLst/>
              <a:cxnLst/>
              <a:rect l="l" t="t" r="r" b="b"/>
              <a:pathLst>
                <a:path w="15560" h="15749" extrusionOk="0">
                  <a:moveTo>
                    <a:pt x="7913" y="1754"/>
                  </a:moveTo>
                  <a:lnTo>
                    <a:pt x="7913" y="1754"/>
                  </a:lnTo>
                  <a:cubicBezTo>
                    <a:pt x="8248" y="3100"/>
                    <a:pt x="8612" y="4440"/>
                    <a:pt x="8969" y="5781"/>
                  </a:cubicBezTo>
                  <a:lnTo>
                    <a:pt x="8969" y="5781"/>
                  </a:lnTo>
                  <a:cubicBezTo>
                    <a:pt x="8212" y="5745"/>
                    <a:pt x="7455" y="5716"/>
                    <a:pt x="6698" y="5698"/>
                  </a:cubicBezTo>
                  <a:lnTo>
                    <a:pt x="6698" y="5698"/>
                  </a:lnTo>
                  <a:cubicBezTo>
                    <a:pt x="7118" y="4388"/>
                    <a:pt x="7523" y="3073"/>
                    <a:pt x="7913" y="1754"/>
                  </a:cubicBezTo>
                  <a:close/>
                  <a:moveTo>
                    <a:pt x="9912" y="6550"/>
                  </a:moveTo>
                  <a:lnTo>
                    <a:pt x="9912" y="6550"/>
                  </a:lnTo>
                  <a:cubicBezTo>
                    <a:pt x="11305" y="6624"/>
                    <a:pt x="12698" y="6715"/>
                    <a:pt x="14091" y="6795"/>
                  </a:cubicBezTo>
                  <a:lnTo>
                    <a:pt x="14091" y="6795"/>
                  </a:lnTo>
                  <a:cubicBezTo>
                    <a:pt x="12952" y="7714"/>
                    <a:pt x="11809" y="8625"/>
                    <a:pt x="10651" y="9514"/>
                  </a:cubicBezTo>
                  <a:lnTo>
                    <a:pt x="10651" y="9514"/>
                  </a:lnTo>
                  <a:cubicBezTo>
                    <a:pt x="10420" y="8523"/>
                    <a:pt x="10170" y="7536"/>
                    <a:pt x="9912" y="6550"/>
                  </a:cubicBezTo>
                  <a:close/>
                  <a:moveTo>
                    <a:pt x="5059" y="6398"/>
                  </a:moveTo>
                  <a:cubicBezTo>
                    <a:pt x="5277" y="6398"/>
                    <a:pt x="5494" y="6399"/>
                    <a:pt x="5711" y="6401"/>
                  </a:cubicBezTo>
                  <a:lnTo>
                    <a:pt x="5711" y="6401"/>
                  </a:lnTo>
                  <a:cubicBezTo>
                    <a:pt x="5354" y="7492"/>
                    <a:pt x="4985" y="8580"/>
                    <a:pt x="4605" y="9663"/>
                  </a:cubicBezTo>
                  <a:lnTo>
                    <a:pt x="4605" y="9663"/>
                  </a:lnTo>
                  <a:cubicBezTo>
                    <a:pt x="3462" y="8654"/>
                    <a:pt x="2351" y="7612"/>
                    <a:pt x="1281" y="6536"/>
                  </a:cubicBezTo>
                  <a:lnTo>
                    <a:pt x="1281" y="6536"/>
                  </a:lnTo>
                  <a:cubicBezTo>
                    <a:pt x="2541" y="6437"/>
                    <a:pt x="3800" y="6398"/>
                    <a:pt x="5059" y="6398"/>
                  </a:cubicBezTo>
                  <a:close/>
                  <a:moveTo>
                    <a:pt x="6466" y="6413"/>
                  </a:moveTo>
                  <a:lnTo>
                    <a:pt x="6466" y="6413"/>
                  </a:lnTo>
                  <a:cubicBezTo>
                    <a:pt x="7365" y="6432"/>
                    <a:pt x="8264" y="6467"/>
                    <a:pt x="9163" y="6511"/>
                  </a:cubicBezTo>
                  <a:lnTo>
                    <a:pt x="9163" y="6511"/>
                  </a:lnTo>
                  <a:cubicBezTo>
                    <a:pt x="9468" y="7667"/>
                    <a:pt x="9764" y="8824"/>
                    <a:pt x="10029" y="9988"/>
                  </a:cubicBezTo>
                  <a:lnTo>
                    <a:pt x="10029" y="9988"/>
                  </a:lnTo>
                  <a:cubicBezTo>
                    <a:pt x="9143" y="10660"/>
                    <a:pt x="8247" y="11319"/>
                    <a:pt x="7337" y="11960"/>
                  </a:cubicBezTo>
                  <a:lnTo>
                    <a:pt x="7337" y="11960"/>
                  </a:lnTo>
                  <a:cubicBezTo>
                    <a:pt x="6610" y="11377"/>
                    <a:pt x="5894" y="10781"/>
                    <a:pt x="5188" y="10172"/>
                  </a:cubicBezTo>
                  <a:lnTo>
                    <a:pt x="5188" y="10172"/>
                  </a:lnTo>
                  <a:cubicBezTo>
                    <a:pt x="5630" y="8925"/>
                    <a:pt x="6056" y="7671"/>
                    <a:pt x="6466" y="6413"/>
                  </a:cubicBezTo>
                  <a:close/>
                  <a:moveTo>
                    <a:pt x="4929" y="10898"/>
                  </a:moveTo>
                  <a:cubicBezTo>
                    <a:pt x="5520" y="11404"/>
                    <a:pt x="6118" y="11901"/>
                    <a:pt x="6723" y="12388"/>
                  </a:cubicBezTo>
                  <a:lnTo>
                    <a:pt x="6723" y="12388"/>
                  </a:lnTo>
                  <a:cubicBezTo>
                    <a:pt x="5706" y="13090"/>
                    <a:pt x="4672" y="13767"/>
                    <a:pt x="3615" y="14413"/>
                  </a:cubicBezTo>
                  <a:lnTo>
                    <a:pt x="3615" y="14413"/>
                  </a:lnTo>
                  <a:cubicBezTo>
                    <a:pt x="4068" y="13247"/>
                    <a:pt x="4506" y="12075"/>
                    <a:pt x="4929" y="10898"/>
                  </a:cubicBezTo>
                  <a:close/>
                  <a:moveTo>
                    <a:pt x="10200" y="10760"/>
                  </a:moveTo>
                  <a:cubicBezTo>
                    <a:pt x="10475" y="12039"/>
                    <a:pt x="10706" y="13326"/>
                    <a:pt x="10867" y="14629"/>
                  </a:cubicBezTo>
                  <a:lnTo>
                    <a:pt x="10867" y="14629"/>
                  </a:lnTo>
                  <a:cubicBezTo>
                    <a:pt x="9872" y="13919"/>
                    <a:pt x="8890" y="13185"/>
                    <a:pt x="7925" y="12426"/>
                  </a:cubicBezTo>
                  <a:lnTo>
                    <a:pt x="7925" y="12426"/>
                  </a:lnTo>
                  <a:cubicBezTo>
                    <a:pt x="8692" y="11883"/>
                    <a:pt x="9450" y="11326"/>
                    <a:pt x="10200" y="10760"/>
                  </a:cubicBezTo>
                  <a:close/>
                  <a:moveTo>
                    <a:pt x="7958" y="0"/>
                  </a:moveTo>
                  <a:cubicBezTo>
                    <a:pt x="7804" y="0"/>
                    <a:pt x="7646" y="89"/>
                    <a:pt x="7598" y="259"/>
                  </a:cubicBezTo>
                  <a:cubicBezTo>
                    <a:pt x="7075" y="2076"/>
                    <a:pt x="6525" y="3885"/>
                    <a:pt x="5945" y="5683"/>
                  </a:cubicBezTo>
                  <a:lnTo>
                    <a:pt x="5945" y="5683"/>
                  </a:lnTo>
                  <a:cubicBezTo>
                    <a:pt x="5650" y="5679"/>
                    <a:pt x="5355" y="5677"/>
                    <a:pt x="5060" y="5677"/>
                  </a:cubicBezTo>
                  <a:cubicBezTo>
                    <a:pt x="3537" y="5677"/>
                    <a:pt x="2014" y="5735"/>
                    <a:pt x="491" y="5886"/>
                  </a:cubicBezTo>
                  <a:cubicBezTo>
                    <a:pt x="187" y="5916"/>
                    <a:pt x="1" y="6260"/>
                    <a:pt x="236" y="6501"/>
                  </a:cubicBezTo>
                  <a:cubicBezTo>
                    <a:pt x="1548" y="7849"/>
                    <a:pt x="2922" y="9148"/>
                    <a:pt x="4346" y="10393"/>
                  </a:cubicBezTo>
                  <a:lnTo>
                    <a:pt x="4346" y="10393"/>
                  </a:lnTo>
                  <a:cubicBezTo>
                    <a:pt x="3785" y="11965"/>
                    <a:pt x="3197" y="13528"/>
                    <a:pt x="2582" y="15081"/>
                  </a:cubicBezTo>
                  <a:lnTo>
                    <a:pt x="2582" y="15081"/>
                  </a:lnTo>
                  <a:cubicBezTo>
                    <a:pt x="2566" y="15109"/>
                    <a:pt x="2554" y="15138"/>
                    <a:pt x="2547" y="15169"/>
                  </a:cubicBezTo>
                  <a:lnTo>
                    <a:pt x="2547" y="15169"/>
                  </a:lnTo>
                  <a:cubicBezTo>
                    <a:pt x="2547" y="15169"/>
                    <a:pt x="2547" y="15169"/>
                    <a:pt x="2547" y="15169"/>
                  </a:cubicBezTo>
                  <a:cubicBezTo>
                    <a:pt x="2471" y="15359"/>
                    <a:pt x="2564" y="15502"/>
                    <a:pt x="2706" y="15566"/>
                  </a:cubicBezTo>
                  <a:lnTo>
                    <a:pt x="2706" y="15566"/>
                  </a:lnTo>
                  <a:cubicBezTo>
                    <a:pt x="2761" y="15605"/>
                    <a:pt x="2826" y="15629"/>
                    <a:pt x="2897" y="15629"/>
                  </a:cubicBezTo>
                  <a:cubicBezTo>
                    <a:pt x="2955" y="15629"/>
                    <a:pt x="3016" y="15613"/>
                    <a:pt x="3078" y="15576"/>
                  </a:cubicBezTo>
                  <a:cubicBezTo>
                    <a:pt x="4529" y="14725"/>
                    <a:pt x="5936" y="13813"/>
                    <a:pt x="7311" y="12857"/>
                  </a:cubicBezTo>
                  <a:lnTo>
                    <a:pt x="7311" y="12857"/>
                  </a:lnTo>
                  <a:cubicBezTo>
                    <a:pt x="8559" y="13843"/>
                    <a:pt x="9835" y="14790"/>
                    <a:pt x="11130" y="15696"/>
                  </a:cubicBezTo>
                  <a:cubicBezTo>
                    <a:pt x="11181" y="15732"/>
                    <a:pt x="11241" y="15748"/>
                    <a:pt x="11301" y="15748"/>
                  </a:cubicBezTo>
                  <a:cubicBezTo>
                    <a:pt x="11492" y="15748"/>
                    <a:pt x="11694" y="15586"/>
                    <a:pt x="11674" y="15385"/>
                  </a:cubicBezTo>
                  <a:cubicBezTo>
                    <a:pt x="11500" y="13661"/>
                    <a:pt x="11196" y="11966"/>
                    <a:pt x="10826" y="10285"/>
                  </a:cubicBezTo>
                  <a:lnTo>
                    <a:pt x="10826" y="10285"/>
                  </a:lnTo>
                  <a:cubicBezTo>
                    <a:pt x="12334" y="9132"/>
                    <a:pt x="13818" y="7942"/>
                    <a:pt x="15296" y="6741"/>
                  </a:cubicBezTo>
                  <a:cubicBezTo>
                    <a:pt x="15560" y="6528"/>
                    <a:pt x="15323" y="6140"/>
                    <a:pt x="15041" y="6127"/>
                  </a:cubicBezTo>
                  <a:cubicBezTo>
                    <a:pt x="13267" y="6033"/>
                    <a:pt x="11493" y="5912"/>
                    <a:pt x="9719" y="5819"/>
                  </a:cubicBezTo>
                  <a:lnTo>
                    <a:pt x="9719" y="5819"/>
                  </a:lnTo>
                  <a:cubicBezTo>
                    <a:pt x="9230" y="3970"/>
                    <a:pt x="8726" y="2123"/>
                    <a:pt x="8293" y="259"/>
                  </a:cubicBezTo>
                  <a:cubicBezTo>
                    <a:pt x="8252" y="83"/>
                    <a:pt x="8107" y="0"/>
                    <a:pt x="79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1434380" y="262714"/>
              <a:ext cx="348293" cy="328847"/>
            </a:xfrm>
            <a:custGeom>
              <a:avLst/>
              <a:gdLst/>
              <a:ahLst/>
              <a:cxnLst/>
              <a:rect l="l" t="t" r="r" b="b"/>
              <a:pathLst>
                <a:path w="13738" h="12971" extrusionOk="0">
                  <a:moveTo>
                    <a:pt x="6397" y="1512"/>
                  </a:moveTo>
                  <a:lnTo>
                    <a:pt x="6397" y="1512"/>
                  </a:lnTo>
                  <a:cubicBezTo>
                    <a:pt x="6867" y="2636"/>
                    <a:pt x="7338" y="3760"/>
                    <a:pt x="7808" y="4884"/>
                  </a:cubicBezTo>
                  <a:lnTo>
                    <a:pt x="7808" y="4884"/>
                  </a:lnTo>
                  <a:cubicBezTo>
                    <a:pt x="7065" y="4894"/>
                    <a:pt x="6322" y="4906"/>
                    <a:pt x="5580" y="4924"/>
                  </a:cubicBezTo>
                  <a:lnTo>
                    <a:pt x="5580" y="4924"/>
                  </a:lnTo>
                  <a:cubicBezTo>
                    <a:pt x="5857" y="3787"/>
                    <a:pt x="6128" y="2649"/>
                    <a:pt x="6397" y="1512"/>
                  </a:cubicBezTo>
                  <a:close/>
                  <a:moveTo>
                    <a:pt x="4653" y="5670"/>
                  </a:moveTo>
                  <a:cubicBezTo>
                    <a:pt x="4527" y="6179"/>
                    <a:pt x="4399" y="6687"/>
                    <a:pt x="4270" y="7195"/>
                  </a:cubicBezTo>
                  <a:lnTo>
                    <a:pt x="4270" y="7195"/>
                  </a:lnTo>
                  <a:cubicBezTo>
                    <a:pt x="3462" y="6711"/>
                    <a:pt x="2645" y="6242"/>
                    <a:pt x="1819" y="5796"/>
                  </a:cubicBezTo>
                  <a:lnTo>
                    <a:pt x="1819" y="5796"/>
                  </a:lnTo>
                  <a:cubicBezTo>
                    <a:pt x="2761" y="5738"/>
                    <a:pt x="3706" y="5699"/>
                    <a:pt x="4653" y="5670"/>
                  </a:cubicBezTo>
                  <a:close/>
                  <a:moveTo>
                    <a:pt x="12047" y="5550"/>
                  </a:moveTo>
                  <a:lnTo>
                    <a:pt x="12047" y="5550"/>
                  </a:lnTo>
                  <a:cubicBezTo>
                    <a:pt x="11219" y="6105"/>
                    <a:pt x="10389" y="6663"/>
                    <a:pt x="9565" y="7232"/>
                  </a:cubicBezTo>
                  <a:lnTo>
                    <a:pt x="9565" y="7232"/>
                  </a:lnTo>
                  <a:cubicBezTo>
                    <a:pt x="9336" y="6686"/>
                    <a:pt x="9107" y="6139"/>
                    <a:pt x="8879" y="5593"/>
                  </a:cubicBezTo>
                  <a:lnTo>
                    <a:pt x="8879" y="5593"/>
                  </a:lnTo>
                  <a:cubicBezTo>
                    <a:pt x="9936" y="5580"/>
                    <a:pt x="10993" y="5569"/>
                    <a:pt x="12047" y="5550"/>
                  </a:cubicBezTo>
                  <a:close/>
                  <a:moveTo>
                    <a:pt x="8108" y="5602"/>
                  </a:moveTo>
                  <a:cubicBezTo>
                    <a:pt x="8393" y="6284"/>
                    <a:pt x="8679" y="6967"/>
                    <a:pt x="8964" y="7649"/>
                  </a:cubicBezTo>
                  <a:lnTo>
                    <a:pt x="8964" y="7649"/>
                  </a:lnTo>
                  <a:cubicBezTo>
                    <a:pt x="8343" y="8084"/>
                    <a:pt x="7726" y="8524"/>
                    <a:pt x="7116" y="8973"/>
                  </a:cubicBezTo>
                  <a:lnTo>
                    <a:pt x="7116" y="8973"/>
                  </a:lnTo>
                  <a:cubicBezTo>
                    <a:pt x="6388" y="8502"/>
                    <a:pt x="5655" y="8038"/>
                    <a:pt x="4916" y="7586"/>
                  </a:cubicBezTo>
                  <a:lnTo>
                    <a:pt x="4916" y="7586"/>
                  </a:lnTo>
                  <a:cubicBezTo>
                    <a:pt x="5080" y="6941"/>
                    <a:pt x="5242" y="6296"/>
                    <a:pt x="5401" y="5650"/>
                  </a:cubicBezTo>
                  <a:lnTo>
                    <a:pt x="5401" y="5650"/>
                  </a:lnTo>
                  <a:cubicBezTo>
                    <a:pt x="6303" y="5627"/>
                    <a:pt x="7205" y="5613"/>
                    <a:pt x="8108" y="5602"/>
                  </a:cubicBezTo>
                  <a:close/>
                  <a:moveTo>
                    <a:pt x="9248" y="8328"/>
                  </a:moveTo>
                  <a:cubicBezTo>
                    <a:pt x="9645" y="9276"/>
                    <a:pt x="10041" y="10225"/>
                    <a:pt x="10438" y="11173"/>
                  </a:cubicBezTo>
                  <a:lnTo>
                    <a:pt x="10438" y="11173"/>
                  </a:lnTo>
                  <a:cubicBezTo>
                    <a:pt x="9550" y="10577"/>
                    <a:pt x="8658" y="9980"/>
                    <a:pt x="7760" y="9392"/>
                  </a:cubicBezTo>
                  <a:lnTo>
                    <a:pt x="7760" y="9392"/>
                  </a:lnTo>
                  <a:cubicBezTo>
                    <a:pt x="8252" y="9033"/>
                    <a:pt x="8749" y="8678"/>
                    <a:pt x="9248" y="8328"/>
                  </a:cubicBezTo>
                  <a:close/>
                  <a:moveTo>
                    <a:pt x="4728" y="8317"/>
                  </a:moveTo>
                  <a:lnTo>
                    <a:pt x="4728" y="8317"/>
                  </a:lnTo>
                  <a:cubicBezTo>
                    <a:pt x="5322" y="8682"/>
                    <a:pt x="5912" y="9055"/>
                    <a:pt x="6499" y="9433"/>
                  </a:cubicBezTo>
                  <a:lnTo>
                    <a:pt x="6499" y="9433"/>
                  </a:lnTo>
                  <a:cubicBezTo>
                    <a:pt x="5598" y="10112"/>
                    <a:pt x="4714" y="10811"/>
                    <a:pt x="3859" y="11540"/>
                  </a:cubicBezTo>
                  <a:lnTo>
                    <a:pt x="3859" y="11540"/>
                  </a:lnTo>
                  <a:cubicBezTo>
                    <a:pt x="4160" y="10469"/>
                    <a:pt x="4448" y="9394"/>
                    <a:pt x="4728" y="8317"/>
                  </a:cubicBezTo>
                  <a:close/>
                  <a:moveTo>
                    <a:pt x="6259" y="1"/>
                  </a:moveTo>
                  <a:cubicBezTo>
                    <a:pt x="6123" y="1"/>
                    <a:pt x="5995" y="78"/>
                    <a:pt x="5952" y="258"/>
                  </a:cubicBezTo>
                  <a:cubicBezTo>
                    <a:pt x="5584" y="1820"/>
                    <a:pt x="5214" y="3383"/>
                    <a:pt x="4832" y="4943"/>
                  </a:cubicBezTo>
                  <a:lnTo>
                    <a:pt x="4832" y="4943"/>
                  </a:lnTo>
                  <a:cubicBezTo>
                    <a:pt x="3393" y="4984"/>
                    <a:pt x="1957" y="5050"/>
                    <a:pt x="528" y="5164"/>
                  </a:cubicBezTo>
                  <a:cubicBezTo>
                    <a:pt x="197" y="5190"/>
                    <a:pt x="0" y="5660"/>
                    <a:pt x="345" y="5836"/>
                  </a:cubicBezTo>
                  <a:cubicBezTo>
                    <a:pt x="1614" y="6483"/>
                    <a:pt x="2857" y="7186"/>
                    <a:pt x="4083" y="7924"/>
                  </a:cubicBezTo>
                  <a:lnTo>
                    <a:pt x="4083" y="7924"/>
                  </a:lnTo>
                  <a:cubicBezTo>
                    <a:pt x="3692" y="9437"/>
                    <a:pt x="3284" y="10945"/>
                    <a:pt x="2849" y="12444"/>
                  </a:cubicBezTo>
                  <a:lnTo>
                    <a:pt x="2849" y="12444"/>
                  </a:lnTo>
                  <a:cubicBezTo>
                    <a:pt x="2800" y="12521"/>
                    <a:pt x="2792" y="12605"/>
                    <a:pt x="2813" y="12682"/>
                  </a:cubicBezTo>
                  <a:lnTo>
                    <a:pt x="2813" y="12682"/>
                  </a:lnTo>
                  <a:cubicBezTo>
                    <a:pt x="2837" y="12841"/>
                    <a:pt x="2978" y="12945"/>
                    <a:pt x="3130" y="12966"/>
                  </a:cubicBezTo>
                  <a:lnTo>
                    <a:pt x="3130" y="12966"/>
                  </a:lnTo>
                  <a:cubicBezTo>
                    <a:pt x="3149" y="12969"/>
                    <a:pt x="3168" y="12970"/>
                    <a:pt x="3188" y="12970"/>
                  </a:cubicBezTo>
                  <a:cubicBezTo>
                    <a:pt x="3221" y="12970"/>
                    <a:pt x="3254" y="12966"/>
                    <a:pt x="3287" y="12956"/>
                  </a:cubicBezTo>
                  <a:lnTo>
                    <a:pt x="3287" y="12956"/>
                  </a:lnTo>
                  <a:cubicBezTo>
                    <a:pt x="3345" y="12939"/>
                    <a:pt x="3399" y="12908"/>
                    <a:pt x="3443" y="12860"/>
                  </a:cubicBezTo>
                  <a:lnTo>
                    <a:pt x="3443" y="12860"/>
                  </a:lnTo>
                  <a:cubicBezTo>
                    <a:pt x="4621" y="11801"/>
                    <a:pt x="5863" y="10804"/>
                    <a:pt x="7142" y="9849"/>
                  </a:cubicBezTo>
                  <a:lnTo>
                    <a:pt x="7142" y="9849"/>
                  </a:lnTo>
                  <a:cubicBezTo>
                    <a:pt x="8455" y="10706"/>
                    <a:pt x="9754" y="11582"/>
                    <a:pt x="11047" y="12450"/>
                  </a:cubicBezTo>
                  <a:cubicBezTo>
                    <a:pt x="11098" y="12484"/>
                    <a:pt x="11156" y="12499"/>
                    <a:pt x="11214" y="12499"/>
                  </a:cubicBezTo>
                  <a:cubicBezTo>
                    <a:pt x="11439" y="12499"/>
                    <a:pt x="11675" y="12276"/>
                    <a:pt x="11577" y="12043"/>
                  </a:cubicBezTo>
                  <a:cubicBezTo>
                    <a:pt x="11001" y="10665"/>
                    <a:pt x="10425" y="9288"/>
                    <a:pt x="9848" y="7910"/>
                  </a:cubicBezTo>
                  <a:lnTo>
                    <a:pt x="9848" y="7910"/>
                  </a:lnTo>
                  <a:cubicBezTo>
                    <a:pt x="11046" y="7082"/>
                    <a:pt x="12256" y="6276"/>
                    <a:pt x="13456" y="5474"/>
                  </a:cubicBezTo>
                  <a:cubicBezTo>
                    <a:pt x="13738" y="5286"/>
                    <a:pt x="13653" y="4803"/>
                    <a:pt x="13285" y="4803"/>
                  </a:cubicBezTo>
                  <a:cubicBezTo>
                    <a:pt x="13281" y="4803"/>
                    <a:pt x="13278" y="4803"/>
                    <a:pt x="13274" y="4803"/>
                  </a:cubicBezTo>
                  <a:cubicBezTo>
                    <a:pt x="11714" y="4843"/>
                    <a:pt x="10147" y="4857"/>
                    <a:pt x="8578" y="4875"/>
                  </a:cubicBezTo>
                  <a:lnTo>
                    <a:pt x="8578" y="4875"/>
                  </a:lnTo>
                  <a:cubicBezTo>
                    <a:pt x="7935" y="3336"/>
                    <a:pt x="7291" y="1797"/>
                    <a:pt x="6647" y="258"/>
                  </a:cubicBezTo>
                  <a:cubicBezTo>
                    <a:pt x="6580" y="99"/>
                    <a:pt x="6414" y="1"/>
                    <a:pt x="6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217786" y="4027424"/>
              <a:ext cx="335997" cy="270815"/>
            </a:xfrm>
            <a:custGeom>
              <a:avLst/>
              <a:gdLst/>
              <a:ahLst/>
              <a:cxnLst/>
              <a:rect l="l" t="t" r="r" b="b"/>
              <a:pathLst>
                <a:path w="13253" h="10682" extrusionOk="0">
                  <a:moveTo>
                    <a:pt x="6724" y="1"/>
                  </a:moveTo>
                  <a:cubicBezTo>
                    <a:pt x="4931" y="1"/>
                    <a:pt x="3082" y="733"/>
                    <a:pt x="1911" y="2012"/>
                  </a:cubicBezTo>
                  <a:cubicBezTo>
                    <a:pt x="1" y="4097"/>
                    <a:pt x="79" y="7581"/>
                    <a:pt x="2240" y="9382"/>
                  </a:cubicBezTo>
                  <a:cubicBezTo>
                    <a:pt x="3409" y="10355"/>
                    <a:pt x="4944" y="10682"/>
                    <a:pt x="6461" y="10682"/>
                  </a:cubicBezTo>
                  <a:cubicBezTo>
                    <a:pt x="7140" y="10682"/>
                    <a:pt x="7816" y="10616"/>
                    <a:pt x="8453" y="10514"/>
                  </a:cubicBezTo>
                  <a:cubicBezTo>
                    <a:pt x="8889" y="10443"/>
                    <a:pt x="8735" y="9813"/>
                    <a:pt x="8328" y="9813"/>
                  </a:cubicBezTo>
                  <a:cubicBezTo>
                    <a:pt x="8307" y="9813"/>
                    <a:pt x="8285" y="9814"/>
                    <a:pt x="8262" y="9818"/>
                  </a:cubicBezTo>
                  <a:cubicBezTo>
                    <a:pt x="7697" y="9908"/>
                    <a:pt x="7121" y="9962"/>
                    <a:pt x="6548" y="9962"/>
                  </a:cubicBezTo>
                  <a:cubicBezTo>
                    <a:pt x="4954" y="9962"/>
                    <a:pt x="3393" y="9549"/>
                    <a:pt x="2206" y="8379"/>
                  </a:cubicBezTo>
                  <a:cubicBezTo>
                    <a:pt x="569" y="6766"/>
                    <a:pt x="1240" y="3811"/>
                    <a:pt x="2635" y="2288"/>
                  </a:cubicBezTo>
                  <a:cubicBezTo>
                    <a:pt x="3545" y="1294"/>
                    <a:pt x="5163" y="731"/>
                    <a:pt x="6725" y="731"/>
                  </a:cubicBezTo>
                  <a:cubicBezTo>
                    <a:pt x="8699" y="731"/>
                    <a:pt x="10584" y="1631"/>
                    <a:pt x="10836" y="3697"/>
                  </a:cubicBezTo>
                  <a:cubicBezTo>
                    <a:pt x="11139" y="6185"/>
                    <a:pt x="9175" y="7813"/>
                    <a:pt x="7058" y="7813"/>
                  </a:cubicBezTo>
                  <a:cubicBezTo>
                    <a:pt x="6365" y="7813"/>
                    <a:pt x="5655" y="7638"/>
                    <a:pt x="5003" y="7262"/>
                  </a:cubicBezTo>
                  <a:cubicBezTo>
                    <a:pt x="3668" y="6490"/>
                    <a:pt x="3781" y="5090"/>
                    <a:pt x="4633" y="3995"/>
                  </a:cubicBezTo>
                  <a:cubicBezTo>
                    <a:pt x="5170" y="3307"/>
                    <a:pt x="5951" y="2977"/>
                    <a:pt x="6769" y="2977"/>
                  </a:cubicBezTo>
                  <a:cubicBezTo>
                    <a:pt x="7011" y="2977"/>
                    <a:pt x="7257" y="3006"/>
                    <a:pt x="7500" y="3063"/>
                  </a:cubicBezTo>
                  <a:cubicBezTo>
                    <a:pt x="8305" y="3251"/>
                    <a:pt x="8654" y="3957"/>
                    <a:pt x="8496" y="4730"/>
                  </a:cubicBezTo>
                  <a:cubicBezTo>
                    <a:pt x="8312" y="5504"/>
                    <a:pt x="7830" y="5944"/>
                    <a:pt x="7049" y="6050"/>
                  </a:cubicBezTo>
                  <a:cubicBezTo>
                    <a:pt x="6186" y="6004"/>
                    <a:pt x="6145" y="5617"/>
                    <a:pt x="6922" y="4891"/>
                  </a:cubicBezTo>
                  <a:cubicBezTo>
                    <a:pt x="7326" y="4768"/>
                    <a:pt x="7205" y="4179"/>
                    <a:pt x="6842" y="4179"/>
                  </a:cubicBezTo>
                  <a:cubicBezTo>
                    <a:pt x="6807" y="4179"/>
                    <a:pt x="6769" y="4184"/>
                    <a:pt x="6730" y="4196"/>
                  </a:cubicBezTo>
                  <a:cubicBezTo>
                    <a:pt x="4813" y="4779"/>
                    <a:pt x="5382" y="6816"/>
                    <a:pt x="6920" y="6816"/>
                  </a:cubicBezTo>
                  <a:cubicBezTo>
                    <a:pt x="7086" y="6816"/>
                    <a:pt x="7262" y="6792"/>
                    <a:pt x="7448" y="6741"/>
                  </a:cubicBezTo>
                  <a:cubicBezTo>
                    <a:pt x="9698" y="6116"/>
                    <a:pt x="9843" y="3166"/>
                    <a:pt x="7691" y="2367"/>
                  </a:cubicBezTo>
                  <a:cubicBezTo>
                    <a:pt x="7375" y="2249"/>
                    <a:pt x="7053" y="2195"/>
                    <a:pt x="6735" y="2195"/>
                  </a:cubicBezTo>
                  <a:cubicBezTo>
                    <a:pt x="4950" y="2195"/>
                    <a:pt x="3274" y="3899"/>
                    <a:pt x="3224" y="5661"/>
                  </a:cubicBezTo>
                  <a:cubicBezTo>
                    <a:pt x="3173" y="7453"/>
                    <a:pt x="5208" y="8357"/>
                    <a:pt x="6682" y="8544"/>
                  </a:cubicBezTo>
                  <a:cubicBezTo>
                    <a:pt x="6889" y="8571"/>
                    <a:pt x="7090" y="8583"/>
                    <a:pt x="7286" y="8583"/>
                  </a:cubicBezTo>
                  <a:cubicBezTo>
                    <a:pt x="11774" y="8583"/>
                    <a:pt x="13252" y="1907"/>
                    <a:pt x="8668" y="316"/>
                  </a:cubicBezTo>
                  <a:cubicBezTo>
                    <a:pt x="8053" y="102"/>
                    <a:pt x="7392" y="1"/>
                    <a:pt x="6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6096644" y="259343"/>
              <a:ext cx="335338" cy="320380"/>
            </a:xfrm>
            <a:custGeom>
              <a:avLst/>
              <a:gdLst/>
              <a:ahLst/>
              <a:cxnLst/>
              <a:rect l="l" t="t" r="r" b="b"/>
              <a:pathLst>
                <a:path w="13227" h="12637" extrusionOk="0">
                  <a:moveTo>
                    <a:pt x="6845" y="0"/>
                  </a:moveTo>
                  <a:cubicBezTo>
                    <a:pt x="6035" y="0"/>
                    <a:pt x="5228" y="82"/>
                    <a:pt x="4489" y="173"/>
                  </a:cubicBezTo>
                  <a:cubicBezTo>
                    <a:pt x="4049" y="227"/>
                    <a:pt x="4028" y="898"/>
                    <a:pt x="4439" y="898"/>
                  </a:cubicBezTo>
                  <a:cubicBezTo>
                    <a:pt x="4455" y="898"/>
                    <a:pt x="4471" y="897"/>
                    <a:pt x="4489" y="895"/>
                  </a:cubicBezTo>
                  <a:cubicBezTo>
                    <a:pt x="5137" y="815"/>
                    <a:pt x="5798" y="763"/>
                    <a:pt x="6447" y="763"/>
                  </a:cubicBezTo>
                  <a:cubicBezTo>
                    <a:pt x="8890" y="763"/>
                    <a:pt x="11171" y="1499"/>
                    <a:pt x="12013" y="4257"/>
                  </a:cubicBezTo>
                  <a:cubicBezTo>
                    <a:pt x="12888" y="7118"/>
                    <a:pt x="12007" y="10535"/>
                    <a:pt x="9039" y="11650"/>
                  </a:cubicBezTo>
                  <a:cubicBezTo>
                    <a:pt x="8570" y="11826"/>
                    <a:pt x="8075" y="11908"/>
                    <a:pt x="7572" y="11908"/>
                  </a:cubicBezTo>
                  <a:cubicBezTo>
                    <a:pt x="3975" y="11908"/>
                    <a:pt x="1" y="7747"/>
                    <a:pt x="2661" y="4477"/>
                  </a:cubicBezTo>
                  <a:cubicBezTo>
                    <a:pt x="3540" y="3396"/>
                    <a:pt x="4971" y="2641"/>
                    <a:pt x="6358" y="2641"/>
                  </a:cubicBezTo>
                  <a:cubicBezTo>
                    <a:pt x="7087" y="2641"/>
                    <a:pt x="7805" y="2849"/>
                    <a:pt x="8423" y="3330"/>
                  </a:cubicBezTo>
                  <a:cubicBezTo>
                    <a:pt x="9718" y="4336"/>
                    <a:pt x="10306" y="6376"/>
                    <a:pt x="9636" y="7885"/>
                  </a:cubicBezTo>
                  <a:cubicBezTo>
                    <a:pt x="9208" y="8850"/>
                    <a:pt x="8409" y="9250"/>
                    <a:pt x="7562" y="9250"/>
                  </a:cubicBezTo>
                  <a:cubicBezTo>
                    <a:pt x="6264" y="9250"/>
                    <a:pt x="4850" y="8312"/>
                    <a:pt x="4478" y="7026"/>
                  </a:cubicBezTo>
                  <a:cubicBezTo>
                    <a:pt x="4065" y="5606"/>
                    <a:pt x="4905" y="4385"/>
                    <a:pt x="6363" y="4301"/>
                  </a:cubicBezTo>
                  <a:cubicBezTo>
                    <a:pt x="6413" y="4298"/>
                    <a:pt x="6462" y="4296"/>
                    <a:pt x="6511" y="4296"/>
                  </a:cubicBezTo>
                  <a:cubicBezTo>
                    <a:pt x="7750" y="4296"/>
                    <a:pt x="8546" y="5231"/>
                    <a:pt x="8362" y="6449"/>
                  </a:cubicBezTo>
                  <a:cubicBezTo>
                    <a:pt x="8272" y="7047"/>
                    <a:pt x="7933" y="7290"/>
                    <a:pt x="7614" y="7290"/>
                  </a:cubicBezTo>
                  <a:cubicBezTo>
                    <a:pt x="7131" y="7290"/>
                    <a:pt x="6696" y="6730"/>
                    <a:pt x="7251" y="5995"/>
                  </a:cubicBezTo>
                  <a:cubicBezTo>
                    <a:pt x="7448" y="5734"/>
                    <a:pt x="7195" y="5478"/>
                    <a:pt x="6932" y="5478"/>
                  </a:cubicBezTo>
                  <a:cubicBezTo>
                    <a:pt x="6821" y="5478"/>
                    <a:pt x="6709" y="5523"/>
                    <a:pt x="6628" y="5631"/>
                  </a:cubicBezTo>
                  <a:lnTo>
                    <a:pt x="6626" y="5631"/>
                  </a:lnTo>
                  <a:cubicBezTo>
                    <a:pt x="5727" y="6821"/>
                    <a:pt x="6511" y="8118"/>
                    <a:pt x="7564" y="8118"/>
                  </a:cubicBezTo>
                  <a:cubicBezTo>
                    <a:pt x="7912" y="8118"/>
                    <a:pt x="8289" y="7977"/>
                    <a:pt x="8644" y="7643"/>
                  </a:cubicBezTo>
                  <a:cubicBezTo>
                    <a:pt x="9220" y="7103"/>
                    <a:pt x="9267" y="5683"/>
                    <a:pt x="8937" y="5022"/>
                  </a:cubicBezTo>
                  <a:cubicBezTo>
                    <a:pt x="8464" y="4078"/>
                    <a:pt x="7493" y="3561"/>
                    <a:pt x="6461" y="3561"/>
                  </a:cubicBezTo>
                  <a:cubicBezTo>
                    <a:pt x="6273" y="3561"/>
                    <a:pt x="6083" y="3578"/>
                    <a:pt x="5893" y="3613"/>
                  </a:cubicBezTo>
                  <a:cubicBezTo>
                    <a:pt x="3519" y="4053"/>
                    <a:pt x="3215" y="6646"/>
                    <a:pt x="4325" y="8452"/>
                  </a:cubicBezTo>
                  <a:cubicBezTo>
                    <a:pt x="4944" y="9460"/>
                    <a:pt x="6064" y="9942"/>
                    <a:pt x="7195" y="9942"/>
                  </a:cubicBezTo>
                  <a:cubicBezTo>
                    <a:pt x="8091" y="9942"/>
                    <a:pt x="8994" y="9640"/>
                    <a:pt x="9663" y="9060"/>
                  </a:cubicBezTo>
                  <a:cubicBezTo>
                    <a:pt x="11077" y="7833"/>
                    <a:pt x="10745" y="5540"/>
                    <a:pt x="9970" y="4081"/>
                  </a:cubicBezTo>
                  <a:cubicBezTo>
                    <a:pt x="9210" y="2647"/>
                    <a:pt x="7828" y="1932"/>
                    <a:pt x="6350" y="1932"/>
                  </a:cubicBezTo>
                  <a:cubicBezTo>
                    <a:pt x="5849" y="1932"/>
                    <a:pt x="5337" y="2014"/>
                    <a:pt x="4834" y="2178"/>
                  </a:cubicBezTo>
                  <a:cubicBezTo>
                    <a:pt x="2687" y="2878"/>
                    <a:pt x="684" y="4997"/>
                    <a:pt x="1106" y="7389"/>
                  </a:cubicBezTo>
                  <a:cubicBezTo>
                    <a:pt x="1519" y="9729"/>
                    <a:pt x="3394" y="11456"/>
                    <a:pt x="5548" y="12269"/>
                  </a:cubicBezTo>
                  <a:cubicBezTo>
                    <a:pt x="6215" y="12521"/>
                    <a:pt x="6872" y="12637"/>
                    <a:pt x="7502" y="12637"/>
                  </a:cubicBezTo>
                  <a:cubicBezTo>
                    <a:pt x="10326" y="12637"/>
                    <a:pt x="12612" y="10298"/>
                    <a:pt x="12963" y="7343"/>
                  </a:cubicBezTo>
                  <a:cubicBezTo>
                    <a:pt x="13226" y="5129"/>
                    <a:pt x="12652" y="2938"/>
                    <a:pt x="11042" y="1374"/>
                  </a:cubicBezTo>
                  <a:cubicBezTo>
                    <a:pt x="9929" y="294"/>
                    <a:pt x="8382" y="0"/>
                    <a:pt x="6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478090" y="1943398"/>
              <a:ext cx="426353" cy="372225"/>
            </a:xfrm>
            <a:custGeom>
              <a:avLst/>
              <a:gdLst/>
              <a:ahLst/>
              <a:cxnLst/>
              <a:rect l="l" t="t" r="r" b="b"/>
              <a:pathLst>
                <a:path w="16817" h="14682" extrusionOk="0">
                  <a:moveTo>
                    <a:pt x="8427" y="0"/>
                  </a:moveTo>
                  <a:cubicBezTo>
                    <a:pt x="5894" y="0"/>
                    <a:pt x="3442" y="1718"/>
                    <a:pt x="1978" y="3649"/>
                  </a:cubicBezTo>
                  <a:cubicBezTo>
                    <a:pt x="0" y="6261"/>
                    <a:pt x="464" y="9428"/>
                    <a:pt x="2375" y="11900"/>
                  </a:cubicBezTo>
                  <a:cubicBezTo>
                    <a:pt x="3853" y="13811"/>
                    <a:pt x="6188" y="14681"/>
                    <a:pt x="8583" y="14681"/>
                  </a:cubicBezTo>
                  <a:cubicBezTo>
                    <a:pt x="11827" y="14681"/>
                    <a:pt x="15180" y="13086"/>
                    <a:pt x="16665" y="10321"/>
                  </a:cubicBezTo>
                  <a:cubicBezTo>
                    <a:pt x="16817" y="10038"/>
                    <a:pt x="16567" y="9777"/>
                    <a:pt x="16325" y="9777"/>
                  </a:cubicBezTo>
                  <a:cubicBezTo>
                    <a:pt x="16217" y="9777"/>
                    <a:pt x="16110" y="9830"/>
                    <a:pt x="16042" y="9956"/>
                  </a:cubicBezTo>
                  <a:cubicBezTo>
                    <a:pt x="14651" y="12548"/>
                    <a:pt x="11658" y="13925"/>
                    <a:pt x="8725" y="13925"/>
                  </a:cubicBezTo>
                  <a:cubicBezTo>
                    <a:pt x="7235" y="13925"/>
                    <a:pt x="5760" y="13570"/>
                    <a:pt x="4518" y="12838"/>
                  </a:cubicBezTo>
                  <a:cubicBezTo>
                    <a:pt x="2127" y="11429"/>
                    <a:pt x="873" y="8457"/>
                    <a:pt x="1662" y="5812"/>
                  </a:cubicBezTo>
                  <a:cubicBezTo>
                    <a:pt x="2514" y="2959"/>
                    <a:pt x="5586" y="879"/>
                    <a:pt x="8474" y="758"/>
                  </a:cubicBezTo>
                  <a:cubicBezTo>
                    <a:pt x="8551" y="755"/>
                    <a:pt x="8627" y="753"/>
                    <a:pt x="8702" y="753"/>
                  </a:cubicBezTo>
                  <a:cubicBezTo>
                    <a:pt x="13926" y="753"/>
                    <a:pt x="15475" y="8450"/>
                    <a:pt x="10325" y="10002"/>
                  </a:cubicBezTo>
                  <a:cubicBezTo>
                    <a:pt x="10028" y="10091"/>
                    <a:pt x="9725" y="10133"/>
                    <a:pt x="9424" y="10133"/>
                  </a:cubicBezTo>
                  <a:cubicBezTo>
                    <a:pt x="6995" y="10133"/>
                    <a:pt x="4713" y="7409"/>
                    <a:pt x="6628" y="5244"/>
                  </a:cubicBezTo>
                  <a:cubicBezTo>
                    <a:pt x="6994" y="4830"/>
                    <a:pt x="7520" y="4647"/>
                    <a:pt x="8066" y="4647"/>
                  </a:cubicBezTo>
                  <a:cubicBezTo>
                    <a:pt x="9157" y="4647"/>
                    <a:pt x="10329" y="5380"/>
                    <a:pt x="10461" y="6473"/>
                  </a:cubicBezTo>
                  <a:cubicBezTo>
                    <a:pt x="10523" y="6980"/>
                    <a:pt x="9801" y="7363"/>
                    <a:pt x="9279" y="7363"/>
                  </a:cubicBezTo>
                  <a:cubicBezTo>
                    <a:pt x="8856" y="7363"/>
                    <a:pt x="8565" y="7110"/>
                    <a:pt x="8935" y="6465"/>
                  </a:cubicBezTo>
                  <a:cubicBezTo>
                    <a:pt x="9095" y="6185"/>
                    <a:pt x="8847" y="5925"/>
                    <a:pt x="8602" y="5925"/>
                  </a:cubicBezTo>
                  <a:cubicBezTo>
                    <a:pt x="8493" y="5925"/>
                    <a:pt x="8384" y="5977"/>
                    <a:pt x="8313" y="6102"/>
                  </a:cubicBezTo>
                  <a:cubicBezTo>
                    <a:pt x="7673" y="7214"/>
                    <a:pt x="8262" y="8088"/>
                    <a:pt x="9251" y="8088"/>
                  </a:cubicBezTo>
                  <a:cubicBezTo>
                    <a:pt x="9510" y="8088"/>
                    <a:pt x="9796" y="8028"/>
                    <a:pt x="10094" y="7897"/>
                  </a:cubicBezTo>
                  <a:cubicBezTo>
                    <a:pt x="12327" y="6916"/>
                    <a:pt x="10518" y="4724"/>
                    <a:pt x="9034" y="4055"/>
                  </a:cubicBezTo>
                  <a:cubicBezTo>
                    <a:pt x="8717" y="3913"/>
                    <a:pt x="8397" y="3848"/>
                    <a:pt x="8085" y="3848"/>
                  </a:cubicBezTo>
                  <a:cubicBezTo>
                    <a:pt x="6328" y="3848"/>
                    <a:pt x="4790" y="5889"/>
                    <a:pt x="5159" y="7618"/>
                  </a:cubicBezTo>
                  <a:cubicBezTo>
                    <a:pt x="5578" y="9590"/>
                    <a:pt x="7591" y="10794"/>
                    <a:pt x="9536" y="10794"/>
                  </a:cubicBezTo>
                  <a:cubicBezTo>
                    <a:pt x="9964" y="10794"/>
                    <a:pt x="10390" y="10735"/>
                    <a:pt x="10794" y="10614"/>
                  </a:cubicBezTo>
                  <a:cubicBezTo>
                    <a:pt x="12918" y="9974"/>
                    <a:pt x="14166" y="7702"/>
                    <a:pt x="14309" y="5615"/>
                  </a:cubicBezTo>
                  <a:cubicBezTo>
                    <a:pt x="14496" y="2904"/>
                    <a:pt x="12244" y="821"/>
                    <a:pt x="9798" y="176"/>
                  </a:cubicBezTo>
                  <a:cubicBezTo>
                    <a:pt x="9342" y="56"/>
                    <a:pt x="8883" y="0"/>
                    <a:pt x="8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7"/>
            <p:cNvGrpSpPr/>
            <p:nvPr/>
          </p:nvGrpSpPr>
          <p:grpSpPr>
            <a:xfrm>
              <a:off x="2822221" y="1263410"/>
              <a:ext cx="292061" cy="259305"/>
              <a:chOff x="2889250" y="1736300"/>
              <a:chExt cx="288000" cy="255700"/>
            </a:xfrm>
          </p:grpSpPr>
          <p:sp>
            <p:nvSpPr>
              <p:cNvPr id="199" name="Google Shape;199;p27"/>
              <p:cNvSpPr/>
              <p:nvPr/>
            </p:nvSpPr>
            <p:spPr>
              <a:xfrm>
                <a:off x="2938950" y="1782675"/>
                <a:ext cx="58175" cy="45125"/>
              </a:xfrm>
              <a:custGeom>
                <a:avLst/>
                <a:gdLst/>
                <a:ahLst/>
                <a:cxnLst/>
                <a:rect l="l" t="t" r="r" b="b"/>
                <a:pathLst>
                  <a:path w="2327" h="1805" extrusionOk="0">
                    <a:moveTo>
                      <a:pt x="1163" y="1"/>
                    </a:moveTo>
                    <a:cubicBezTo>
                      <a:pt x="0" y="1"/>
                      <a:pt x="0" y="1804"/>
                      <a:pt x="1163" y="1804"/>
                    </a:cubicBezTo>
                    <a:cubicBezTo>
                      <a:pt x="2326" y="1804"/>
                      <a:pt x="2326" y="1"/>
                      <a:pt x="1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986000" y="1842150"/>
                <a:ext cx="116325" cy="90175"/>
              </a:xfrm>
              <a:custGeom>
                <a:avLst/>
                <a:gdLst/>
                <a:ahLst/>
                <a:cxnLst/>
                <a:rect l="l" t="t" r="r" b="b"/>
                <a:pathLst>
                  <a:path w="4653" h="3607" extrusionOk="0">
                    <a:moveTo>
                      <a:pt x="2326" y="0"/>
                    </a:moveTo>
                    <a:cubicBezTo>
                      <a:pt x="0" y="0"/>
                      <a:pt x="0" y="3607"/>
                      <a:pt x="2326" y="3607"/>
                    </a:cubicBezTo>
                    <a:cubicBezTo>
                      <a:pt x="4652" y="3607"/>
                      <a:pt x="4652" y="0"/>
                      <a:pt x="2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889250" y="1859275"/>
                <a:ext cx="87275" cy="67650"/>
              </a:xfrm>
              <a:custGeom>
                <a:avLst/>
                <a:gdLst/>
                <a:ahLst/>
                <a:cxnLst/>
                <a:rect l="l" t="t" r="r" b="b"/>
                <a:pathLst>
                  <a:path w="3491" h="2706" extrusionOk="0">
                    <a:moveTo>
                      <a:pt x="1746" y="0"/>
                    </a:moveTo>
                    <a:cubicBezTo>
                      <a:pt x="1" y="0"/>
                      <a:pt x="1" y="2706"/>
                      <a:pt x="1746" y="2706"/>
                    </a:cubicBezTo>
                    <a:cubicBezTo>
                      <a:pt x="3490" y="2706"/>
                      <a:pt x="3490" y="0"/>
                      <a:pt x="1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3035650" y="1736300"/>
                <a:ext cx="87275" cy="67650"/>
              </a:xfrm>
              <a:custGeom>
                <a:avLst/>
                <a:gdLst/>
                <a:ahLst/>
                <a:cxnLst/>
                <a:rect l="l" t="t" r="r" b="b"/>
                <a:pathLst>
                  <a:path w="3491" h="2706" extrusionOk="0">
                    <a:moveTo>
                      <a:pt x="1746" y="0"/>
                    </a:moveTo>
                    <a:cubicBezTo>
                      <a:pt x="0" y="0"/>
                      <a:pt x="0" y="2706"/>
                      <a:pt x="1746" y="2706"/>
                    </a:cubicBezTo>
                    <a:cubicBezTo>
                      <a:pt x="3490" y="2706"/>
                      <a:pt x="3490" y="0"/>
                      <a:pt x="1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3133575" y="1829325"/>
                <a:ext cx="43675" cy="33850"/>
              </a:xfrm>
              <a:custGeom>
                <a:avLst/>
                <a:gdLst/>
                <a:ahLst/>
                <a:cxnLst/>
                <a:rect l="l" t="t" r="r" b="b"/>
                <a:pathLst>
                  <a:path w="1747" h="1354" extrusionOk="0">
                    <a:moveTo>
                      <a:pt x="874" y="0"/>
                    </a:moveTo>
                    <a:cubicBezTo>
                      <a:pt x="1" y="0"/>
                      <a:pt x="1" y="1354"/>
                      <a:pt x="874" y="1354"/>
                    </a:cubicBezTo>
                    <a:cubicBezTo>
                      <a:pt x="1746" y="1354"/>
                      <a:pt x="1746" y="0"/>
                      <a:pt x="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2957925" y="1958175"/>
                <a:ext cx="43625" cy="33825"/>
              </a:xfrm>
              <a:custGeom>
                <a:avLst/>
                <a:gdLst/>
                <a:ahLst/>
                <a:cxnLst/>
                <a:rect l="l" t="t" r="r" b="b"/>
                <a:pathLst>
                  <a:path w="1745" h="1353" extrusionOk="0">
                    <a:moveTo>
                      <a:pt x="873" y="0"/>
                    </a:moveTo>
                    <a:cubicBezTo>
                      <a:pt x="1" y="0"/>
                      <a:pt x="1" y="1352"/>
                      <a:pt x="873" y="1352"/>
                    </a:cubicBezTo>
                    <a:cubicBezTo>
                      <a:pt x="1745" y="1352"/>
                      <a:pt x="1745" y="0"/>
                      <a:pt x="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3108750" y="1946675"/>
                <a:ext cx="58175" cy="45125"/>
              </a:xfrm>
              <a:custGeom>
                <a:avLst/>
                <a:gdLst/>
                <a:ahLst/>
                <a:cxnLst/>
                <a:rect l="l" t="t" r="r" b="b"/>
                <a:pathLst>
                  <a:path w="2327" h="1805" extrusionOk="0">
                    <a:moveTo>
                      <a:pt x="1164" y="1"/>
                    </a:moveTo>
                    <a:cubicBezTo>
                      <a:pt x="1" y="1"/>
                      <a:pt x="1" y="1804"/>
                      <a:pt x="1164" y="1804"/>
                    </a:cubicBezTo>
                    <a:cubicBezTo>
                      <a:pt x="2327" y="1804"/>
                      <a:pt x="2327" y="1"/>
                      <a:pt x="11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27"/>
            <p:cNvGrpSpPr/>
            <p:nvPr/>
          </p:nvGrpSpPr>
          <p:grpSpPr>
            <a:xfrm>
              <a:off x="5864166" y="2492727"/>
              <a:ext cx="308439" cy="264579"/>
              <a:chOff x="5888900" y="2948525"/>
              <a:chExt cx="304150" cy="260900"/>
            </a:xfrm>
          </p:grpSpPr>
          <p:sp>
            <p:nvSpPr>
              <p:cNvPr id="207" name="Google Shape;207;p27"/>
              <p:cNvSpPr/>
              <p:nvPr/>
            </p:nvSpPr>
            <p:spPr>
              <a:xfrm>
                <a:off x="5888900" y="3059325"/>
                <a:ext cx="58200" cy="45125"/>
              </a:xfrm>
              <a:custGeom>
                <a:avLst/>
                <a:gdLst/>
                <a:ahLst/>
                <a:cxnLst/>
                <a:rect l="l" t="t" r="r" b="b"/>
                <a:pathLst>
                  <a:path w="2328" h="1805" extrusionOk="0">
                    <a:moveTo>
                      <a:pt x="1164" y="0"/>
                    </a:moveTo>
                    <a:cubicBezTo>
                      <a:pt x="0" y="0"/>
                      <a:pt x="0" y="1805"/>
                      <a:pt x="1164" y="1805"/>
                    </a:cubicBezTo>
                    <a:cubicBezTo>
                      <a:pt x="2327" y="1805"/>
                      <a:pt x="2327" y="0"/>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5988650" y="3036800"/>
                <a:ext cx="116325" cy="90175"/>
              </a:xfrm>
              <a:custGeom>
                <a:avLst/>
                <a:gdLst/>
                <a:ahLst/>
                <a:cxnLst/>
                <a:rect l="l" t="t" r="r" b="b"/>
                <a:pathLst>
                  <a:path w="4653" h="3607" extrusionOk="0">
                    <a:moveTo>
                      <a:pt x="2327" y="0"/>
                    </a:moveTo>
                    <a:cubicBezTo>
                      <a:pt x="0" y="0"/>
                      <a:pt x="0" y="3607"/>
                      <a:pt x="2327" y="3607"/>
                    </a:cubicBezTo>
                    <a:cubicBezTo>
                      <a:pt x="4653" y="3607"/>
                      <a:pt x="4653"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5932900" y="3141750"/>
                <a:ext cx="87275" cy="67675"/>
              </a:xfrm>
              <a:custGeom>
                <a:avLst/>
                <a:gdLst/>
                <a:ahLst/>
                <a:cxnLst/>
                <a:rect l="l" t="t" r="r" b="b"/>
                <a:pathLst>
                  <a:path w="3491" h="2707" extrusionOk="0">
                    <a:moveTo>
                      <a:pt x="1746" y="0"/>
                    </a:moveTo>
                    <a:cubicBezTo>
                      <a:pt x="1" y="0"/>
                      <a:pt x="1" y="2706"/>
                      <a:pt x="1746" y="2706"/>
                    </a:cubicBezTo>
                    <a:cubicBezTo>
                      <a:pt x="3490" y="2706"/>
                      <a:pt x="3490" y="0"/>
                      <a:pt x="1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5944625" y="2948525"/>
                <a:ext cx="87275" cy="67625"/>
              </a:xfrm>
              <a:custGeom>
                <a:avLst/>
                <a:gdLst/>
                <a:ahLst/>
                <a:cxnLst/>
                <a:rect l="l" t="t" r="r" b="b"/>
                <a:pathLst>
                  <a:path w="3491" h="2705" extrusionOk="0">
                    <a:moveTo>
                      <a:pt x="1745" y="0"/>
                    </a:moveTo>
                    <a:cubicBezTo>
                      <a:pt x="1" y="0"/>
                      <a:pt x="1" y="2705"/>
                      <a:pt x="1745" y="2705"/>
                    </a:cubicBezTo>
                    <a:cubicBezTo>
                      <a:pt x="3491" y="2705"/>
                      <a:pt x="3491" y="0"/>
                      <a:pt x="1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6071875" y="2953700"/>
                <a:ext cx="43625" cy="33850"/>
              </a:xfrm>
              <a:custGeom>
                <a:avLst/>
                <a:gdLst/>
                <a:ahLst/>
                <a:cxnLst/>
                <a:rect l="l" t="t" r="r" b="b"/>
                <a:pathLst>
                  <a:path w="1745" h="1354" extrusionOk="0">
                    <a:moveTo>
                      <a:pt x="872" y="1"/>
                    </a:moveTo>
                    <a:cubicBezTo>
                      <a:pt x="0" y="1"/>
                      <a:pt x="0" y="1353"/>
                      <a:pt x="872" y="1353"/>
                    </a:cubicBezTo>
                    <a:cubicBezTo>
                      <a:pt x="1744" y="1353"/>
                      <a:pt x="1744" y="1"/>
                      <a:pt x="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6071875" y="3164500"/>
                <a:ext cx="43625" cy="33875"/>
              </a:xfrm>
              <a:custGeom>
                <a:avLst/>
                <a:gdLst/>
                <a:ahLst/>
                <a:cxnLst/>
                <a:rect l="l" t="t" r="r" b="b"/>
                <a:pathLst>
                  <a:path w="1745" h="1355" extrusionOk="0">
                    <a:moveTo>
                      <a:pt x="872" y="1"/>
                    </a:moveTo>
                    <a:cubicBezTo>
                      <a:pt x="0" y="1"/>
                      <a:pt x="0" y="1355"/>
                      <a:pt x="872" y="1355"/>
                    </a:cubicBezTo>
                    <a:cubicBezTo>
                      <a:pt x="1744" y="1355"/>
                      <a:pt x="1744" y="1"/>
                      <a:pt x="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6134825" y="3053475"/>
                <a:ext cx="58225" cy="45150"/>
              </a:xfrm>
              <a:custGeom>
                <a:avLst/>
                <a:gdLst/>
                <a:ahLst/>
                <a:cxnLst/>
                <a:rect l="l" t="t" r="r" b="b"/>
                <a:pathLst>
                  <a:path w="2329" h="1806" extrusionOk="0">
                    <a:moveTo>
                      <a:pt x="1165" y="0"/>
                    </a:moveTo>
                    <a:cubicBezTo>
                      <a:pt x="1" y="0"/>
                      <a:pt x="1" y="1805"/>
                      <a:pt x="1165" y="1805"/>
                    </a:cubicBezTo>
                    <a:cubicBezTo>
                      <a:pt x="2328" y="1805"/>
                      <a:pt x="2328" y="0"/>
                      <a:pt x="1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2550392" y="736839"/>
              <a:ext cx="922375" cy="246223"/>
              <a:chOff x="2621200" y="1217050"/>
              <a:chExt cx="909550" cy="242800"/>
            </a:xfrm>
          </p:grpSpPr>
          <p:sp>
            <p:nvSpPr>
              <p:cNvPr id="215" name="Google Shape;215;p27"/>
              <p:cNvSpPr/>
              <p:nvPr/>
            </p:nvSpPr>
            <p:spPr>
              <a:xfrm>
                <a:off x="2925275" y="1217050"/>
                <a:ext cx="295100" cy="242800"/>
              </a:xfrm>
              <a:custGeom>
                <a:avLst/>
                <a:gdLst/>
                <a:ahLst/>
                <a:cxnLst/>
                <a:rect l="l" t="t" r="r" b="b"/>
                <a:pathLst>
                  <a:path w="11804" h="9712" extrusionOk="0">
                    <a:moveTo>
                      <a:pt x="5867" y="714"/>
                    </a:moveTo>
                    <a:cubicBezTo>
                      <a:pt x="7964" y="714"/>
                      <a:pt x="9438" y="2266"/>
                      <a:pt x="9602" y="4465"/>
                    </a:cubicBezTo>
                    <a:cubicBezTo>
                      <a:pt x="9794" y="7041"/>
                      <a:pt x="7785" y="8798"/>
                      <a:pt x="5358" y="9001"/>
                    </a:cubicBezTo>
                    <a:cubicBezTo>
                      <a:pt x="5240" y="9011"/>
                      <a:pt x="5124" y="9016"/>
                      <a:pt x="5009" y="9016"/>
                    </a:cubicBezTo>
                    <a:cubicBezTo>
                      <a:pt x="2821" y="9016"/>
                      <a:pt x="1140" y="7270"/>
                      <a:pt x="893" y="5126"/>
                    </a:cubicBezTo>
                    <a:cubicBezTo>
                      <a:pt x="595" y="2557"/>
                      <a:pt x="2666" y="969"/>
                      <a:pt x="5022" y="791"/>
                    </a:cubicBezTo>
                    <a:cubicBezTo>
                      <a:pt x="5044" y="789"/>
                      <a:pt x="5065" y="786"/>
                      <a:pt x="5085" y="781"/>
                    </a:cubicBezTo>
                    <a:lnTo>
                      <a:pt x="5085" y="781"/>
                    </a:lnTo>
                    <a:cubicBezTo>
                      <a:pt x="5096" y="780"/>
                      <a:pt x="5107" y="779"/>
                      <a:pt x="5118" y="777"/>
                    </a:cubicBezTo>
                    <a:cubicBezTo>
                      <a:pt x="5376" y="734"/>
                      <a:pt x="5626" y="714"/>
                      <a:pt x="5867" y="714"/>
                    </a:cubicBezTo>
                    <a:close/>
                    <a:moveTo>
                      <a:pt x="5877" y="1"/>
                    </a:moveTo>
                    <a:cubicBezTo>
                      <a:pt x="5599" y="1"/>
                      <a:pt x="5307" y="23"/>
                      <a:pt x="5002" y="70"/>
                    </a:cubicBezTo>
                    <a:lnTo>
                      <a:pt x="5002" y="70"/>
                    </a:lnTo>
                    <a:cubicBezTo>
                      <a:pt x="2163" y="294"/>
                      <a:pt x="0" y="2139"/>
                      <a:pt x="172" y="5126"/>
                    </a:cubicBezTo>
                    <a:cubicBezTo>
                      <a:pt x="329" y="7889"/>
                      <a:pt x="2647" y="9711"/>
                      <a:pt x="5255" y="9711"/>
                    </a:cubicBezTo>
                    <a:cubicBezTo>
                      <a:pt x="5411" y="9711"/>
                      <a:pt x="5568" y="9705"/>
                      <a:pt x="5725" y="9692"/>
                    </a:cubicBezTo>
                    <a:cubicBezTo>
                      <a:pt x="11803" y="9182"/>
                      <a:pt x="11531" y="1"/>
                      <a:pt x="5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2621200" y="1266500"/>
                <a:ext cx="909550" cy="147700"/>
              </a:xfrm>
              <a:custGeom>
                <a:avLst/>
                <a:gdLst/>
                <a:ahLst/>
                <a:cxnLst/>
                <a:rect l="l" t="t" r="r" b="b"/>
                <a:pathLst>
                  <a:path w="36382" h="5908" extrusionOk="0">
                    <a:moveTo>
                      <a:pt x="31793" y="1"/>
                    </a:moveTo>
                    <a:cubicBezTo>
                      <a:pt x="28551" y="1"/>
                      <a:pt x="25204" y="740"/>
                      <a:pt x="22049" y="1130"/>
                    </a:cubicBezTo>
                    <a:cubicBezTo>
                      <a:pt x="21611" y="1185"/>
                      <a:pt x="21589" y="1856"/>
                      <a:pt x="21999" y="1856"/>
                    </a:cubicBezTo>
                    <a:cubicBezTo>
                      <a:pt x="22015" y="1856"/>
                      <a:pt x="22032" y="1855"/>
                      <a:pt x="22049" y="1853"/>
                    </a:cubicBezTo>
                    <a:cubicBezTo>
                      <a:pt x="24314" y="1572"/>
                      <a:pt x="26572" y="1236"/>
                      <a:pt x="28844" y="1013"/>
                    </a:cubicBezTo>
                    <a:cubicBezTo>
                      <a:pt x="30137" y="886"/>
                      <a:pt x="31435" y="789"/>
                      <a:pt x="32734" y="789"/>
                    </a:cubicBezTo>
                    <a:cubicBezTo>
                      <a:pt x="32841" y="789"/>
                      <a:pt x="32948" y="789"/>
                      <a:pt x="33055" y="791"/>
                    </a:cubicBezTo>
                    <a:cubicBezTo>
                      <a:pt x="33715" y="799"/>
                      <a:pt x="35460" y="781"/>
                      <a:pt x="34162" y="1317"/>
                    </a:cubicBezTo>
                    <a:cubicBezTo>
                      <a:pt x="31832" y="2280"/>
                      <a:pt x="29107" y="2555"/>
                      <a:pt x="26638" y="2949"/>
                    </a:cubicBezTo>
                    <a:cubicBezTo>
                      <a:pt x="24254" y="3330"/>
                      <a:pt x="21863" y="3657"/>
                      <a:pt x="19464" y="3931"/>
                    </a:cubicBezTo>
                    <a:cubicBezTo>
                      <a:pt x="14512" y="4498"/>
                      <a:pt x="9540" y="5077"/>
                      <a:pt x="4549" y="5104"/>
                    </a:cubicBezTo>
                    <a:cubicBezTo>
                      <a:pt x="4358" y="5105"/>
                      <a:pt x="4165" y="5107"/>
                      <a:pt x="3969" y="5107"/>
                    </a:cubicBezTo>
                    <a:cubicBezTo>
                      <a:pt x="3208" y="5107"/>
                      <a:pt x="2423" y="5081"/>
                      <a:pt x="1702" y="4877"/>
                    </a:cubicBezTo>
                    <a:cubicBezTo>
                      <a:pt x="1350" y="4777"/>
                      <a:pt x="2468" y="4368"/>
                      <a:pt x="2635" y="4315"/>
                    </a:cubicBezTo>
                    <a:cubicBezTo>
                      <a:pt x="3238" y="4124"/>
                      <a:pt x="3870" y="4008"/>
                      <a:pt x="4491" y="3892"/>
                    </a:cubicBezTo>
                    <a:cubicBezTo>
                      <a:pt x="7156" y="3397"/>
                      <a:pt x="9907" y="3177"/>
                      <a:pt x="12613" y="3060"/>
                    </a:cubicBezTo>
                    <a:cubicBezTo>
                      <a:pt x="13070" y="3040"/>
                      <a:pt x="13077" y="2338"/>
                      <a:pt x="12631" y="2338"/>
                    </a:cubicBezTo>
                    <a:cubicBezTo>
                      <a:pt x="12625" y="2338"/>
                      <a:pt x="12619" y="2338"/>
                      <a:pt x="12613" y="2338"/>
                    </a:cubicBezTo>
                    <a:lnTo>
                      <a:pt x="12611" y="2339"/>
                    </a:lnTo>
                    <a:cubicBezTo>
                      <a:pt x="9952" y="2454"/>
                      <a:pt x="7284" y="2708"/>
                      <a:pt x="4655" y="3136"/>
                    </a:cubicBezTo>
                    <a:cubicBezTo>
                      <a:pt x="4165" y="3216"/>
                      <a:pt x="0" y="3788"/>
                      <a:pt x="904" y="5159"/>
                    </a:cubicBezTo>
                    <a:cubicBezTo>
                      <a:pt x="1307" y="5769"/>
                      <a:pt x="2379" y="5907"/>
                      <a:pt x="3427" y="5907"/>
                    </a:cubicBezTo>
                    <a:cubicBezTo>
                      <a:pt x="4251" y="5907"/>
                      <a:pt x="5061" y="5822"/>
                      <a:pt x="5519" y="5813"/>
                    </a:cubicBezTo>
                    <a:cubicBezTo>
                      <a:pt x="8635" y="5752"/>
                      <a:pt x="11749" y="5474"/>
                      <a:pt x="14849" y="5174"/>
                    </a:cubicBezTo>
                    <a:cubicBezTo>
                      <a:pt x="19356" y="4737"/>
                      <a:pt x="23863" y="4152"/>
                      <a:pt x="28327" y="3399"/>
                    </a:cubicBezTo>
                    <a:cubicBezTo>
                      <a:pt x="30459" y="3038"/>
                      <a:pt x="33129" y="2824"/>
                      <a:pt x="35027" y="1690"/>
                    </a:cubicBezTo>
                    <a:cubicBezTo>
                      <a:pt x="36382" y="881"/>
                      <a:pt x="34575" y="195"/>
                      <a:pt x="33851" y="112"/>
                    </a:cubicBezTo>
                    <a:cubicBezTo>
                      <a:pt x="33172" y="35"/>
                      <a:pt x="32485" y="1"/>
                      <a:pt x="317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2949975" y="1236000"/>
                <a:ext cx="174425" cy="48900"/>
              </a:xfrm>
              <a:custGeom>
                <a:avLst/>
                <a:gdLst/>
                <a:ahLst/>
                <a:cxnLst/>
                <a:rect l="l" t="t" r="r" b="b"/>
                <a:pathLst>
                  <a:path w="6977" h="1956" extrusionOk="0">
                    <a:moveTo>
                      <a:pt x="6634" y="0"/>
                    </a:moveTo>
                    <a:cubicBezTo>
                      <a:pt x="6600" y="0"/>
                      <a:pt x="6564" y="8"/>
                      <a:pt x="6528" y="27"/>
                    </a:cubicBezTo>
                    <a:cubicBezTo>
                      <a:pt x="4948" y="831"/>
                      <a:pt x="3368" y="1510"/>
                      <a:pt x="1644" y="1510"/>
                    </a:cubicBezTo>
                    <a:cubicBezTo>
                      <a:pt x="1234" y="1510"/>
                      <a:pt x="816" y="1472"/>
                      <a:pt x="387" y="1387"/>
                    </a:cubicBezTo>
                    <a:cubicBezTo>
                      <a:pt x="370" y="1384"/>
                      <a:pt x="354" y="1382"/>
                      <a:pt x="338" y="1382"/>
                    </a:cubicBezTo>
                    <a:cubicBezTo>
                      <a:pt x="91" y="1382"/>
                      <a:pt x="0" y="1769"/>
                      <a:pt x="268" y="1822"/>
                    </a:cubicBezTo>
                    <a:cubicBezTo>
                      <a:pt x="731" y="1913"/>
                      <a:pt x="1183" y="1955"/>
                      <a:pt x="1626" y="1955"/>
                    </a:cubicBezTo>
                    <a:cubicBezTo>
                      <a:pt x="3433" y="1955"/>
                      <a:pt x="5092" y="1262"/>
                      <a:pt x="6755" y="416"/>
                    </a:cubicBezTo>
                    <a:cubicBezTo>
                      <a:pt x="6977" y="303"/>
                      <a:pt x="6841" y="0"/>
                      <a:pt x="6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2935925" y="1287125"/>
                <a:ext cx="175000" cy="38500"/>
              </a:xfrm>
              <a:custGeom>
                <a:avLst/>
                <a:gdLst/>
                <a:ahLst/>
                <a:cxnLst/>
                <a:rect l="l" t="t" r="r" b="b"/>
                <a:pathLst>
                  <a:path w="7000" h="1540" extrusionOk="0">
                    <a:moveTo>
                      <a:pt x="6653" y="0"/>
                    </a:moveTo>
                    <a:cubicBezTo>
                      <a:pt x="6620" y="0"/>
                      <a:pt x="6584" y="8"/>
                      <a:pt x="6548" y="26"/>
                    </a:cubicBezTo>
                    <a:cubicBezTo>
                      <a:pt x="5020" y="787"/>
                      <a:pt x="3399" y="1089"/>
                      <a:pt x="1737" y="1089"/>
                    </a:cubicBezTo>
                    <a:cubicBezTo>
                      <a:pt x="1257" y="1089"/>
                      <a:pt x="774" y="1064"/>
                      <a:pt x="289" y="1018"/>
                    </a:cubicBezTo>
                    <a:cubicBezTo>
                      <a:pt x="281" y="1017"/>
                      <a:pt x="272" y="1017"/>
                      <a:pt x="264" y="1017"/>
                    </a:cubicBezTo>
                    <a:cubicBezTo>
                      <a:pt x="1" y="1017"/>
                      <a:pt x="11" y="1442"/>
                      <a:pt x="289" y="1468"/>
                    </a:cubicBezTo>
                    <a:cubicBezTo>
                      <a:pt x="776" y="1514"/>
                      <a:pt x="1260" y="1539"/>
                      <a:pt x="1740" y="1539"/>
                    </a:cubicBezTo>
                    <a:cubicBezTo>
                      <a:pt x="3483" y="1539"/>
                      <a:pt x="5176" y="1212"/>
                      <a:pt x="6776" y="415"/>
                    </a:cubicBezTo>
                    <a:cubicBezTo>
                      <a:pt x="7000" y="304"/>
                      <a:pt x="6862" y="0"/>
                      <a:pt x="6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2999000" y="1303525"/>
                <a:ext cx="176100" cy="54900"/>
              </a:xfrm>
              <a:custGeom>
                <a:avLst/>
                <a:gdLst/>
                <a:ahLst/>
                <a:cxnLst/>
                <a:rect l="l" t="t" r="r" b="b"/>
                <a:pathLst>
                  <a:path w="7044" h="2196" extrusionOk="0">
                    <a:moveTo>
                      <a:pt x="6715" y="1"/>
                    </a:moveTo>
                    <a:cubicBezTo>
                      <a:pt x="6664" y="1"/>
                      <a:pt x="6611" y="20"/>
                      <a:pt x="6564" y="66"/>
                    </a:cubicBezTo>
                    <a:cubicBezTo>
                      <a:pt x="4986" y="1623"/>
                      <a:pt x="2381" y="1732"/>
                      <a:pt x="290" y="1744"/>
                    </a:cubicBezTo>
                    <a:cubicBezTo>
                      <a:pt x="0" y="1746"/>
                      <a:pt x="0" y="2195"/>
                      <a:pt x="289" y="2195"/>
                    </a:cubicBezTo>
                    <a:cubicBezTo>
                      <a:pt x="289" y="2195"/>
                      <a:pt x="290" y="2195"/>
                      <a:pt x="290" y="2195"/>
                    </a:cubicBezTo>
                    <a:cubicBezTo>
                      <a:pt x="2506" y="2182"/>
                      <a:pt x="5213" y="2033"/>
                      <a:pt x="6883" y="385"/>
                    </a:cubicBezTo>
                    <a:cubicBezTo>
                      <a:pt x="7044" y="228"/>
                      <a:pt x="6889" y="1"/>
                      <a:pt x="67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2976425" y="1408725"/>
                <a:ext cx="123475" cy="18725"/>
              </a:xfrm>
              <a:custGeom>
                <a:avLst/>
                <a:gdLst/>
                <a:ahLst/>
                <a:cxnLst/>
                <a:rect l="l" t="t" r="r" b="b"/>
                <a:pathLst>
                  <a:path w="4939" h="749" extrusionOk="0">
                    <a:moveTo>
                      <a:pt x="4625" y="0"/>
                    </a:moveTo>
                    <a:cubicBezTo>
                      <a:pt x="4605" y="0"/>
                      <a:pt x="4583" y="3"/>
                      <a:pt x="4561" y="9"/>
                    </a:cubicBezTo>
                    <a:cubicBezTo>
                      <a:pt x="3739" y="237"/>
                      <a:pt x="2906" y="300"/>
                      <a:pt x="2068" y="300"/>
                    </a:cubicBezTo>
                    <a:cubicBezTo>
                      <a:pt x="1477" y="300"/>
                      <a:pt x="884" y="269"/>
                      <a:pt x="291" y="242"/>
                    </a:cubicBezTo>
                    <a:cubicBezTo>
                      <a:pt x="287" y="242"/>
                      <a:pt x="282" y="242"/>
                      <a:pt x="278" y="242"/>
                    </a:cubicBezTo>
                    <a:cubicBezTo>
                      <a:pt x="1" y="242"/>
                      <a:pt x="6" y="680"/>
                      <a:pt x="291" y="693"/>
                    </a:cubicBezTo>
                    <a:lnTo>
                      <a:pt x="292" y="693"/>
                    </a:lnTo>
                    <a:cubicBezTo>
                      <a:pt x="882" y="720"/>
                      <a:pt x="1471" y="749"/>
                      <a:pt x="2057" y="749"/>
                    </a:cubicBezTo>
                    <a:cubicBezTo>
                      <a:pt x="2940" y="749"/>
                      <a:pt x="3816" y="683"/>
                      <a:pt x="4680" y="444"/>
                    </a:cubicBezTo>
                    <a:cubicBezTo>
                      <a:pt x="4938" y="373"/>
                      <a:pt x="4858" y="0"/>
                      <a:pt x="4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7"/>
            <p:cNvGrpSpPr/>
            <p:nvPr/>
          </p:nvGrpSpPr>
          <p:grpSpPr>
            <a:xfrm>
              <a:off x="6310801" y="3887698"/>
              <a:ext cx="622328" cy="603440"/>
              <a:chOff x="6329325" y="4324100"/>
              <a:chExt cx="613675" cy="595050"/>
            </a:xfrm>
          </p:grpSpPr>
          <p:sp>
            <p:nvSpPr>
              <p:cNvPr id="222" name="Google Shape;222;p27"/>
              <p:cNvSpPr/>
              <p:nvPr/>
            </p:nvSpPr>
            <p:spPr>
              <a:xfrm>
                <a:off x="6329325" y="4324100"/>
                <a:ext cx="613675" cy="595050"/>
              </a:xfrm>
              <a:custGeom>
                <a:avLst/>
                <a:gdLst/>
                <a:ahLst/>
                <a:cxnLst/>
                <a:rect l="l" t="t" r="r" b="b"/>
                <a:pathLst>
                  <a:path w="24547" h="23802" extrusionOk="0">
                    <a:moveTo>
                      <a:pt x="12415" y="722"/>
                    </a:moveTo>
                    <a:cubicBezTo>
                      <a:pt x="12431" y="722"/>
                      <a:pt x="12447" y="722"/>
                      <a:pt x="12463" y="722"/>
                    </a:cubicBezTo>
                    <a:cubicBezTo>
                      <a:pt x="18756" y="796"/>
                      <a:pt x="23678" y="4674"/>
                      <a:pt x="23825" y="11186"/>
                    </a:cubicBezTo>
                    <a:cubicBezTo>
                      <a:pt x="23945" y="16509"/>
                      <a:pt x="20564" y="21846"/>
                      <a:pt x="15161" y="22890"/>
                    </a:cubicBezTo>
                    <a:cubicBezTo>
                      <a:pt x="14426" y="23032"/>
                      <a:pt x="13699" y="23101"/>
                      <a:pt x="12986" y="23101"/>
                    </a:cubicBezTo>
                    <a:cubicBezTo>
                      <a:pt x="7951" y="23101"/>
                      <a:pt x="3615" y="19694"/>
                      <a:pt x="2114" y="14762"/>
                    </a:cubicBezTo>
                    <a:cubicBezTo>
                      <a:pt x="599" y="9783"/>
                      <a:pt x="2337" y="4032"/>
                      <a:pt x="7209" y="1714"/>
                    </a:cubicBezTo>
                    <a:cubicBezTo>
                      <a:pt x="8820" y="947"/>
                      <a:pt x="10648" y="722"/>
                      <a:pt x="12415" y="722"/>
                    </a:cubicBezTo>
                    <a:close/>
                    <a:moveTo>
                      <a:pt x="12458" y="0"/>
                    </a:moveTo>
                    <a:cubicBezTo>
                      <a:pt x="12446" y="0"/>
                      <a:pt x="12435" y="0"/>
                      <a:pt x="12424" y="1"/>
                    </a:cubicBezTo>
                    <a:lnTo>
                      <a:pt x="12426" y="1"/>
                    </a:lnTo>
                    <a:cubicBezTo>
                      <a:pt x="7396" y="1"/>
                      <a:pt x="3012" y="2470"/>
                      <a:pt x="1415" y="7399"/>
                    </a:cubicBezTo>
                    <a:cubicBezTo>
                      <a:pt x="1" y="11757"/>
                      <a:pt x="1298" y="16817"/>
                      <a:pt x="4346" y="20160"/>
                    </a:cubicBezTo>
                    <a:cubicBezTo>
                      <a:pt x="6532" y="22557"/>
                      <a:pt x="9774" y="23802"/>
                      <a:pt x="13002" y="23802"/>
                    </a:cubicBezTo>
                    <a:cubicBezTo>
                      <a:pt x="14738" y="23802"/>
                      <a:pt x="16471" y="23441"/>
                      <a:pt x="18033" y="22706"/>
                    </a:cubicBezTo>
                    <a:cubicBezTo>
                      <a:pt x="22320" y="20687"/>
                      <a:pt x="24546" y="15731"/>
                      <a:pt x="24546" y="11186"/>
                    </a:cubicBezTo>
                    <a:cubicBezTo>
                      <a:pt x="24546" y="4269"/>
                      <a:pt x="19035" y="79"/>
                      <a:pt x="12469" y="0"/>
                    </a:cubicBezTo>
                    <a:lnTo>
                      <a:pt x="12469" y="0"/>
                    </a:lnTo>
                    <a:cubicBezTo>
                      <a:pt x="12467" y="0"/>
                      <a:pt x="12465" y="0"/>
                      <a:pt x="12463" y="0"/>
                    </a:cubicBezTo>
                    <a:lnTo>
                      <a:pt x="12463" y="0"/>
                    </a:lnTo>
                    <a:cubicBezTo>
                      <a:pt x="12463" y="0"/>
                      <a:pt x="12463" y="0"/>
                      <a:pt x="12463" y="0"/>
                    </a:cubicBezTo>
                    <a:cubicBezTo>
                      <a:pt x="12462" y="0"/>
                      <a:pt x="12460" y="0"/>
                      <a:pt x="1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6613500" y="4428425"/>
                <a:ext cx="139975" cy="134625"/>
              </a:xfrm>
              <a:custGeom>
                <a:avLst/>
                <a:gdLst/>
                <a:ahLst/>
                <a:cxnLst/>
                <a:rect l="l" t="t" r="r" b="b"/>
                <a:pathLst>
                  <a:path w="5599" h="5385" extrusionOk="0">
                    <a:moveTo>
                      <a:pt x="2602" y="722"/>
                    </a:moveTo>
                    <a:cubicBezTo>
                      <a:pt x="3532" y="722"/>
                      <a:pt x="4403" y="1045"/>
                      <a:pt x="4689" y="2028"/>
                    </a:cubicBezTo>
                    <a:cubicBezTo>
                      <a:pt x="4934" y="2868"/>
                      <a:pt x="4537" y="3852"/>
                      <a:pt x="3836" y="4347"/>
                    </a:cubicBezTo>
                    <a:cubicBezTo>
                      <a:pt x="3516" y="4575"/>
                      <a:pt x="3137" y="4683"/>
                      <a:pt x="2760" y="4683"/>
                    </a:cubicBezTo>
                    <a:cubicBezTo>
                      <a:pt x="2029" y="4683"/>
                      <a:pt x="1305" y="4279"/>
                      <a:pt x="1025" y="3570"/>
                    </a:cubicBezTo>
                    <a:cubicBezTo>
                      <a:pt x="589" y="2470"/>
                      <a:pt x="1059" y="862"/>
                      <a:pt x="2377" y="728"/>
                    </a:cubicBezTo>
                    <a:cubicBezTo>
                      <a:pt x="2452" y="724"/>
                      <a:pt x="2527" y="722"/>
                      <a:pt x="2602" y="722"/>
                    </a:cubicBezTo>
                    <a:close/>
                    <a:moveTo>
                      <a:pt x="2597" y="0"/>
                    </a:moveTo>
                    <a:cubicBezTo>
                      <a:pt x="2538" y="0"/>
                      <a:pt x="2480" y="1"/>
                      <a:pt x="2422" y="4"/>
                    </a:cubicBezTo>
                    <a:lnTo>
                      <a:pt x="2422" y="4"/>
                    </a:lnTo>
                    <a:cubicBezTo>
                      <a:pt x="2421" y="4"/>
                      <a:pt x="2420" y="4"/>
                      <a:pt x="2419" y="4"/>
                    </a:cubicBezTo>
                    <a:cubicBezTo>
                      <a:pt x="2405" y="4"/>
                      <a:pt x="2391" y="4"/>
                      <a:pt x="2377" y="6"/>
                    </a:cubicBezTo>
                    <a:cubicBezTo>
                      <a:pt x="2377" y="6"/>
                      <a:pt x="2377" y="6"/>
                      <a:pt x="2377" y="6"/>
                    </a:cubicBezTo>
                    <a:lnTo>
                      <a:pt x="2377" y="6"/>
                    </a:lnTo>
                    <a:cubicBezTo>
                      <a:pt x="2359" y="7"/>
                      <a:pt x="2342" y="9"/>
                      <a:pt x="2326" y="12"/>
                    </a:cubicBezTo>
                    <a:lnTo>
                      <a:pt x="2326" y="12"/>
                    </a:lnTo>
                    <a:cubicBezTo>
                      <a:pt x="686" y="209"/>
                      <a:pt x="1" y="1764"/>
                      <a:pt x="206" y="3284"/>
                    </a:cubicBezTo>
                    <a:cubicBezTo>
                      <a:pt x="386" y="4612"/>
                      <a:pt x="1529" y="5385"/>
                      <a:pt x="2751" y="5385"/>
                    </a:cubicBezTo>
                    <a:cubicBezTo>
                      <a:pt x="3046" y="5385"/>
                      <a:pt x="3345" y="5340"/>
                      <a:pt x="3637" y="5247"/>
                    </a:cubicBezTo>
                    <a:cubicBezTo>
                      <a:pt x="4896" y="4844"/>
                      <a:pt x="5598" y="3438"/>
                      <a:pt x="5447" y="2178"/>
                    </a:cubicBezTo>
                    <a:cubicBezTo>
                      <a:pt x="5268" y="688"/>
                      <a:pt x="3965" y="0"/>
                      <a:pt x="2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756825" y="4498500"/>
                <a:ext cx="107300" cy="103175"/>
              </a:xfrm>
              <a:custGeom>
                <a:avLst/>
                <a:gdLst/>
                <a:ahLst/>
                <a:cxnLst/>
                <a:rect l="l" t="t" r="r" b="b"/>
                <a:pathLst>
                  <a:path w="4292" h="4127" extrusionOk="0">
                    <a:moveTo>
                      <a:pt x="2003" y="723"/>
                    </a:moveTo>
                    <a:cubicBezTo>
                      <a:pt x="2638" y="723"/>
                      <a:pt x="3235" y="931"/>
                      <a:pt x="3431" y="1605"/>
                    </a:cubicBezTo>
                    <a:cubicBezTo>
                      <a:pt x="3597" y="2174"/>
                      <a:pt x="3329" y="2851"/>
                      <a:pt x="2854" y="3188"/>
                    </a:cubicBezTo>
                    <a:cubicBezTo>
                      <a:pt x="2635" y="3344"/>
                      <a:pt x="2372" y="3418"/>
                      <a:pt x="2111" y="3418"/>
                    </a:cubicBezTo>
                    <a:cubicBezTo>
                      <a:pt x="1620" y="3418"/>
                      <a:pt x="1133" y="3156"/>
                      <a:pt x="944" y="2679"/>
                    </a:cubicBezTo>
                    <a:cubicBezTo>
                      <a:pt x="654" y="1943"/>
                      <a:pt x="937" y="818"/>
                      <a:pt x="1838" y="727"/>
                    </a:cubicBezTo>
                    <a:cubicBezTo>
                      <a:pt x="1893" y="724"/>
                      <a:pt x="1948" y="723"/>
                      <a:pt x="2003" y="723"/>
                    </a:cubicBezTo>
                    <a:close/>
                    <a:moveTo>
                      <a:pt x="2001" y="1"/>
                    </a:moveTo>
                    <a:cubicBezTo>
                      <a:pt x="1963" y="1"/>
                      <a:pt x="1924" y="1"/>
                      <a:pt x="1885" y="3"/>
                    </a:cubicBezTo>
                    <a:lnTo>
                      <a:pt x="1885" y="3"/>
                    </a:lnTo>
                    <a:cubicBezTo>
                      <a:pt x="1883" y="3"/>
                      <a:pt x="1882" y="3"/>
                      <a:pt x="1880" y="3"/>
                    </a:cubicBezTo>
                    <a:cubicBezTo>
                      <a:pt x="1866" y="3"/>
                      <a:pt x="1852" y="3"/>
                      <a:pt x="1838" y="5"/>
                    </a:cubicBezTo>
                    <a:lnTo>
                      <a:pt x="1837" y="5"/>
                    </a:lnTo>
                    <a:cubicBezTo>
                      <a:pt x="1836" y="5"/>
                      <a:pt x="1835" y="5"/>
                      <a:pt x="1835" y="5"/>
                    </a:cubicBezTo>
                    <a:lnTo>
                      <a:pt x="1835" y="5"/>
                    </a:lnTo>
                    <a:cubicBezTo>
                      <a:pt x="1819" y="6"/>
                      <a:pt x="1805" y="8"/>
                      <a:pt x="1790" y="10"/>
                    </a:cubicBezTo>
                    <a:lnTo>
                      <a:pt x="1790" y="10"/>
                    </a:lnTo>
                    <a:cubicBezTo>
                      <a:pt x="531" y="166"/>
                      <a:pt x="1" y="1348"/>
                      <a:pt x="158" y="2521"/>
                    </a:cubicBezTo>
                    <a:cubicBezTo>
                      <a:pt x="296" y="3534"/>
                      <a:pt x="1177" y="4126"/>
                      <a:pt x="2111" y="4126"/>
                    </a:cubicBezTo>
                    <a:cubicBezTo>
                      <a:pt x="2335" y="4126"/>
                      <a:pt x="2562" y="4092"/>
                      <a:pt x="2783" y="4021"/>
                    </a:cubicBezTo>
                    <a:cubicBezTo>
                      <a:pt x="3740" y="3716"/>
                      <a:pt x="4292" y="2653"/>
                      <a:pt x="4176" y="1689"/>
                    </a:cubicBezTo>
                    <a:cubicBezTo>
                      <a:pt x="4039" y="548"/>
                      <a:pt x="3056" y="1"/>
                      <a:pt x="2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6662925" y="4580425"/>
                <a:ext cx="101750" cy="96425"/>
              </a:xfrm>
              <a:custGeom>
                <a:avLst/>
                <a:gdLst/>
                <a:ahLst/>
                <a:cxnLst/>
                <a:rect l="l" t="t" r="r" b="b"/>
                <a:pathLst>
                  <a:path w="4070" h="3857" extrusionOk="0">
                    <a:moveTo>
                      <a:pt x="1899" y="723"/>
                    </a:moveTo>
                    <a:cubicBezTo>
                      <a:pt x="2476" y="723"/>
                      <a:pt x="3035" y="900"/>
                      <a:pt x="3217" y="1515"/>
                    </a:cubicBezTo>
                    <a:cubicBezTo>
                      <a:pt x="3370" y="2031"/>
                      <a:pt x="3119" y="2639"/>
                      <a:pt x="2687" y="2940"/>
                    </a:cubicBezTo>
                    <a:cubicBezTo>
                      <a:pt x="2486" y="3080"/>
                      <a:pt x="2242" y="3148"/>
                      <a:pt x="1999" y="3148"/>
                    </a:cubicBezTo>
                    <a:cubicBezTo>
                      <a:pt x="1552" y="3148"/>
                      <a:pt x="1107" y="2918"/>
                      <a:pt x="934" y="2487"/>
                    </a:cubicBezTo>
                    <a:cubicBezTo>
                      <a:pt x="663" y="1817"/>
                      <a:pt x="930" y="809"/>
                      <a:pt x="1748" y="727"/>
                    </a:cubicBezTo>
                    <a:cubicBezTo>
                      <a:pt x="1748" y="727"/>
                      <a:pt x="1749" y="726"/>
                      <a:pt x="1749" y="726"/>
                    </a:cubicBezTo>
                    <a:lnTo>
                      <a:pt x="1749" y="726"/>
                    </a:lnTo>
                    <a:cubicBezTo>
                      <a:pt x="1799" y="724"/>
                      <a:pt x="1849" y="723"/>
                      <a:pt x="1899" y="723"/>
                    </a:cubicBezTo>
                    <a:close/>
                    <a:moveTo>
                      <a:pt x="1897" y="1"/>
                    </a:moveTo>
                    <a:cubicBezTo>
                      <a:pt x="1863" y="1"/>
                      <a:pt x="1828" y="1"/>
                      <a:pt x="1793" y="2"/>
                    </a:cubicBezTo>
                    <a:lnTo>
                      <a:pt x="1793" y="2"/>
                    </a:lnTo>
                    <a:cubicBezTo>
                      <a:pt x="1792" y="2"/>
                      <a:pt x="1790" y="2"/>
                      <a:pt x="1789" y="2"/>
                    </a:cubicBezTo>
                    <a:cubicBezTo>
                      <a:pt x="1776" y="2"/>
                      <a:pt x="1763" y="3"/>
                      <a:pt x="1749" y="4"/>
                    </a:cubicBezTo>
                    <a:lnTo>
                      <a:pt x="1749" y="4"/>
                    </a:lnTo>
                    <a:cubicBezTo>
                      <a:pt x="1749" y="4"/>
                      <a:pt x="1748" y="4"/>
                      <a:pt x="1747" y="4"/>
                    </a:cubicBezTo>
                    <a:cubicBezTo>
                      <a:pt x="1747" y="4"/>
                      <a:pt x="1747" y="4"/>
                      <a:pt x="1747" y="4"/>
                    </a:cubicBezTo>
                    <a:lnTo>
                      <a:pt x="1747" y="4"/>
                    </a:lnTo>
                    <a:cubicBezTo>
                      <a:pt x="1729" y="5"/>
                      <a:pt x="1713" y="7"/>
                      <a:pt x="1696" y="10"/>
                    </a:cubicBezTo>
                    <a:lnTo>
                      <a:pt x="1696" y="10"/>
                    </a:lnTo>
                    <a:cubicBezTo>
                      <a:pt x="517" y="158"/>
                      <a:pt x="0" y="1251"/>
                      <a:pt x="154" y="2358"/>
                    </a:cubicBezTo>
                    <a:cubicBezTo>
                      <a:pt x="285" y="3311"/>
                      <a:pt x="1125" y="3856"/>
                      <a:pt x="2005" y="3856"/>
                    </a:cubicBezTo>
                    <a:cubicBezTo>
                      <a:pt x="2217" y="3856"/>
                      <a:pt x="2431" y="3825"/>
                      <a:pt x="2638" y="3760"/>
                    </a:cubicBezTo>
                    <a:cubicBezTo>
                      <a:pt x="3535" y="3478"/>
                      <a:pt x="4070" y="2490"/>
                      <a:pt x="3960" y="1584"/>
                    </a:cubicBezTo>
                    <a:cubicBezTo>
                      <a:pt x="3829" y="508"/>
                      <a:pt x="2893"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55100" y="4558875"/>
                <a:ext cx="153975" cy="21800"/>
              </a:xfrm>
              <a:custGeom>
                <a:avLst/>
                <a:gdLst/>
                <a:ahLst/>
                <a:cxnLst/>
                <a:rect l="l" t="t" r="r" b="b"/>
                <a:pathLst>
                  <a:path w="6159" h="872" extrusionOk="0">
                    <a:moveTo>
                      <a:pt x="300" y="1"/>
                    </a:moveTo>
                    <a:cubicBezTo>
                      <a:pt x="75" y="1"/>
                      <a:pt x="0" y="368"/>
                      <a:pt x="251" y="447"/>
                    </a:cubicBezTo>
                    <a:lnTo>
                      <a:pt x="252" y="447"/>
                    </a:lnTo>
                    <a:cubicBezTo>
                      <a:pt x="1153" y="730"/>
                      <a:pt x="2167" y="871"/>
                      <a:pt x="3178" y="871"/>
                    </a:cubicBezTo>
                    <a:cubicBezTo>
                      <a:pt x="4119" y="871"/>
                      <a:pt x="5058" y="749"/>
                      <a:pt x="5903" y="507"/>
                    </a:cubicBezTo>
                    <a:cubicBezTo>
                      <a:pt x="6158" y="434"/>
                      <a:pt x="6080" y="63"/>
                      <a:pt x="5849" y="63"/>
                    </a:cubicBezTo>
                    <a:cubicBezTo>
                      <a:pt x="5828" y="63"/>
                      <a:pt x="5805" y="66"/>
                      <a:pt x="5782" y="73"/>
                    </a:cubicBezTo>
                    <a:cubicBezTo>
                      <a:pt x="4981" y="302"/>
                      <a:pt x="4083" y="417"/>
                      <a:pt x="3182" y="417"/>
                    </a:cubicBezTo>
                    <a:cubicBezTo>
                      <a:pt x="2207" y="417"/>
                      <a:pt x="1230" y="282"/>
                      <a:pt x="372" y="12"/>
                    </a:cubicBezTo>
                    <a:cubicBezTo>
                      <a:pt x="346" y="4"/>
                      <a:pt x="322" y="1"/>
                      <a:pt x="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6364450" y="4528675"/>
                <a:ext cx="116375" cy="21800"/>
              </a:xfrm>
              <a:custGeom>
                <a:avLst/>
                <a:gdLst/>
                <a:ahLst/>
                <a:cxnLst/>
                <a:rect l="l" t="t" r="r" b="b"/>
                <a:pathLst>
                  <a:path w="4655" h="872" extrusionOk="0">
                    <a:moveTo>
                      <a:pt x="275" y="1"/>
                    </a:moveTo>
                    <a:cubicBezTo>
                      <a:pt x="67" y="1"/>
                      <a:pt x="1" y="356"/>
                      <a:pt x="237" y="453"/>
                    </a:cubicBezTo>
                    <a:lnTo>
                      <a:pt x="238" y="453"/>
                    </a:lnTo>
                    <a:cubicBezTo>
                      <a:pt x="975" y="751"/>
                      <a:pt x="1786" y="871"/>
                      <a:pt x="2598" y="871"/>
                    </a:cubicBezTo>
                    <a:cubicBezTo>
                      <a:pt x="3205" y="871"/>
                      <a:pt x="3811" y="804"/>
                      <a:pt x="4387" y="693"/>
                    </a:cubicBezTo>
                    <a:cubicBezTo>
                      <a:pt x="4655" y="642"/>
                      <a:pt x="4564" y="254"/>
                      <a:pt x="4315" y="254"/>
                    </a:cubicBezTo>
                    <a:cubicBezTo>
                      <a:pt x="4299" y="254"/>
                      <a:pt x="4283" y="255"/>
                      <a:pt x="4266" y="259"/>
                    </a:cubicBezTo>
                    <a:cubicBezTo>
                      <a:pt x="3736" y="361"/>
                      <a:pt x="3178" y="421"/>
                      <a:pt x="2620" y="421"/>
                    </a:cubicBezTo>
                    <a:cubicBezTo>
                      <a:pt x="1842" y="421"/>
                      <a:pt x="1064" y="304"/>
                      <a:pt x="358" y="18"/>
                    </a:cubicBezTo>
                    <a:cubicBezTo>
                      <a:pt x="328" y="6"/>
                      <a:pt x="301" y="1"/>
                      <a:pt x="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352800" y="4605750"/>
                <a:ext cx="155125" cy="23125"/>
              </a:xfrm>
              <a:custGeom>
                <a:avLst/>
                <a:gdLst/>
                <a:ahLst/>
                <a:cxnLst/>
                <a:rect l="l" t="t" r="r" b="b"/>
                <a:pathLst>
                  <a:path w="6205" h="925" extrusionOk="0">
                    <a:moveTo>
                      <a:pt x="356" y="0"/>
                    </a:moveTo>
                    <a:cubicBezTo>
                      <a:pt x="142" y="0"/>
                      <a:pt x="0" y="307"/>
                      <a:pt x="228" y="414"/>
                    </a:cubicBezTo>
                    <a:lnTo>
                      <a:pt x="230" y="414"/>
                    </a:lnTo>
                    <a:cubicBezTo>
                      <a:pt x="1046" y="792"/>
                      <a:pt x="1921" y="925"/>
                      <a:pt x="2810" y="925"/>
                    </a:cubicBezTo>
                    <a:cubicBezTo>
                      <a:pt x="3859" y="925"/>
                      <a:pt x="4927" y="739"/>
                      <a:pt x="5934" y="555"/>
                    </a:cubicBezTo>
                    <a:cubicBezTo>
                      <a:pt x="6204" y="507"/>
                      <a:pt x="6111" y="117"/>
                      <a:pt x="5860" y="117"/>
                    </a:cubicBezTo>
                    <a:cubicBezTo>
                      <a:pt x="5845" y="117"/>
                      <a:pt x="5830" y="118"/>
                      <a:pt x="5814" y="121"/>
                    </a:cubicBezTo>
                    <a:cubicBezTo>
                      <a:pt x="4859" y="295"/>
                      <a:pt x="3820" y="482"/>
                      <a:pt x="2802" y="482"/>
                    </a:cubicBezTo>
                    <a:cubicBezTo>
                      <a:pt x="1989" y="482"/>
                      <a:pt x="1189" y="363"/>
                      <a:pt x="457" y="23"/>
                    </a:cubicBezTo>
                    <a:cubicBezTo>
                      <a:pt x="422" y="7"/>
                      <a:pt x="388" y="0"/>
                      <a:pt x="3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357100" y="4647525"/>
                <a:ext cx="190450" cy="14550"/>
              </a:xfrm>
              <a:custGeom>
                <a:avLst/>
                <a:gdLst/>
                <a:ahLst/>
                <a:cxnLst/>
                <a:rect l="l" t="t" r="r" b="b"/>
                <a:pathLst>
                  <a:path w="7618" h="582" extrusionOk="0">
                    <a:moveTo>
                      <a:pt x="6693" y="0"/>
                    </a:moveTo>
                    <a:cubicBezTo>
                      <a:pt x="4769" y="0"/>
                      <a:pt x="2849" y="130"/>
                      <a:pt x="925" y="130"/>
                    </a:cubicBezTo>
                    <a:cubicBezTo>
                      <a:pt x="714" y="130"/>
                      <a:pt x="503" y="129"/>
                      <a:pt x="292" y="125"/>
                    </a:cubicBezTo>
                    <a:cubicBezTo>
                      <a:pt x="290" y="125"/>
                      <a:pt x="289" y="125"/>
                      <a:pt x="288" y="125"/>
                    </a:cubicBezTo>
                    <a:cubicBezTo>
                      <a:pt x="0" y="125"/>
                      <a:pt x="3" y="572"/>
                      <a:pt x="292" y="576"/>
                    </a:cubicBezTo>
                    <a:cubicBezTo>
                      <a:pt x="503" y="580"/>
                      <a:pt x="714" y="581"/>
                      <a:pt x="925" y="581"/>
                    </a:cubicBezTo>
                    <a:cubicBezTo>
                      <a:pt x="2849" y="581"/>
                      <a:pt x="4769" y="452"/>
                      <a:pt x="6693" y="452"/>
                    </a:cubicBezTo>
                    <a:cubicBezTo>
                      <a:pt x="6904" y="452"/>
                      <a:pt x="7115" y="453"/>
                      <a:pt x="7326" y="457"/>
                    </a:cubicBezTo>
                    <a:cubicBezTo>
                      <a:pt x="7327" y="457"/>
                      <a:pt x="7329" y="457"/>
                      <a:pt x="7330" y="457"/>
                    </a:cubicBezTo>
                    <a:cubicBezTo>
                      <a:pt x="7618" y="457"/>
                      <a:pt x="7615" y="10"/>
                      <a:pt x="7326" y="5"/>
                    </a:cubicBezTo>
                    <a:cubicBezTo>
                      <a:pt x="7115" y="2"/>
                      <a:pt x="6904" y="0"/>
                      <a:pt x="6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6367600" y="4685025"/>
                <a:ext cx="149875" cy="14500"/>
              </a:xfrm>
              <a:custGeom>
                <a:avLst/>
                <a:gdLst/>
                <a:ahLst/>
                <a:cxnLst/>
                <a:rect l="l" t="t" r="r" b="b"/>
                <a:pathLst>
                  <a:path w="5995" h="580" extrusionOk="0">
                    <a:moveTo>
                      <a:pt x="5020" y="1"/>
                    </a:moveTo>
                    <a:cubicBezTo>
                      <a:pt x="3443" y="1"/>
                      <a:pt x="1869" y="118"/>
                      <a:pt x="293" y="129"/>
                    </a:cubicBezTo>
                    <a:cubicBezTo>
                      <a:pt x="3" y="131"/>
                      <a:pt x="1" y="580"/>
                      <a:pt x="290" y="580"/>
                    </a:cubicBezTo>
                    <a:cubicBezTo>
                      <a:pt x="291" y="580"/>
                      <a:pt x="292" y="580"/>
                      <a:pt x="293" y="580"/>
                    </a:cubicBezTo>
                    <a:cubicBezTo>
                      <a:pt x="1869" y="569"/>
                      <a:pt x="3443" y="452"/>
                      <a:pt x="5020" y="452"/>
                    </a:cubicBezTo>
                    <a:cubicBezTo>
                      <a:pt x="5248" y="452"/>
                      <a:pt x="5476" y="455"/>
                      <a:pt x="5704" y="460"/>
                    </a:cubicBezTo>
                    <a:cubicBezTo>
                      <a:pt x="5706" y="460"/>
                      <a:pt x="5708" y="460"/>
                      <a:pt x="5710" y="460"/>
                    </a:cubicBezTo>
                    <a:cubicBezTo>
                      <a:pt x="5994" y="460"/>
                      <a:pt x="5992" y="16"/>
                      <a:pt x="5704" y="9"/>
                    </a:cubicBezTo>
                    <a:cubicBezTo>
                      <a:pt x="5476" y="3"/>
                      <a:pt x="5248" y="1"/>
                      <a:pt x="50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382675" y="4727300"/>
                <a:ext cx="112225" cy="11300"/>
              </a:xfrm>
              <a:custGeom>
                <a:avLst/>
                <a:gdLst/>
                <a:ahLst/>
                <a:cxnLst/>
                <a:rect l="l" t="t" r="r" b="b"/>
                <a:pathLst>
                  <a:path w="4489" h="452" extrusionOk="0">
                    <a:moveTo>
                      <a:pt x="291" y="0"/>
                    </a:moveTo>
                    <a:cubicBezTo>
                      <a:pt x="0" y="0"/>
                      <a:pt x="0" y="451"/>
                      <a:pt x="291" y="451"/>
                    </a:cubicBezTo>
                    <a:lnTo>
                      <a:pt x="4199" y="451"/>
                    </a:lnTo>
                    <a:cubicBezTo>
                      <a:pt x="4489" y="451"/>
                      <a:pt x="4489" y="0"/>
                      <a:pt x="41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6402250" y="4760375"/>
                <a:ext cx="179875" cy="17250"/>
              </a:xfrm>
              <a:custGeom>
                <a:avLst/>
                <a:gdLst/>
                <a:ahLst/>
                <a:cxnLst/>
                <a:rect l="l" t="t" r="r" b="b"/>
                <a:pathLst>
                  <a:path w="7195" h="690" extrusionOk="0">
                    <a:moveTo>
                      <a:pt x="6906" y="0"/>
                    </a:moveTo>
                    <a:cubicBezTo>
                      <a:pt x="6905" y="0"/>
                      <a:pt x="6904" y="0"/>
                      <a:pt x="6903" y="0"/>
                    </a:cubicBezTo>
                    <a:cubicBezTo>
                      <a:pt x="5172" y="24"/>
                      <a:pt x="3452" y="239"/>
                      <a:pt x="1725" y="239"/>
                    </a:cubicBezTo>
                    <a:cubicBezTo>
                      <a:pt x="1247" y="239"/>
                      <a:pt x="769" y="222"/>
                      <a:pt x="289" y="181"/>
                    </a:cubicBezTo>
                    <a:cubicBezTo>
                      <a:pt x="281" y="180"/>
                      <a:pt x="274" y="180"/>
                      <a:pt x="266" y="180"/>
                    </a:cubicBezTo>
                    <a:cubicBezTo>
                      <a:pt x="0" y="180"/>
                      <a:pt x="9" y="608"/>
                      <a:pt x="289" y="632"/>
                    </a:cubicBezTo>
                    <a:cubicBezTo>
                      <a:pt x="769" y="673"/>
                      <a:pt x="1247" y="690"/>
                      <a:pt x="1725" y="690"/>
                    </a:cubicBezTo>
                    <a:cubicBezTo>
                      <a:pt x="3452" y="690"/>
                      <a:pt x="5172" y="475"/>
                      <a:pt x="6903" y="452"/>
                    </a:cubicBezTo>
                    <a:cubicBezTo>
                      <a:pt x="7193" y="448"/>
                      <a:pt x="7194" y="0"/>
                      <a:pt x="6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370625" y="4497325"/>
                <a:ext cx="121300" cy="11325"/>
              </a:xfrm>
              <a:custGeom>
                <a:avLst/>
                <a:gdLst/>
                <a:ahLst/>
                <a:cxnLst/>
                <a:rect l="l" t="t" r="r" b="b"/>
                <a:pathLst>
                  <a:path w="4852" h="453" extrusionOk="0">
                    <a:moveTo>
                      <a:pt x="291" y="1"/>
                    </a:moveTo>
                    <a:cubicBezTo>
                      <a:pt x="1" y="1"/>
                      <a:pt x="1" y="452"/>
                      <a:pt x="291" y="452"/>
                    </a:cubicBezTo>
                    <a:lnTo>
                      <a:pt x="4561" y="452"/>
                    </a:lnTo>
                    <a:cubicBezTo>
                      <a:pt x="4851" y="452"/>
                      <a:pt x="4851" y="1"/>
                      <a:pt x="4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427825" y="4800925"/>
                <a:ext cx="121200" cy="13100"/>
              </a:xfrm>
              <a:custGeom>
                <a:avLst/>
                <a:gdLst/>
                <a:ahLst/>
                <a:cxnLst/>
                <a:rect l="l" t="t" r="r" b="b"/>
                <a:pathLst>
                  <a:path w="4848" h="524" extrusionOk="0">
                    <a:moveTo>
                      <a:pt x="262" y="0"/>
                    </a:moveTo>
                    <a:cubicBezTo>
                      <a:pt x="1" y="0"/>
                      <a:pt x="13" y="423"/>
                      <a:pt x="289" y="453"/>
                    </a:cubicBezTo>
                    <a:cubicBezTo>
                      <a:pt x="783" y="506"/>
                      <a:pt x="1276" y="523"/>
                      <a:pt x="1770" y="523"/>
                    </a:cubicBezTo>
                    <a:cubicBezTo>
                      <a:pt x="2698" y="523"/>
                      <a:pt x="3626" y="461"/>
                      <a:pt x="4558" y="453"/>
                    </a:cubicBezTo>
                    <a:cubicBezTo>
                      <a:pt x="4847" y="450"/>
                      <a:pt x="4848" y="2"/>
                      <a:pt x="4560" y="2"/>
                    </a:cubicBezTo>
                    <a:cubicBezTo>
                      <a:pt x="4559" y="2"/>
                      <a:pt x="4559" y="2"/>
                      <a:pt x="4558" y="2"/>
                    </a:cubicBezTo>
                    <a:cubicBezTo>
                      <a:pt x="3629" y="11"/>
                      <a:pt x="2702" y="73"/>
                      <a:pt x="1776" y="73"/>
                    </a:cubicBezTo>
                    <a:cubicBezTo>
                      <a:pt x="1281" y="73"/>
                      <a:pt x="785" y="55"/>
                      <a:pt x="289" y="2"/>
                    </a:cubicBezTo>
                    <a:cubicBezTo>
                      <a:pt x="280" y="1"/>
                      <a:pt x="271"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27"/>
            <p:cNvGrpSpPr/>
            <p:nvPr/>
          </p:nvGrpSpPr>
          <p:grpSpPr>
            <a:xfrm>
              <a:off x="6109249" y="2883714"/>
              <a:ext cx="456548" cy="532098"/>
              <a:chOff x="6130575" y="3334075"/>
              <a:chExt cx="450200" cy="524700"/>
            </a:xfrm>
          </p:grpSpPr>
          <p:sp>
            <p:nvSpPr>
              <p:cNvPr id="236" name="Google Shape;236;p27"/>
              <p:cNvSpPr/>
              <p:nvPr/>
            </p:nvSpPr>
            <p:spPr>
              <a:xfrm>
                <a:off x="6130575" y="3334075"/>
                <a:ext cx="450200" cy="524700"/>
              </a:xfrm>
              <a:custGeom>
                <a:avLst/>
                <a:gdLst/>
                <a:ahLst/>
                <a:cxnLst/>
                <a:rect l="l" t="t" r="r" b="b"/>
                <a:pathLst>
                  <a:path w="18008" h="20988" extrusionOk="0">
                    <a:moveTo>
                      <a:pt x="5004" y="764"/>
                    </a:moveTo>
                    <a:cubicBezTo>
                      <a:pt x="8568" y="957"/>
                      <a:pt x="12165" y="1933"/>
                      <a:pt x="14632" y="4668"/>
                    </a:cubicBezTo>
                    <a:cubicBezTo>
                      <a:pt x="16629" y="6880"/>
                      <a:pt x="17189" y="10019"/>
                      <a:pt x="16532" y="12868"/>
                    </a:cubicBezTo>
                    <a:cubicBezTo>
                      <a:pt x="15878" y="15698"/>
                      <a:pt x="13935" y="18092"/>
                      <a:pt x="11346" y="19379"/>
                    </a:cubicBezTo>
                    <a:cubicBezTo>
                      <a:pt x="10039" y="20029"/>
                      <a:pt x="8647" y="20302"/>
                      <a:pt x="7243" y="20302"/>
                    </a:cubicBezTo>
                    <a:cubicBezTo>
                      <a:pt x="5299" y="20302"/>
                      <a:pt x="3333" y="19777"/>
                      <a:pt x="1542" y="18999"/>
                    </a:cubicBezTo>
                    <a:lnTo>
                      <a:pt x="1542" y="18999"/>
                    </a:lnTo>
                    <a:cubicBezTo>
                      <a:pt x="4950" y="17919"/>
                      <a:pt x="7049" y="14199"/>
                      <a:pt x="7879" y="10910"/>
                    </a:cubicBezTo>
                    <a:cubicBezTo>
                      <a:pt x="8822" y="7174"/>
                      <a:pt x="7966" y="3178"/>
                      <a:pt x="5004" y="764"/>
                    </a:cubicBezTo>
                    <a:close/>
                    <a:moveTo>
                      <a:pt x="3813" y="0"/>
                    </a:moveTo>
                    <a:cubicBezTo>
                      <a:pt x="3773" y="0"/>
                      <a:pt x="3736" y="8"/>
                      <a:pt x="3701" y="21"/>
                    </a:cubicBezTo>
                    <a:lnTo>
                      <a:pt x="3701" y="21"/>
                    </a:lnTo>
                    <a:cubicBezTo>
                      <a:pt x="3572" y="59"/>
                      <a:pt x="3495" y="166"/>
                      <a:pt x="3472" y="285"/>
                    </a:cubicBezTo>
                    <a:lnTo>
                      <a:pt x="3472" y="285"/>
                    </a:lnTo>
                    <a:cubicBezTo>
                      <a:pt x="3439" y="406"/>
                      <a:pt x="3463" y="541"/>
                      <a:pt x="3574" y="637"/>
                    </a:cubicBezTo>
                    <a:lnTo>
                      <a:pt x="3574" y="637"/>
                    </a:lnTo>
                    <a:cubicBezTo>
                      <a:pt x="3599" y="661"/>
                      <a:pt x="3628" y="681"/>
                      <a:pt x="3661" y="696"/>
                    </a:cubicBezTo>
                    <a:lnTo>
                      <a:pt x="3661" y="696"/>
                    </a:lnTo>
                    <a:cubicBezTo>
                      <a:pt x="7327" y="2930"/>
                      <a:pt x="8084" y="7154"/>
                      <a:pt x="7091" y="11086"/>
                    </a:cubicBezTo>
                    <a:cubicBezTo>
                      <a:pt x="6269" y="14341"/>
                      <a:pt x="3915" y="17996"/>
                      <a:pt x="351" y="18537"/>
                    </a:cubicBezTo>
                    <a:cubicBezTo>
                      <a:pt x="42" y="18584"/>
                      <a:pt x="0" y="19064"/>
                      <a:pt x="264" y="19196"/>
                    </a:cubicBezTo>
                    <a:cubicBezTo>
                      <a:pt x="2446" y="20281"/>
                      <a:pt x="4799" y="20988"/>
                      <a:pt x="7157" y="20988"/>
                    </a:cubicBezTo>
                    <a:cubicBezTo>
                      <a:pt x="8608" y="20988"/>
                      <a:pt x="10060" y="20721"/>
                      <a:pt x="11476" y="20110"/>
                    </a:cubicBezTo>
                    <a:cubicBezTo>
                      <a:pt x="14395" y="18851"/>
                      <a:pt x="16455" y="16088"/>
                      <a:pt x="17229" y="13059"/>
                    </a:cubicBezTo>
                    <a:cubicBezTo>
                      <a:pt x="18007" y="10013"/>
                      <a:pt x="17276" y="6792"/>
                      <a:pt x="15313" y="4357"/>
                    </a:cubicBezTo>
                    <a:cubicBezTo>
                      <a:pt x="12609" y="999"/>
                      <a:pt x="7966" y="50"/>
                      <a:pt x="3877" y="7"/>
                    </a:cubicBezTo>
                    <a:lnTo>
                      <a:pt x="3877" y="7"/>
                    </a:lnTo>
                    <a:cubicBezTo>
                      <a:pt x="3855" y="2"/>
                      <a:pt x="3834" y="0"/>
                      <a:pt x="38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6316550" y="3491775"/>
                <a:ext cx="107800" cy="14350"/>
              </a:xfrm>
              <a:custGeom>
                <a:avLst/>
                <a:gdLst/>
                <a:ahLst/>
                <a:cxnLst/>
                <a:rect l="l" t="t" r="r" b="b"/>
                <a:pathLst>
                  <a:path w="4312" h="574" extrusionOk="0">
                    <a:moveTo>
                      <a:pt x="279" y="1"/>
                    </a:moveTo>
                    <a:cubicBezTo>
                      <a:pt x="0" y="1"/>
                      <a:pt x="6" y="439"/>
                      <a:pt x="292" y="452"/>
                    </a:cubicBezTo>
                    <a:cubicBezTo>
                      <a:pt x="1534" y="511"/>
                      <a:pt x="2776" y="568"/>
                      <a:pt x="4020" y="573"/>
                    </a:cubicBezTo>
                    <a:cubicBezTo>
                      <a:pt x="4311" y="573"/>
                      <a:pt x="4310" y="123"/>
                      <a:pt x="4020" y="122"/>
                    </a:cubicBezTo>
                    <a:cubicBezTo>
                      <a:pt x="2776" y="116"/>
                      <a:pt x="1534" y="60"/>
                      <a:pt x="292" y="1"/>
                    </a:cubicBezTo>
                    <a:cubicBezTo>
                      <a:pt x="287" y="1"/>
                      <a:pt x="283" y="1"/>
                      <a:pt x="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6318100" y="3532325"/>
                <a:ext cx="95675" cy="12525"/>
              </a:xfrm>
              <a:custGeom>
                <a:avLst/>
                <a:gdLst/>
                <a:ahLst/>
                <a:cxnLst/>
                <a:rect l="l" t="t" r="r" b="b"/>
                <a:pathLst>
                  <a:path w="3827" h="501" extrusionOk="0">
                    <a:moveTo>
                      <a:pt x="264" y="1"/>
                    </a:moveTo>
                    <a:cubicBezTo>
                      <a:pt x="1" y="1"/>
                      <a:pt x="11" y="427"/>
                      <a:pt x="289" y="453"/>
                    </a:cubicBezTo>
                    <a:cubicBezTo>
                      <a:pt x="665" y="489"/>
                      <a:pt x="1040" y="501"/>
                      <a:pt x="1415" y="501"/>
                    </a:cubicBezTo>
                    <a:cubicBezTo>
                      <a:pt x="2122" y="501"/>
                      <a:pt x="2829" y="459"/>
                      <a:pt x="3537" y="453"/>
                    </a:cubicBezTo>
                    <a:cubicBezTo>
                      <a:pt x="3826" y="452"/>
                      <a:pt x="3827" y="2"/>
                      <a:pt x="3538" y="2"/>
                    </a:cubicBezTo>
                    <a:cubicBezTo>
                      <a:pt x="3538" y="2"/>
                      <a:pt x="3537" y="2"/>
                      <a:pt x="3537" y="2"/>
                    </a:cubicBezTo>
                    <a:cubicBezTo>
                      <a:pt x="2831" y="8"/>
                      <a:pt x="2127" y="50"/>
                      <a:pt x="1423" y="50"/>
                    </a:cubicBezTo>
                    <a:cubicBezTo>
                      <a:pt x="1045" y="50"/>
                      <a:pt x="667" y="38"/>
                      <a:pt x="289" y="2"/>
                    </a:cubicBezTo>
                    <a:cubicBezTo>
                      <a:pt x="280" y="1"/>
                      <a:pt x="272"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321100" y="3569925"/>
                <a:ext cx="145300" cy="14325"/>
              </a:xfrm>
              <a:custGeom>
                <a:avLst/>
                <a:gdLst/>
                <a:ahLst/>
                <a:cxnLst/>
                <a:rect l="l" t="t" r="r" b="b"/>
                <a:pathLst>
                  <a:path w="5812" h="573" extrusionOk="0">
                    <a:moveTo>
                      <a:pt x="266" y="0"/>
                    </a:moveTo>
                    <a:cubicBezTo>
                      <a:pt x="0" y="0"/>
                      <a:pt x="11" y="427"/>
                      <a:pt x="290" y="453"/>
                    </a:cubicBezTo>
                    <a:cubicBezTo>
                      <a:pt x="1096" y="523"/>
                      <a:pt x="1903" y="533"/>
                      <a:pt x="2710" y="533"/>
                    </a:cubicBezTo>
                    <a:cubicBezTo>
                      <a:pt x="3027" y="533"/>
                      <a:pt x="3345" y="532"/>
                      <a:pt x="3662" y="532"/>
                    </a:cubicBezTo>
                    <a:cubicBezTo>
                      <a:pt x="4282" y="532"/>
                      <a:pt x="4901" y="538"/>
                      <a:pt x="5521" y="572"/>
                    </a:cubicBezTo>
                    <a:cubicBezTo>
                      <a:pt x="5527" y="573"/>
                      <a:pt x="5532" y="573"/>
                      <a:pt x="5538" y="573"/>
                    </a:cubicBezTo>
                    <a:cubicBezTo>
                      <a:pt x="5811" y="573"/>
                      <a:pt x="5804" y="137"/>
                      <a:pt x="5521" y="121"/>
                    </a:cubicBezTo>
                    <a:cubicBezTo>
                      <a:pt x="4901" y="87"/>
                      <a:pt x="4281" y="81"/>
                      <a:pt x="3661" y="81"/>
                    </a:cubicBezTo>
                    <a:cubicBezTo>
                      <a:pt x="3344" y="81"/>
                      <a:pt x="3027" y="82"/>
                      <a:pt x="2710" y="82"/>
                    </a:cubicBezTo>
                    <a:cubicBezTo>
                      <a:pt x="1902" y="82"/>
                      <a:pt x="1095" y="72"/>
                      <a:pt x="290" y="2"/>
                    </a:cubicBezTo>
                    <a:cubicBezTo>
                      <a:pt x="282" y="1"/>
                      <a:pt x="274" y="0"/>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6312075" y="3601250"/>
                <a:ext cx="106875" cy="16100"/>
              </a:xfrm>
              <a:custGeom>
                <a:avLst/>
                <a:gdLst/>
                <a:ahLst/>
                <a:cxnLst/>
                <a:rect l="l" t="t" r="r" b="b"/>
                <a:pathLst>
                  <a:path w="4275" h="644" extrusionOk="0">
                    <a:moveTo>
                      <a:pt x="2329" y="0"/>
                    </a:moveTo>
                    <a:cubicBezTo>
                      <a:pt x="1652" y="0"/>
                      <a:pt x="971" y="63"/>
                      <a:pt x="291" y="72"/>
                    </a:cubicBezTo>
                    <a:cubicBezTo>
                      <a:pt x="2" y="75"/>
                      <a:pt x="0" y="522"/>
                      <a:pt x="287" y="522"/>
                    </a:cubicBezTo>
                    <a:cubicBezTo>
                      <a:pt x="288" y="522"/>
                      <a:pt x="289" y="522"/>
                      <a:pt x="291" y="522"/>
                    </a:cubicBezTo>
                    <a:cubicBezTo>
                      <a:pt x="963" y="513"/>
                      <a:pt x="1638" y="447"/>
                      <a:pt x="2310" y="447"/>
                    </a:cubicBezTo>
                    <a:cubicBezTo>
                      <a:pt x="2843" y="447"/>
                      <a:pt x="3373" y="489"/>
                      <a:pt x="3897" y="634"/>
                    </a:cubicBezTo>
                    <a:cubicBezTo>
                      <a:pt x="3920" y="641"/>
                      <a:pt x="3942" y="644"/>
                      <a:pt x="3963" y="644"/>
                    </a:cubicBezTo>
                    <a:cubicBezTo>
                      <a:pt x="4195" y="644"/>
                      <a:pt x="4275" y="270"/>
                      <a:pt x="4018" y="200"/>
                    </a:cubicBezTo>
                    <a:cubicBezTo>
                      <a:pt x="3460" y="44"/>
                      <a:pt x="2896" y="0"/>
                      <a:pt x="23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6297100" y="3642075"/>
                <a:ext cx="173800" cy="14225"/>
              </a:xfrm>
              <a:custGeom>
                <a:avLst/>
                <a:gdLst/>
                <a:ahLst/>
                <a:cxnLst/>
                <a:rect l="l" t="t" r="r" b="b"/>
                <a:pathLst>
                  <a:path w="6952" h="569" extrusionOk="0">
                    <a:moveTo>
                      <a:pt x="263" y="0"/>
                    </a:moveTo>
                    <a:cubicBezTo>
                      <a:pt x="0" y="0"/>
                      <a:pt x="11" y="425"/>
                      <a:pt x="289" y="453"/>
                    </a:cubicBezTo>
                    <a:cubicBezTo>
                      <a:pt x="1190" y="542"/>
                      <a:pt x="2091" y="569"/>
                      <a:pt x="2992" y="569"/>
                    </a:cubicBezTo>
                    <a:cubicBezTo>
                      <a:pt x="4214" y="569"/>
                      <a:pt x="5437" y="520"/>
                      <a:pt x="6661" y="512"/>
                    </a:cubicBezTo>
                    <a:cubicBezTo>
                      <a:pt x="6951" y="510"/>
                      <a:pt x="6952" y="62"/>
                      <a:pt x="6664" y="62"/>
                    </a:cubicBezTo>
                    <a:cubicBezTo>
                      <a:pt x="6663" y="62"/>
                      <a:pt x="6662" y="62"/>
                      <a:pt x="6661" y="62"/>
                    </a:cubicBezTo>
                    <a:cubicBezTo>
                      <a:pt x="5439" y="69"/>
                      <a:pt x="4218" y="117"/>
                      <a:pt x="2998" y="117"/>
                    </a:cubicBezTo>
                    <a:cubicBezTo>
                      <a:pt x="2094" y="117"/>
                      <a:pt x="1191" y="91"/>
                      <a:pt x="289" y="1"/>
                    </a:cubicBezTo>
                    <a:cubicBezTo>
                      <a:pt x="280" y="1"/>
                      <a:pt x="271" y="0"/>
                      <a:pt x="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280475" y="3680325"/>
                <a:ext cx="130275" cy="13700"/>
              </a:xfrm>
              <a:custGeom>
                <a:avLst/>
                <a:gdLst/>
                <a:ahLst/>
                <a:cxnLst/>
                <a:rect l="l" t="t" r="r" b="b"/>
                <a:pathLst>
                  <a:path w="5211" h="548" extrusionOk="0">
                    <a:moveTo>
                      <a:pt x="2814" y="0"/>
                    </a:moveTo>
                    <a:cubicBezTo>
                      <a:pt x="1974" y="0"/>
                      <a:pt x="1133" y="30"/>
                      <a:pt x="292" y="35"/>
                    </a:cubicBezTo>
                    <a:cubicBezTo>
                      <a:pt x="2" y="37"/>
                      <a:pt x="0" y="485"/>
                      <a:pt x="291" y="485"/>
                    </a:cubicBezTo>
                    <a:cubicBezTo>
                      <a:pt x="291" y="485"/>
                      <a:pt x="291" y="485"/>
                      <a:pt x="292" y="485"/>
                    </a:cubicBezTo>
                    <a:cubicBezTo>
                      <a:pt x="1131" y="481"/>
                      <a:pt x="1969" y="451"/>
                      <a:pt x="2807" y="451"/>
                    </a:cubicBezTo>
                    <a:cubicBezTo>
                      <a:pt x="3512" y="451"/>
                      <a:pt x="4217" y="472"/>
                      <a:pt x="4922" y="546"/>
                    </a:cubicBezTo>
                    <a:cubicBezTo>
                      <a:pt x="4931" y="547"/>
                      <a:pt x="4940" y="547"/>
                      <a:pt x="4949" y="547"/>
                    </a:cubicBezTo>
                    <a:cubicBezTo>
                      <a:pt x="5210" y="547"/>
                      <a:pt x="5199" y="124"/>
                      <a:pt x="4922" y="95"/>
                    </a:cubicBezTo>
                    <a:cubicBezTo>
                      <a:pt x="4220" y="21"/>
                      <a:pt x="3517" y="0"/>
                      <a:pt x="2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6258000" y="3717250"/>
                <a:ext cx="142275" cy="14500"/>
              </a:xfrm>
              <a:custGeom>
                <a:avLst/>
                <a:gdLst/>
                <a:ahLst/>
                <a:cxnLst/>
                <a:rect l="l" t="t" r="r" b="b"/>
                <a:pathLst>
                  <a:path w="5691" h="580" extrusionOk="0">
                    <a:moveTo>
                      <a:pt x="263" y="0"/>
                    </a:moveTo>
                    <a:cubicBezTo>
                      <a:pt x="0" y="0"/>
                      <a:pt x="11" y="424"/>
                      <a:pt x="289" y="451"/>
                    </a:cubicBezTo>
                    <a:cubicBezTo>
                      <a:pt x="1409" y="559"/>
                      <a:pt x="2529" y="579"/>
                      <a:pt x="3651" y="579"/>
                    </a:cubicBezTo>
                    <a:cubicBezTo>
                      <a:pt x="4233" y="579"/>
                      <a:pt x="4816" y="574"/>
                      <a:pt x="5399" y="572"/>
                    </a:cubicBezTo>
                    <a:cubicBezTo>
                      <a:pt x="5690" y="572"/>
                      <a:pt x="5690" y="121"/>
                      <a:pt x="5400" y="121"/>
                    </a:cubicBezTo>
                    <a:cubicBezTo>
                      <a:pt x="5400" y="121"/>
                      <a:pt x="5399" y="121"/>
                      <a:pt x="5399" y="121"/>
                    </a:cubicBezTo>
                    <a:cubicBezTo>
                      <a:pt x="4805" y="122"/>
                      <a:pt x="4211" y="128"/>
                      <a:pt x="3617" y="128"/>
                    </a:cubicBezTo>
                    <a:cubicBezTo>
                      <a:pt x="2507" y="128"/>
                      <a:pt x="1397" y="108"/>
                      <a:pt x="289" y="1"/>
                    </a:cubicBezTo>
                    <a:cubicBezTo>
                      <a:pt x="280" y="0"/>
                      <a:pt x="271" y="0"/>
                      <a:pt x="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27"/>
            <p:cNvGrpSpPr/>
            <p:nvPr/>
          </p:nvGrpSpPr>
          <p:grpSpPr>
            <a:xfrm>
              <a:off x="3717114" y="3506650"/>
              <a:ext cx="909698" cy="685887"/>
              <a:chOff x="3771700" y="3948350"/>
              <a:chExt cx="897050" cy="676350"/>
            </a:xfrm>
          </p:grpSpPr>
          <p:sp>
            <p:nvSpPr>
              <p:cNvPr id="245" name="Google Shape;245;p27"/>
              <p:cNvSpPr/>
              <p:nvPr/>
            </p:nvSpPr>
            <p:spPr>
              <a:xfrm>
                <a:off x="3884525" y="3948350"/>
                <a:ext cx="745950" cy="676350"/>
              </a:xfrm>
              <a:custGeom>
                <a:avLst/>
                <a:gdLst/>
                <a:ahLst/>
                <a:cxnLst/>
                <a:rect l="l" t="t" r="r" b="b"/>
                <a:pathLst>
                  <a:path w="29838" h="27054" extrusionOk="0">
                    <a:moveTo>
                      <a:pt x="14660" y="723"/>
                    </a:moveTo>
                    <a:cubicBezTo>
                      <a:pt x="27305" y="1119"/>
                      <a:pt x="29837" y="21305"/>
                      <a:pt x="18309" y="25597"/>
                    </a:cubicBezTo>
                    <a:cubicBezTo>
                      <a:pt x="16846" y="26141"/>
                      <a:pt x="15303" y="26405"/>
                      <a:pt x="13768" y="26405"/>
                    </a:cubicBezTo>
                    <a:cubicBezTo>
                      <a:pt x="9545" y="26405"/>
                      <a:pt x="5382" y="24404"/>
                      <a:pt x="3115" y="20721"/>
                    </a:cubicBezTo>
                    <a:cubicBezTo>
                      <a:pt x="461" y="16414"/>
                      <a:pt x="698" y="10628"/>
                      <a:pt x="3350" y="6393"/>
                    </a:cubicBezTo>
                    <a:cubicBezTo>
                      <a:pt x="5791" y="2495"/>
                      <a:pt x="10208" y="768"/>
                      <a:pt x="14660" y="723"/>
                    </a:cubicBezTo>
                    <a:close/>
                    <a:moveTo>
                      <a:pt x="14645" y="1"/>
                    </a:moveTo>
                    <a:cubicBezTo>
                      <a:pt x="14637" y="1"/>
                      <a:pt x="14630" y="1"/>
                      <a:pt x="14622" y="1"/>
                    </a:cubicBezTo>
                    <a:lnTo>
                      <a:pt x="14622" y="1"/>
                    </a:lnTo>
                    <a:cubicBezTo>
                      <a:pt x="9423" y="64"/>
                      <a:pt x="4662" y="2342"/>
                      <a:pt x="2148" y="7026"/>
                    </a:cubicBezTo>
                    <a:cubicBezTo>
                      <a:pt x="0" y="11026"/>
                      <a:pt x="32" y="16022"/>
                      <a:pt x="1954" y="20091"/>
                    </a:cubicBezTo>
                    <a:cubicBezTo>
                      <a:pt x="4115" y="24668"/>
                      <a:pt x="8767" y="27026"/>
                      <a:pt x="13695" y="27054"/>
                    </a:cubicBezTo>
                    <a:cubicBezTo>
                      <a:pt x="13723" y="27054"/>
                      <a:pt x="13751" y="27054"/>
                      <a:pt x="13779" y="27054"/>
                    </a:cubicBezTo>
                    <a:cubicBezTo>
                      <a:pt x="19163" y="27054"/>
                      <a:pt x="23630" y="24150"/>
                      <a:pt x="25536" y="19082"/>
                    </a:cubicBezTo>
                    <a:cubicBezTo>
                      <a:pt x="28564" y="11034"/>
                      <a:pt x="24015" y="322"/>
                      <a:pt x="14696" y="2"/>
                    </a:cubicBezTo>
                    <a:lnTo>
                      <a:pt x="14696" y="2"/>
                    </a:lnTo>
                    <a:cubicBezTo>
                      <a:pt x="14685" y="1"/>
                      <a:pt x="14675" y="1"/>
                      <a:pt x="14664" y="1"/>
                    </a:cubicBezTo>
                    <a:cubicBezTo>
                      <a:pt x="14662" y="1"/>
                      <a:pt x="14661" y="1"/>
                      <a:pt x="14660" y="1"/>
                    </a:cubicBezTo>
                    <a:cubicBezTo>
                      <a:pt x="14655" y="1"/>
                      <a:pt x="14650" y="1"/>
                      <a:pt x="146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3771700" y="4230375"/>
                <a:ext cx="897050" cy="168150"/>
              </a:xfrm>
              <a:custGeom>
                <a:avLst/>
                <a:gdLst/>
                <a:ahLst/>
                <a:cxnLst/>
                <a:rect l="l" t="t" r="r" b="b"/>
                <a:pathLst>
                  <a:path w="35882" h="6726" extrusionOk="0">
                    <a:moveTo>
                      <a:pt x="4767" y="1"/>
                    </a:moveTo>
                    <a:cubicBezTo>
                      <a:pt x="3318" y="1"/>
                      <a:pt x="1657" y="299"/>
                      <a:pt x="767" y="1495"/>
                    </a:cubicBezTo>
                    <a:cubicBezTo>
                      <a:pt x="0" y="2523"/>
                      <a:pt x="154" y="3633"/>
                      <a:pt x="1028" y="4536"/>
                    </a:cubicBezTo>
                    <a:cubicBezTo>
                      <a:pt x="2639" y="6203"/>
                      <a:pt x="5947" y="6046"/>
                      <a:pt x="8024" y="6211"/>
                    </a:cubicBezTo>
                    <a:cubicBezTo>
                      <a:pt x="11547" y="6493"/>
                      <a:pt x="15090" y="6510"/>
                      <a:pt x="18622" y="6515"/>
                    </a:cubicBezTo>
                    <a:cubicBezTo>
                      <a:pt x="21512" y="6520"/>
                      <a:pt x="24405" y="6725"/>
                      <a:pt x="27295" y="6725"/>
                    </a:cubicBezTo>
                    <a:cubicBezTo>
                      <a:pt x="27952" y="6725"/>
                      <a:pt x="28609" y="6715"/>
                      <a:pt x="29265" y="6689"/>
                    </a:cubicBezTo>
                    <a:cubicBezTo>
                      <a:pt x="31237" y="6610"/>
                      <a:pt x="33610" y="6486"/>
                      <a:pt x="35089" y="5002"/>
                    </a:cubicBezTo>
                    <a:cubicBezTo>
                      <a:pt x="35881" y="4207"/>
                      <a:pt x="35876" y="3024"/>
                      <a:pt x="35217" y="2169"/>
                    </a:cubicBezTo>
                    <a:cubicBezTo>
                      <a:pt x="34459" y="1185"/>
                      <a:pt x="33133" y="927"/>
                      <a:pt x="31904" y="927"/>
                    </a:cubicBezTo>
                    <a:cubicBezTo>
                      <a:pt x="31533" y="927"/>
                      <a:pt x="31171" y="950"/>
                      <a:pt x="30836" y="984"/>
                    </a:cubicBezTo>
                    <a:cubicBezTo>
                      <a:pt x="30392" y="1030"/>
                      <a:pt x="30373" y="1709"/>
                      <a:pt x="30794" y="1709"/>
                    </a:cubicBezTo>
                    <a:cubicBezTo>
                      <a:pt x="30807" y="1709"/>
                      <a:pt x="30821" y="1708"/>
                      <a:pt x="30836" y="1706"/>
                    </a:cubicBezTo>
                    <a:cubicBezTo>
                      <a:pt x="31160" y="1673"/>
                      <a:pt x="31526" y="1647"/>
                      <a:pt x="31904" y="1647"/>
                    </a:cubicBezTo>
                    <a:cubicBezTo>
                      <a:pt x="33107" y="1647"/>
                      <a:pt x="34434" y="1912"/>
                      <a:pt x="34921" y="3065"/>
                    </a:cubicBezTo>
                    <a:cubicBezTo>
                      <a:pt x="35580" y="4629"/>
                      <a:pt x="33149" y="5442"/>
                      <a:pt x="32118" y="5673"/>
                    </a:cubicBezTo>
                    <a:cubicBezTo>
                      <a:pt x="30544" y="6025"/>
                      <a:pt x="28905" y="6136"/>
                      <a:pt x="27246" y="6136"/>
                    </a:cubicBezTo>
                    <a:cubicBezTo>
                      <a:pt x="24355" y="6136"/>
                      <a:pt x="21402" y="5798"/>
                      <a:pt x="18621" y="5796"/>
                    </a:cubicBezTo>
                    <a:cubicBezTo>
                      <a:pt x="14189" y="5793"/>
                      <a:pt x="9757" y="5719"/>
                      <a:pt x="5347" y="5240"/>
                    </a:cubicBezTo>
                    <a:cubicBezTo>
                      <a:pt x="3962" y="5090"/>
                      <a:pt x="489" y="4660"/>
                      <a:pt x="1031" y="2464"/>
                    </a:cubicBezTo>
                    <a:cubicBezTo>
                      <a:pt x="1392" y="1006"/>
                      <a:pt x="3417" y="726"/>
                      <a:pt x="4823" y="726"/>
                    </a:cubicBezTo>
                    <a:cubicBezTo>
                      <a:pt x="5057" y="726"/>
                      <a:pt x="5274" y="734"/>
                      <a:pt x="5463" y="745"/>
                    </a:cubicBezTo>
                    <a:cubicBezTo>
                      <a:pt x="5472" y="745"/>
                      <a:pt x="5481" y="746"/>
                      <a:pt x="5489" y="746"/>
                    </a:cubicBezTo>
                    <a:cubicBezTo>
                      <a:pt x="5927" y="746"/>
                      <a:pt x="5916" y="51"/>
                      <a:pt x="5463" y="23"/>
                    </a:cubicBezTo>
                    <a:lnTo>
                      <a:pt x="5465" y="23"/>
                    </a:lnTo>
                    <a:cubicBezTo>
                      <a:pt x="5241" y="9"/>
                      <a:pt x="5007" y="1"/>
                      <a:pt x="4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4110400" y="3980575"/>
                <a:ext cx="232175" cy="42175"/>
              </a:xfrm>
              <a:custGeom>
                <a:avLst/>
                <a:gdLst/>
                <a:ahLst/>
                <a:cxnLst/>
                <a:rect l="l" t="t" r="r" b="b"/>
                <a:pathLst>
                  <a:path w="9287" h="1687" extrusionOk="0">
                    <a:moveTo>
                      <a:pt x="349" y="1"/>
                    </a:moveTo>
                    <a:cubicBezTo>
                      <a:pt x="163" y="1"/>
                      <a:pt x="1" y="230"/>
                      <a:pt x="177" y="375"/>
                    </a:cubicBezTo>
                    <a:cubicBezTo>
                      <a:pt x="1482" y="1445"/>
                      <a:pt x="3214" y="1687"/>
                      <a:pt x="4973" y="1687"/>
                    </a:cubicBezTo>
                    <a:cubicBezTo>
                      <a:pt x="6363" y="1687"/>
                      <a:pt x="7769" y="1536"/>
                      <a:pt x="8995" y="1522"/>
                    </a:cubicBezTo>
                    <a:cubicBezTo>
                      <a:pt x="9284" y="1519"/>
                      <a:pt x="9286" y="1072"/>
                      <a:pt x="8999" y="1072"/>
                    </a:cubicBezTo>
                    <a:cubicBezTo>
                      <a:pt x="8997" y="1072"/>
                      <a:pt x="8996" y="1072"/>
                      <a:pt x="8995" y="1072"/>
                    </a:cubicBezTo>
                    <a:cubicBezTo>
                      <a:pt x="7782" y="1085"/>
                      <a:pt x="6345" y="1254"/>
                      <a:pt x="4932" y="1254"/>
                    </a:cubicBezTo>
                    <a:cubicBezTo>
                      <a:pt x="3288" y="1254"/>
                      <a:pt x="1678" y="1025"/>
                      <a:pt x="497" y="56"/>
                    </a:cubicBezTo>
                    <a:cubicBezTo>
                      <a:pt x="450" y="17"/>
                      <a:pt x="398" y="1"/>
                      <a:pt x="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4105325" y="4020575"/>
                <a:ext cx="320225" cy="57575"/>
              </a:xfrm>
              <a:custGeom>
                <a:avLst/>
                <a:gdLst/>
                <a:ahLst/>
                <a:cxnLst/>
                <a:rect l="l" t="t" r="r" b="b"/>
                <a:pathLst>
                  <a:path w="12809" h="2303" extrusionOk="0">
                    <a:moveTo>
                      <a:pt x="12509" y="1"/>
                    </a:moveTo>
                    <a:cubicBezTo>
                      <a:pt x="12471" y="1"/>
                      <a:pt x="12431" y="13"/>
                      <a:pt x="12390" y="43"/>
                    </a:cubicBezTo>
                    <a:cubicBezTo>
                      <a:pt x="10631" y="1340"/>
                      <a:pt x="8602" y="1852"/>
                      <a:pt x="6531" y="1852"/>
                    </a:cubicBezTo>
                    <a:cubicBezTo>
                      <a:pt x="4439" y="1852"/>
                      <a:pt x="2303" y="1329"/>
                      <a:pt x="358" y="562"/>
                    </a:cubicBezTo>
                    <a:cubicBezTo>
                      <a:pt x="329" y="550"/>
                      <a:pt x="302" y="545"/>
                      <a:pt x="277" y="545"/>
                    </a:cubicBezTo>
                    <a:cubicBezTo>
                      <a:pt x="67" y="545"/>
                      <a:pt x="0" y="903"/>
                      <a:pt x="239" y="996"/>
                    </a:cubicBezTo>
                    <a:cubicBezTo>
                      <a:pt x="2218" y="1777"/>
                      <a:pt x="4400" y="2303"/>
                      <a:pt x="6540" y="2303"/>
                    </a:cubicBezTo>
                    <a:cubicBezTo>
                      <a:pt x="8691" y="2303"/>
                      <a:pt x="10800" y="1771"/>
                      <a:pt x="12617" y="432"/>
                    </a:cubicBezTo>
                    <a:cubicBezTo>
                      <a:pt x="12808" y="293"/>
                      <a:pt x="12688" y="1"/>
                      <a:pt x="12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4002700" y="4045275"/>
                <a:ext cx="279725" cy="76425"/>
              </a:xfrm>
              <a:custGeom>
                <a:avLst/>
                <a:gdLst/>
                <a:ahLst/>
                <a:cxnLst/>
                <a:rect l="l" t="t" r="r" b="b"/>
                <a:pathLst>
                  <a:path w="11189" h="3057" extrusionOk="0">
                    <a:moveTo>
                      <a:pt x="322" y="0"/>
                    </a:moveTo>
                    <a:cubicBezTo>
                      <a:pt x="158" y="0"/>
                      <a:pt x="1" y="161"/>
                      <a:pt x="121" y="326"/>
                    </a:cubicBezTo>
                    <a:cubicBezTo>
                      <a:pt x="1888" y="2751"/>
                      <a:pt x="5167" y="3057"/>
                      <a:pt x="8166" y="3057"/>
                    </a:cubicBezTo>
                    <a:cubicBezTo>
                      <a:pt x="9124" y="3057"/>
                      <a:pt x="10054" y="3026"/>
                      <a:pt x="10897" y="3022"/>
                    </a:cubicBezTo>
                    <a:cubicBezTo>
                      <a:pt x="11188" y="3022"/>
                      <a:pt x="11188" y="2572"/>
                      <a:pt x="10898" y="2572"/>
                    </a:cubicBezTo>
                    <a:cubicBezTo>
                      <a:pt x="10898" y="2572"/>
                      <a:pt x="10897" y="2572"/>
                      <a:pt x="10897" y="2572"/>
                    </a:cubicBezTo>
                    <a:cubicBezTo>
                      <a:pt x="10015" y="2576"/>
                      <a:pt x="9018" y="2617"/>
                      <a:pt x="7989" y="2617"/>
                    </a:cubicBezTo>
                    <a:cubicBezTo>
                      <a:pt x="5177" y="2617"/>
                      <a:pt x="2123" y="2311"/>
                      <a:pt x="512" y="98"/>
                    </a:cubicBezTo>
                    <a:cubicBezTo>
                      <a:pt x="461" y="29"/>
                      <a:pt x="391" y="0"/>
                      <a:pt x="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4099525" y="4113900"/>
                <a:ext cx="399950" cy="57850"/>
              </a:xfrm>
              <a:custGeom>
                <a:avLst/>
                <a:gdLst/>
                <a:ahLst/>
                <a:cxnLst/>
                <a:rect l="l" t="t" r="r" b="b"/>
                <a:pathLst>
                  <a:path w="15998" h="2314" extrusionOk="0">
                    <a:moveTo>
                      <a:pt x="15686" y="0"/>
                    </a:moveTo>
                    <a:cubicBezTo>
                      <a:pt x="15649" y="0"/>
                      <a:pt x="15609" y="12"/>
                      <a:pt x="15569" y="38"/>
                    </a:cubicBezTo>
                    <a:cubicBezTo>
                      <a:pt x="13397" y="1458"/>
                      <a:pt x="10984" y="1873"/>
                      <a:pt x="8507" y="1873"/>
                    </a:cubicBezTo>
                    <a:cubicBezTo>
                      <a:pt x="5768" y="1873"/>
                      <a:pt x="2950" y="1366"/>
                      <a:pt x="291" y="1149"/>
                    </a:cubicBezTo>
                    <a:cubicBezTo>
                      <a:pt x="283" y="1149"/>
                      <a:pt x="276" y="1148"/>
                      <a:pt x="269" y="1148"/>
                    </a:cubicBezTo>
                    <a:cubicBezTo>
                      <a:pt x="1" y="1148"/>
                      <a:pt x="10" y="1578"/>
                      <a:pt x="291" y="1601"/>
                    </a:cubicBezTo>
                    <a:cubicBezTo>
                      <a:pt x="2968" y="1818"/>
                      <a:pt x="5792" y="2314"/>
                      <a:pt x="8539" y="2314"/>
                    </a:cubicBezTo>
                    <a:cubicBezTo>
                      <a:pt x="11083" y="2314"/>
                      <a:pt x="13561" y="1889"/>
                      <a:pt x="15796" y="427"/>
                    </a:cubicBezTo>
                    <a:cubicBezTo>
                      <a:pt x="15998" y="295"/>
                      <a:pt x="15875" y="0"/>
                      <a:pt x="15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935200" y="4142525"/>
                <a:ext cx="255550" cy="66150"/>
              </a:xfrm>
              <a:custGeom>
                <a:avLst/>
                <a:gdLst/>
                <a:ahLst/>
                <a:cxnLst/>
                <a:rect l="l" t="t" r="r" b="b"/>
                <a:pathLst>
                  <a:path w="10222" h="2646" extrusionOk="0">
                    <a:moveTo>
                      <a:pt x="321" y="1"/>
                    </a:moveTo>
                    <a:cubicBezTo>
                      <a:pt x="153" y="1"/>
                      <a:pt x="0" y="227"/>
                      <a:pt x="151" y="391"/>
                    </a:cubicBezTo>
                    <a:lnTo>
                      <a:pt x="151" y="389"/>
                    </a:lnTo>
                    <a:cubicBezTo>
                      <a:pt x="2000" y="2401"/>
                      <a:pt x="4882" y="2645"/>
                      <a:pt x="7583" y="2645"/>
                    </a:cubicBezTo>
                    <a:cubicBezTo>
                      <a:pt x="8392" y="2645"/>
                      <a:pt x="9186" y="2623"/>
                      <a:pt x="9930" y="2621"/>
                    </a:cubicBezTo>
                    <a:cubicBezTo>
                      <a:pt x="10221" y="2619"/>
                      <a:pt x="10221" y="2169"/>
                      <a:pt x="9931" y="2169"/>
                    </a:cubicBezTo>
                    <a:cubicBezTo>
                      <a:pt x="9931" y="2169"/>
                      <a:pt x="9930" y="2169"/>
                      <a:pt x="9930" y="2169"/>
                    </a:cubicBezTo>
                    <a:cubicBezTo>
                      <a:pt x="9149" y="2172"/>
                      <a:pt x="8311" y="2200"/>
                      <a:pt x="7455" y="2200"/>
                    </a:cubicBezTo>
                    <a:cubicBezTo>
                      <a:pt x="4901" y="2200"/>
                      <a:pt x="2200" y="1954"/>
                      <a:pt x="470" y="72"/>
                    </a:cubicBezTo>
                    <a:cubicBezTo>
                      <a:pt x="424" y="22"/>
                      <a:pt x="372" y="1"/>
                      <a:pt x="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4266375" y="4223825"/>
                <a:ext cx="273925" cy="41550"/>
              </a:xfrm>
              <a:custGeom>
                <a:avLst/>
                <a:gdLst/>
                <a:ahLst/>
                <a:cxnLst/>
                <a:rect l="l" t="t" r="r" b="b"/>
                <a:pathLst>
                  <a:path w="10957" h="1662" extrusionOk="0">
                    <a:moveTo>
                      <a:pt x="10627" y="1"/>
                    </a:moveTo>
                    <a:cubicBezTo>
                      <a:pt x="10609" y="1"/>
                      <a:pt x="10591" y="3"/>
                      <a:pt x="10571" y="7"/>
                    </a:cubicBezTo>
                    <a:cubicBezTo>
                      <a:pt x="9083" y="344"/>
                      <a:pt x="7606" y="719"/>
                      <a:pt x="6102" y="985"/>
                    </a:cubicBezTo>
                    <a:cubicBezTo>
                      <a:pt x="4990" y="1182"/>
                      <a:pt x="3855" y="1223"/>
                      <a:pt x="2720" y="1223"/>
                    </a:cubicBezTo>
                    <a:cubicBezTo>
                      <a:pt x="1907" y="1223"/>
                      <a:pt x="1095" y="1202"/>
                      <a:pt x="291" y="1202"/>
                    </a:cubicBezTo>
                    <a:cubicBezTo>
                      <a:pt x="0" y="1202"/>
                      <a:pt x="0" y="1653"/>
                      <a:pt x="291" y="1653"/>
                    </a:cubicBezTo>
                    <a:cubicBezTo>
                      <a:pt x="952" y="1653"/>
                      <a:pt x="1613" y="1662"/>
                      <a:pt x="2274" y="1662"/>
                    </a:cubicBezTo>
                    <a:cubicBezTo>
                      <a:pt x="3360" y="1662"/>
                      <a:pt x="4445" y="1639"/>
                      <a:pt x="5526" y="1521"/>
                    </a:cubicBezTo>
                    <a:cubicBezTo>
                      <a:pt x="7272" y="1330"/>
                      <a:pt x="8983" y="828"/>
                      <a:pt x="10691" y="443"/>
                    </a:cubicBezTo>
                    <a:cubicBezTo>
                      <a:pt x="10957" y="383"/>
                      <a:pt x="10869" y="1"/>
                      <a:pt x="10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903400" y="4247725"/>
                <a:ext cx="386550" cy="58450"/>
              </a:xfrm>
              <a:custGeom>
                <a:avLst/>
                <a:gdLst/>
                <a:ahLst/>
                <a:cxnLst/>
                <a:rect l="l" t="t" r="r" b="b"/>
                <a:pathLst>
                  <a:path w="15462" h="2338" extrusionOk="0">
                    <a:moveTo>
                      <a:pt x="320" y="0"/>
                    </a:moveTo>
                    <a:cubicBezTo>
                      <a:pt x="126" y="0"/>
                      <a:pt x="0" y="297"/>
                      <a:pt x="207" y="425"/>
                    </a:cubicBezTo>
                    <a:lnTo>
                      <a:pt x="206" y="425"/>
                    </a:lnTo>
                    <a:cubicBezTo>
                      <a:pt x="2766" y="2020"/>
                      <a:pt x="6032" y="2337"/>
                      <a:pt x="9252" y="2337"/>
                    </a:cubicBezTo>
                    <a:cubicBezTo>
                      <a:pt x="11308" y="2337"/>
                      <a:pt x="13346" y="2208"/>
                      <a:pt x="15170" y="2199"/>
                    </a:cubicBezTo>
                    <a:cubicBezTo>
                      <a:pt x="15460" y="2198"/>
                      <a:pt x="15462" y="1750"/>
                      <a:pt x="15171" y="1750"/>
                    </a:cubicBezTo>
                    <a:cubicBezTo>
                      <a:pt x="15171" y="1750"/>
                      <a:pt x="15171" y="1750"/>
                      <a:pt x="15170" y="1750"/>
                    </a:cubicBezTo>
                    <a:cubicBezTo>
                      <a:pt x="13346" y="1758"/>
                      <a:pt x="11298" y="1892"/>
                      <a:pt x="9235" y="1892"/>
                    </a:cubicBezTo>
                    <a:cubicBezTo>
                      <a:pt x="6092" y="1892"/>
                      <a:pt x="2913" y="1580"/>
                      <a:pt x="435" y="36"/>
                    </a:cubicBezTo>
                    <a:cubicBezTo>
                      <a:pt x="396" y="11"/>
                      <a:pt x="356"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4188200" y="4308100"/>
                <a:ext cx="359775" cy="29425"/>
              </a:xfrm>
              <a:custGeom>
                <a:avLst/>
                <a:gdLst/>
                <a:ahLst/>
                <a:cxnLst/>
                <a:rect l="l" t="t" r="r" b="b"/>
                <a:pathLst>
                  <a:path w="14391" h="1177" extrusionOk="0">
                    <a:moveTo>
                      <a:pt x="14043" y="1"/>
                    </a:moveTo>
                    <a:cubicBezTo>
                      <a:pt x="14029" y="1"/>
                      <a:pt x="14015" y="2"/>
                      <a:pt x="14000" y="5"/>
                    </a:cubicBezTo>
                    <a:cubicBezTo>
                      <a:pt x="10244" y="633"/>
                      <a:pt x="6547" y="726"/>
                      <a:pt x="2789" y="726"/>
                    </a:cubicBezTo>
                    <a:cubicBezTo>
                      <a:pt x="1961" y="726"/>
                      <a:pt x="1129" y="721"/>
                      <a:pt x="292" y="717"/>
                    </a:cubicBezTo>
                    <a:cubicBezTo>
                      <a:pt x="292" y="717"/>
                      <a:pt x="292" y="717"/>
                      <a:pt x="291" y="717"/>
                    </a:cubicBezTo>
                    <a:cubicBezTo>
                      <a:pt x="1" y="717"/>
                      <a:pt x="1" y="1167"/>
                      <a:pt x="292" y="1168"/>
                    </a:cubicBezTo>
                    <a:cubicBezTo>
                      <a:pt x="1088" y="1172"/>
                      <a:pt x="1880" y="1177"/>
                      <a:pt x="2669" y="1177"/>
                    </a:cubicBezTo>
                    <a:cubicBezTo>
                      <a:pt x="6509" y="1177"/>
                      <a:pt x="10289" y="1080"/>
                      <a:pt x="14119" y="439"/>
                    </a:cubicBezTo>
                    <a:cubicBezTo>
                      <a:pt x="14391" y="394"/>
                      <a:pt x="14296" y="1"/>
                      <a:pt x="14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911750" y="4203000"/>
                <a:ext cx="217375" cy="42600"/>
              </a:xfrm>
              <a:custGeom>
                <a:avLst/>
                <a:gdLst/>
                <a:ahLst/>
                <a:cxnLst/>
                <a:rect l="l" t="t" r="r" b="b"/>
                <a:pathLst>
                  <a:path w="8695" h="1704" extrusionOk="0">
                    <a:moveTo>
                      <a:pt x="363" y="1"/>
                    </a:moveTo>
                    <a:cubicBezTo>
                      <a:pt x="146" y="1"/>
                      <a:pt x="0" y="311"/>
                      <a:pt x="233" y="411"/>
                    </a:cubicBezTo>
                    <a:cubicBezTo>
                      <a:pt x="2836" y="1532"/>
                      <a:pt x="5602" y="1694"/>
                      <a:pt x="8403" y="1704"/>
                    </a:cubicBezTo>
                    <a:cubicBezTo>
                      <a:pt x="8403" y="1704"/>
                      <a:pt x="8404" y="1704"/>
                      <a:pt x="8404" y="1704"/>
                    </a:cubicBezTo>
                    <a:cubicBezTo>
                      <a:pt x="8694" y="1704"/>
                      <a:pt x="8692" y="1254"/>
                      <a:pt x="8403" y="1253"/>
                    </a:cubicBezTo>
                    <a:cubicBezTo>
                      <a:pt x="5694" y="1244"/>
                      <a:pt x="2980" y="1108"/>
                      <a:pt x="460" y="21"/>
                    </a:cubicBezTo>
                    <a:cubicBezTo>
                      <a:pt x="427" y="7"/>
                      <a:pt x="395" y="1"/>
                      <a:pt x="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4326450" y="4165125"/>
                <a:ext cx="194025" cy="47425"/>
              </a:xfrm>
              <a:custGeom>
                <a:avLst/>
                <a:gdLst/>
                <a:ahLst/>
                <a:cxnLst/>
                <a:rect l="l" t="t" r="r" b="b"/>
                <a:pathLst>
                  <a:path w="7761" h="1897" extrusionOk="0">
                    <a:moveTo>
                      <a:pt x="7454" y="1"/>
                    </a:moveTo>
                    <a:cubicBezTo>
                      <a:pt x="7433" y="1"/>
                      <a:pt x="7410" y="4"/>
                      <a:pt x="7386" y="11"/>
                    </a:cubicBezTo>
                    <a:lnTo>
                      <a:pt x="7387" y="11"/>
                    </a:lnTo>
                    <a:cubicBezTo>
                      <a:pt x="5042" y="703"/>
                      <a:pt x="2758" y="1402"/>
                      <a:pt x="292" y="1446"/>
                    </a:cubicBezTo>
                    <a:cubicBezTo>
                      <a:pt x="4" y="1451"/>
                      <a:pt x="1" y="1897"/>
                      <a:pt x="287" y="1897"/>
                    </a:cubicBezTo>
                    <a:cubicBezTo>
                      <a:pt x="289" y="1897"/>
                      <a:pt x="290" y="1897"/>
                      <a:pt x="292" y="1897"/>
                    </a:cubicBezTo>
                    <a:cubicBezTo>
                      <a:pt x="2797" y="1851"/>
                      <a:pt x="5122" y="1150"/>
                      <a:pt x="7507" y="446"/>
                    </a:cubicBezTo>
                    <a:cubicBezTo>
                      <a:pt x="7761" y="370"/>
                      <a:pt x="7684" y="1"/>
                      <a:pt x="7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957625" y="4100500"/>
                <a:ext cx="86600" cy="45900"/>
              </a:xfrm>
              <a:custGeom>
                <a:avLst/>
                <a:gdLst/>
                <a:ahLst/>
                <a:cxnLst/>
                <a:rect l="l" t="t" r="r" b="b"/>
                <a:pathLst>
                  <a:path w="3464" h="1836" extrusionOk="0">
                    <a:moveTo>
                      <a:pt x="325" y="0"/>
                    </a:moveTo>
                    <a:cubicBezTo>
                      <a:pt x="154" y="0"/>
                      <a:pt x="0" y="227"/>
                      <a:pt x="156" y="387"/>
                    </a:cubicBezTo>
                    <a:cubicBezTo>
                      <a:pt x="947" y="1197"/>
                      <a:pt x="2004" y="1568"/>
                      <a:pt x="3081" y="1828"/>
                    </a:cubicBezTo>
                    <a:cubicBezTo>
                      <a:pt x="3101" y="1833"/>
                      <a:pt x="3121" y="1836"/>
                      <a:pt x="3140" y="1836"/>
                    </a:cubicBezTo>
                    <a:cubicBezTo>
                      <a:pt x="3379" y="1836"/>
                      <a:pt x="3463" y="1456"/>
                      <a:pt x="3202" y="1394"/>
                    </a:cubicBezTo>
                    <a:cubicBezTo>
                      <a:pt x="2199" y="1152"/>
                      <a:pt x="1213" y="823"/>
                      <a:pt x="475" y="68"/>
                    </a:cubicBezTo>
                    <a:cubicBezTo>
                      <a:pt x="429" y="20"/>
                      <a:pt x="376"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4352025" y="4076275"/>
                <a:ext cx="122925" cy="41575"/>
              </a:xfrm>
              <a:custGeom>
                <a:avLst/>
                <a:gdLst/>
                <a:ahLst/>
                <a:cxnLst/>
                <a:rect l="l" t="t" r="r" b="b"/>
                <a:pathLst>
                  <a:path w="4917" h="1663" extrusionOk="0">
                    <a:moveTo>
                      <a:pt x="4642" y="0"/>
                    </a:moveTo>
                    <a:cubicBezTo>
                      <a:pt x="4617" y="0"/>
                      <a:pt x="4589" y="6"/>
                      <a:pt x="4559" y="17"/>
                    </a:cubicBezTo>
                    <a:lnTo>
                      <a:pt x="4561" y="17"/>
                    </a:lnTo>
                    <a:cubicBezTo>
                      <a:pt x="3167" y="579"/>
                      <a:pt x="1817" y="1173"/>
                      <a:pt x="291" y="1211"/>
                    </a:cubicBezTo>
                    <a:cubicBezTo>
                      <a:pt x="4" y="1220"/>
                      <a:pt x="1" y="1663"/>
                      <a:pt x="283" y="1663"/>
                    </a:cubicBezTo>
                    <a:cubicBezTo>
                      <a:pt x="286" y="1663"/>
                      <a:pt x="289" y="1663"/>
                      <a:pt x="291" y="1663"/>
                    </a:cubicBezTo>
                    <a:cubicBezTo>
                      <a:pt x="1858" y="1623"/>
                      <a:pt x="3247" y="1030"/>
                      <a:pt x="4680" y="452"/>
                    </a:cubicBezTo>
                    <a:cubicBezTo>
                      <a:pt x="4917" y="357"/>
                      <a:pt x="4851" y="0"/>
                      <a:pt x="4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900000" y="4311050"/>
                <a:ext cx="161475" cy="39775"/>
              </a:xfrm>
              <a:custGeom>
                <a:avLst/>
                <a:gdLst/>
                <a:ahLst/>
                <a:cxnLst/>
                <a:rect l="l" t="t" r="r" b="b"/>
                <a:pathLst>
                  <a:path w="6459" h="1591" extrusionOk="0">
                    <a:moveTo>
                      <a:pt x="342" y="1"/>
                    </a:moveTo>
                    <a:cubicBezTo>
                      <a:pt x="136" y="1"/>
                      <a:pt x="0" y="303"/>
                      <a:pt x="222" y="418"/>
                    </a:cubicBezTo>
                    <a:cubicBezTo>
                      <a:pt x="2049" y="1365"/>
                      <a:pt x="4138" y="1574"/>
                      <a:pt x="6167" y="1591"/>
                    </a:cubicBezTo>
                    <a:cubicBezTo>
                      <a:pt x="6168" y="1591"/>
                      <a:pt x="6169" y="1591"/>
                      <a:pt x="6170" y="1591"/>
                    </a:cubicBezTo>
                    <a:cubicBezTo>
                      <a:pt x="6459" y="1591"/>
                      <a:pt x="6456" y="1142"/>
                      <a:pt x="6167" y="1140"/>
                    </a:cubicBezTo>
                    <a:cubicBezTo>
                      <a:pt x="4219" y="1125"/>
                      <a:pt x="2204" y="939"/>
                      <a:pt x="449" y="28"/>
                    </a:cubicBezTo>
                    <a:cubicBezTo>
                      <a:pt x="412" y="9"/>
                      <a:pt x="376"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921525" y="4407125"/>
                <a:ext cx="317325" cy="36200"/>
              </a:xfrm>
              <a:custGeom>
                <a:avLst/>
                <a:gdLst/>
                <a:ahLst/>
                <a:cxnLst/>
                <a:rect l="l" t="t" r="r" b="b"/>
                <a:pathLst>
                  <a:path w="12693" h="1448" extrusionOk="0">
                    <a:moveTo>
                      <a:pt x="309" y="1"/>
                    </a:moveTo>
                    <a:cubicBezTo>
                      <a:pt x="79" y="1"/>
                      <a:pt x="0" y="372"/>
                      <a:pt x="256" y="445"/>
                    </a:cubicBezTo>
                    <a:cubicBezTo>
                      <a:pt x="3244" y="1288"/>
                      <a:pt x="6319" y="1447"/>
                      <a:pt x="9400" y="1447"/>
                    </a:cubicBezTo>
                    <a:cubicBezTo>
                      <a:pt x="10401" y="1447"/>
                      <a:pt x="11402" y="1431"/>
                      <a:pt x="12401" y="1415"/>
                    </a:cubicBezTo>
                    <a:cubicBezTo>
                      <a:pt x="12690" y="1411"/>
                      <a:pt x="12693" y="964"/>
                      <a:pt x="12405" y="964"/>
                    </a:cubicBezTo>
                    <a:cubicBezTo>
                      <a:pt x="12404" y="964"/>
                      <a:pt x="12402" y="964"/>
                      <a:pt x="12401" y="964"/>
                    </a:cubicBezTo>
                    <a:cubicBezTo>
                      <a:pt x="11392" y="980"/>
                      <a:pt x="10381" y="997"/>
                      <a:pt x="9371" y="997"/>
                    </a:cubicBezTo>
                    <a:cubicBezTo>
                      <a:pt x="6340" y="997"/>
                      <a:pt x="3316" y="840"/>
                      <a:pt x="376" y="11"/>
                    </a:cubicBezTo>
                    <a:cubicBezTo>
                      <a:pt x="353" y="4"/>
                      <a:pt x="330"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281375" y="4432700"/>
                <a:ext cx="231000" cy="15925"/>
              </a:xfrm>
              <a:custGeom>
                <a:avLst/>
                <a:gdLst/>
                <a:ahLst/>
                <a:cxnLst/>
                <a:rect l="l" t="t" r="r" b="b"/>
                <a:pathLst>
                  <a:path w="9240" h="637" extrusionOk="0">
                    <a:moveTo>
                      <a:pt x="8970" y="1"/>
                    </a:moveTo>
                    <a:cubicBezTo>
                      <a:pt x="8963" y="1"/>
                      <a:pt x="8956" y="1"/>
                      <a:pt x="8949" y="1"/>
                    </a:cubicBezTo>
                    <a:cubicBezTo>
                      <a:pt x="6825" y="162"/>
                      <a:pt x="4699" y="186"/>
                      <a:pt x="2570" y="186"/>
                    </a:cubicBezTo>
                    <a:cubicBezTo>
                      <a:pt x="1811" y="186"/>
                      <a:pt x="1051" y="183"/>
                      <a:pt x="290" y="182"/>
                    </a:cubicBezTo>
                    <a:cubicBezTo>
                      <a:pt x="0" y="182"/>
                      <a:pt x="0" y="633"/>
                      <a:pt x="290" y="633"/>
                    </a:cubicBezTo>
                    <a:cubicBezTo>
                      <a:pt x="1050" y="634"/>
                      <a:pt x="1810" y="637"/>
                      <a:pt x="2570" y="637"/>
                    </a:cubicBezTo>
                    <a:cubicBezTo>
                      <a:pt x="4698" y="637"/>
                      <a:pt x="6825" y="613"/>
                      <a:pt x="8949" y="453"/>
                    </a:cubicBezTo>
                    <a:cubicBezTo>
                      <a:pt x="9230" y="431"/>
                      <a:pt x="9239" y="1"/>
                      <a:pt x="8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4158125" y="4468775"/>
                <a:ext cx="336200" cy="18050"/>
              </a:xfrm>
              <a:custGeom>
                <a:avLst/>
                <a:gdLst/>
                <a:ahLst/>
                <a:cxnLst/>
                <a:rect l="l" t="t" r="r" b="b"/>
                <a:pathLst>
                  <a:path w="13448" h="722" extrusionOk="0">
                    <a:moveTo>
                      <a:pt x="13181" y="0"/>
                    </a:moveTo>
                    <a:cubicBezTo>
                      <a:pt x="13173" y="0"/>
                      <a:pt x="13165" y="1"/>
                      <a:pt x="13157" y="1"/>
                    </a:cubicBezTo>
                    <a:cubicBezTo>
                      <a:pt x="11082" y="195"/>
                      <a:pt x="9005" y="271"/>
                      <a:pt x="6926" y="271"/>
                    </a:cubicBezTo>
                    <a:cubicBezTo>
                      <a:pt x="4715" y="271"/>
                      <a:pt x="2503" y="184"/>
                      <a:pt x="292" y="62"/>
                    </a:cubicBezTo>
                    <a:cubicBezTo>
                      <a:pt x="287" y="62"/>
                      <a:pt x="281" y="61"/>
                      <a:pt x="276" y="61"/>
                    </a:cubicBezTo>
                    <a:cubicBezTo>
                      <a:pt x="0" y="61"/>
                      <a:pt x="8" y="497"/>
                      <a:pt x="292" y="513"/>
                    </a:cubicBezTo>
                    <a:cubicBezTo>
                      <a:pt x="2503" y="636"/>
                      <a:pt x="4715" y="722"/>
                      <a:pt x="6926" y="722"/>
                    </a:cubicBezTo>
                    <a:cubicBezTo>
                      <a:pt x="9005" y="722"/>
                      <a:pt x="11082" y="646"/>
                      <a:pt x="13157" y="452"/>
                    </a:cubicBezTo>
                    <a:cubicBezTo>
                      <a:pt x="13437" y="426"/>
                      <a:pt x="13447" y="0"/>
                      <a:pt x="13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945275" y="4458350"/>
                <a:ext cx="141750" cy="18775"/>
              </a:xfrm>
              <a:custGeom>
                <a:avLst/>
                <a:gdLst/>
                <a:ahLst/>
                <a:cxnLst/>
                <a:rect l="l" t="t" r="r" b="b"/>
                <a:pathLst>
                  <a:path w="5670" h="751" extrusionOk="0">
                    <a:moveTo>
                      <a:pt x="339" y="1"/>
                    </a:moveTo>
                    <a:cubicBezTo>
                      <a:pt x="91" y="1"/>
                      <a:pt x="0" y="387"/>
                      <a:pt x="268" y="440"/>
                    </a:cubicBezTo>
                    <a:cubicBezTo>
                      <a:pt x="1697" y="720"/>
                      <a:pt x="3134" y="750"/>
                      <a:pt x="4580" y="750"/>
                    </a:cubicBezTo>
                    <a:cubicBezTo>
                      <a:pt x="4845" y="750"/>
                      <a:pt x="5112" y="749"/>
                      <a:pt x="5378" y="748"/>
                    </a:cubicBezTo>
                    <a:cubicBezTo>
                      <a:pt x="5669" y="748"/>
                      <a:pt x="5670" y="299"/>
                      <a:pt x="5379" y="299"/>
                    </a:cubicBezTo>
                    <a:cubicBezTo>
                      <a:pt x="5379" y="299"/>
                      <a:pt x="5378" y="299"/>
                      <a:pt x="5378" y="299"/>
                    </a:cubicBezTo>
                    <a:cubicBezTo>
                      <a:pt x="5087" y="299"/>
                      <a:pt x="4796" y="300"/>
                      <a:pt x="4505" y="300"/>
                    </a:cubicBezTo>
                    <a:cubicBezTo>
                      <a:pt x="3126" y="300"/>
                      <a:pt x="1753" y="273"/>
                      <a:pt x="388" y="6"/>
                    </a:cubicBezTo>
                    <a:cubicBezTo>
                      <a:pt x="371" y="2"/>
                      <a:pt x="354" y="1"/>
                      <a:pt x="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982825" y="4509450"/>
                <a:ext cx="326625" cy="30775"/>
              </a:xfrm>
              <a:custGeom>
                <a:avLst/>
                <a:gdLst/>
                <a:ahLst/>
                <a:cxnLst/>
                <a:rect l="l" t="t" r="r" b="b"/>
                <a:pathLst>
                  <a:path w="13065" h="1231" extrusionOk="0">
                    <a:moveTo>
                      <a:pt x="340" y="1"/>
                    </a:moveTo>
                    <a:cubicBezTo>
                      <a:pt x="93" y="1"/>
                      <a:pt x="0" y="389"/>
                      <a:pt x="268" y="440"/>
                    </a:cubicBezTo>
                    <a:lnTo>
                      <a:pt x="269" y="440"/>
                    </a:lnTo>
                    <a:cubicBezTo>
                      <a:pt x="4136" y="1189"/>
                      <a:pt x="8051" y="1230"/>
                      <a:pt x="11975" y="1230"/>
                    </a:cubicBezTo>
                    <a:cubicBezTo>
                      <a:pt x="12241" y="1230"/>
                      <a:pt x="12508" y="1230"/>
                      <a:pt x="12774" y="1230"/>
                    </a:cubicBezTo>
                    <a:cubicBezTo>
                      <a:pt x="13065" y="1230"/>
                      <a:pt x="13065" y="780"/>
                      <a:pt x="12774" y="780"/>
                    </a:cubicBezTo>
                    <a:cubicBezTo>
                      <a:pt x="12512" y="780"/>
                      <a:pt x="12250" y="780"/>
                      <a:pt x="11988" y="780"/>
                    </a:cubicBezTo>
                    <a:cubicBezTo>
                      <a:pt x="8101" y="780"/>
                      <a:pt x="4223" y="748"/>
                      <a:pt x="389" y="6"/>
                    </a:cubicBezTo>
                    <a:cubicBezTo>
                      <a:pt x="372" y="2"/>
                      <a:pt x="356"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4147600" y="4552975"/>
                <a:ext cx="277600" cy="18800"/>
              </a:xfrm>
              <a:custGeom>
                <a:avLst/>
                <a:gdLst/>
                <a:ahLst/>
                <a:cxnLst/>
                <a:rect l="l" t="t" r="r" b="b"/>
                <a:pathLst>
                  <a:path w="11104" h="752" extrusionOk="0">
                    <a:moveTo>
                      <a:pt x="10815" y="1"/>
                    </a:moveTo>
                    <a:cubicBezTo>
                      <a:pt x="10814" y="1"/>
                      <a:pt x="10814" y="1"/>
                      <a:pt x="10813" y="1"/>
                    </a:cubicBezTo>
                    <a:cubicBezTo>
                      <a:pt x="7304" y="20"/>
                      <a:pt x="3801" y="283"/>
                      <a:pt x="292" y="300"/>
                    </a:cubicBezTo>
                    <a:cubicBezTo>
                      <a:pt x="2" y="302"/>
                      <a:pt x="0" y="752"/>
                      <a:pt x="291" y="752"/>
                    </a:cubicBezTo>
                    <a:cubicBezTo>
                      <a:pt x="291" y="752"/>
                      <a:pt x="292" y="752"/>
                      <a:pt x="292" y="752"/>
                    </a:cubicBezTo>
                    <a:cubicBezTo>
                      <a:pt x="3801" y="732"/>
                      <a:pt x="7304" y="471"/>
                      <a:pt x="10813" y="452"/>
                    </a:cubicBezTo>
                    <a:cubicBezTo>
                      <a:pt x="11103" y="450"/>
                      <a:pt x="11104" y="1"/>
                      <a:pt x="10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7"/>
            <p:cNvGrpSpPr/>
            <p:nvPr/>
          </p:nvGrpSpPr>
          <p:grpSpPr>
            <a:xfrm>
              <a:off x="5725260" y="1074230"/>
              <a:ext cx="1041709" cy="1035802"/>
              <a:chOff x="5751925" y="1549750"/>
              <a:chExt cx="1027225" cy="1021400"/>
            </a:xfrm>
          </p:grpSpPr>
          <p:sp>
            <p:nvSpPr>
              <p:cNvPr id="267" name="Google Shape;267;p27"/>
              <p:cNvSpPr/>
              <p:nvPr/>
            </p:nvSpPr>
            <p:spPr>
              <a:xfrm>
                <a:off x="6420175" y="2220200"/>
                <a:ext cx="211150" cy="205850"/>
              </a:xfrm>
              <a:custGeom>
                <a:avLst/>
                <a:gdLst/>
                <a:ahLst/>
                <a:cxnLst/>
                <a:rect l="l" t="t" r="r" b="b"/>
                <a:pathLst>
                  <a:path w="8446" h="8234" extrusionOk="0">
                    <a:moveTo>
                      <a:pt x="508" y="0"/>
                    </a:moveTo>
                    <a:cubicBezTo>
                      <a:pt x="243" y="0"/>
                      <a:pt x="1" y="362"/>
                      <a:pt x="236" y="627"/>
                    </a:cubicBezTo>
                    <a:cubicBezTo>
                      <a:pt x="2588" y="3270"/>
                      <a:pt x="5521" y="5317"/>
                      <a:pt x="7719" y="8108"/>
                    </a:cubicBezTo>
                    <a:cubicBezTo>
                      <a:pt x="7789" y="8197"/>
                      <a:pt x="7871" y="8234"/>
                      <a:pt x="7953" y="8234"/>
                    </a:cubicBezTo>
                    <a:cubicBezTo>
                      <a:pt x="8206" y="8234"/>
                      <a:pt x="8445" y="7872"/>
                      <a:pt x="8230" y="7599"/>
                    </a:cubicBezTo>
                    <a:cubicBezTo>
                      <a:pt x="6031" y="4808"/>
                      <a:pt x="3099" y="2760"/>
                      <a:pt x="747" y="116"/>
                    </a:cubicBezTo>
                    <a:cubicBezTo>
                      <a:pt x="674" y="34"/>
                      <a:pt x="59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6089350" y="1885450"/>
                <a:ext cx="352825" cy="351750"/>
              </a:xfrm>
              <a:custGeom>
                <a:avLst/>
                <a:gdLst/>
                <a:ahLst/>
                <a:cxnLst/>
                <a:rect l="l" t="t" r="r" b="b"/>
                <a:pathLst>
                  <a:path w="14113" h="14070" extrusionOk="0">
                    <a:moveTo>
                      <a:pt x="7149" y="723"/>
                    </a:moveTo>
                    <a:cubicBezTo>
                      <a:pt x="10614" y="723"/>
                      <a:pt x="13097" y="3294"/>
                      <a:pt x="13354" y="6770"/>
                    </a:cubicBezTo>
                    <a:cubicBezTo>
                      <a:pt x="13639" y="10654"/>
                      <a:pt x="10541" y="13328"/>
                      <a:pt x="6847" y="13328"/>
                    </a:cubicBezTo>
                    <a:cubicBezTo>
                      <a:pt x="6759" y="13328"/>
                      <a:pt x="6670" y="13326"/>
                      <a:pt x="6581" y="13323"/>
                    </a:cubicBezTo>
                    <a:cubicBezTo>
                      <a:pt x="3209" y="13206"/>
                      <a:pt x="997" y="10114"/>
                      <a:pt x="752" y="6982"/>
                    </a:cubicBezTo>
                    <a:cubicBezTo>
                      <a:pt x="463" y="3303"/>
                      <a:pt x="3130" y="805"/>
                      <a:pt x="6689" y="736"/>
                    </a:cubicBezTo>
                    <a:lnTo>
                      <a:pt x="6689" y="736"/>
                    </a:lnTo>
                    <a:cubicBezTo>
                      <a:pt x="6692" y="737"/>
                      <a:pt x="6696" y="737"/>
                      <a:pt x="6699" y="737"/>
                    </a:cubicBezTo>
                    <a:cubicBezTo>
                      <a:pt x="6708" y="737"/>
                      <a:pt x="6716" y="736"/>
                      <a:pt x="6725" y="736"/>
                    </a:cubicBezTo>
                    <a:lnTo>
                      <a:pt x="6725" y="736"/>
                    </a:lnTo>
                    <a:cubicBezTo>
                      <a:pt x="6725" y="736"/>
                      <a:pt x="6725" y="736"/>
                      <a:pt x="6725" y="736"/>
                    </a:cubicBezTo>
                    <a:cubicBezTo>
                      <a:pt x="6737" y="736"/>
                      <a:pt x="6750" y="735"/>
                      <a:pt x="6761" y="734"/>
                    </a:cubicBezTo>
                    <a:lnTo>
                      <a:pt x="6761" y="734"/>
                    </a:lnTo>
                    <a:cubicBezTo>
                      <a:pt x="6892" y="727"/>
                      <a:pt x="7021" y="723"/>
                      <a:pt x="7149" y="723"/>
                    </a:cubicBezTo>
                    <a:close/>
                    <a:moveTo>
                      <a:pt x="7158" y="1"/>
                    </a:moveTo>
                    <a:cubicBezTo>
                      <a:pt x="7015" y="1"/>
                      <a:pt x="6870" y="5"/>
                      <a:pt x="6725" y="14"/>
                    </a:cubicBezTo>
                    <a:lnTo>
                      <a:pt x="6724" y="14"/>
                    </a:lnTo>
                    <a:cubicBezTo>
                      <a:pt x="2783" y="71"/>
                      <a:pt x="0" y="2707"/>
                      <a:pt x="18" y="6696"/>
                    </a:cubicBezTo>
                    <a:cubicBezTo>
                      <a:pt x="34" y="10468"/>
                      <a:pt x="2799" y="13731"/>
                      <a:pt x="6581" y="14044"/>
                    </a:cubicBezTo>
                    <a:cubicBezTo>
                      <a:pt x="6789" y="14061"/>
                      <a:pt x="6994" y="14070"/>
                      <a:pt x="7197" y="14070"/>
                    </a:cubicBezTo>
                    <a:cubicBezTo>
                      <a:pt x="11090" y="14070"/>
                      <a:pt x="14057" y="10962"/>
                      <a:pt x="14084" y="7072"/>
                    </a:cubicBezTo>
                    <a:cubicBezTo>
                      <a:pt x="14112" y="3100"/>
                      <a:pt x="11037" y="1"/>
                      <a:pt x="7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6250275" y="1549750"/>
                <a:ext cx="32875" cy="281875"/>
              </a:xfrm>
              <a:custGeom>
                <a:avLst/>
                <a:gdLst/>
                <a:ahLst/>
                <a:cxnLst/>
                <a:rect l="l" t="t" r="r" b="b"/>
                <a:pathLst>
                  <a:path w="1315" h="11275" extrusionOk="0">
                    <a:moveTo>
                      <a:pt x="573" y="1"/>
                    </a:moveTo>
                    <a:cubicBezTo>
                      <a:pt x="392" y="1"/>
                      <a:pt x="205" y="117"/>
                      <a:pt x="192" y="349"/>
                    </a:cubicBezTo>
                    <a:cubicBezTo>
                      <a:pt x="1" y="3883"/>
                      <a:pt x="592" y="7400"/>
                      <a:pt x="192" y="10930"/>
                    </a:cubicBezTo>
                    <a:cubicBezTo>
                      <a:pt x="166" y="11160"/>
                      <a:pt x="332" y="11275"/>
                      <a:pt x="512" y="11275"/>
                    </a:cubicBezTo>
                    <a:cubicBezTo>
                      <a:pt x="693" y="11275"/>
                      <a:pt x="888" y="11159"/>
                      <a:pt x="914" y="10930"/>
                    </a:cubicBezTo>
                    <a:cubicBezTo>
                      <a:pt x="1314" y="7400"/>
                      <a:pt x="723" y="3883"/>
                      <a:pt x="914" y="349"/>
                    </a:cubicBezTo>
                    <a:cubicBezTo>
                      <a:pt x="926" y="117"/>
                      <a:pt x="753"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6250275" y="2289275"/>
                <a:ext cx="32875" cy="281875"/>
              </a:xfrm>
              <a:custGeom>
                <a:avLst/>
                <a:gdLst/>
                <a:ahLst/>
                <a:cxnLst/>
                <a:rect l="l" t="t" r="r" b="b"/>
                <a:pathLst>
                  <a:path w="1315" h="11275" extrusionOk="0">
                    <a:moveTo>
                      <a:pt x="572" y="1"/>
                    </a:moveTo>
                    <a:cubicBezTo>
                      <a:pt x="392" y="1"/>
                      <a:pt x="205" y="117"/>
                      <a:pt x="192" y="348"/>
                    </a:cubicBezTo>
                    <a:cubicBezTo>
                      <a:pt x="1" y="3882"/>
                      <a:pt x="592" y="7400"/>
                      <a:pt x="192" y="10930"/>
                    </a:cubicBezTo>
                    <a:cubicBezTo>
                      <a:pt x="166" y="11160"/>
                      <a:pt x="332" y="11274"/>
                      <a:pt x="512" y="11274"/>
                    </a:cubicBezTo>
                    <a:cubicBezTo>
                      <a:pt x="693" y="11274"/>
                      <a:pt x="888" y="11159"/>
                      <a:pt x="914" y="10930"/>
                    </a:cubicBezTo>
                    <a:cubicBezTo>
                      <a:pt x="1314" y="7400"/>
                      <a:pt x="723" y="3882"/>
                      <a:pt x="914" y="348"/>
                    </a:cubicBezTo>
                    <a:cubicBezTo>
                      <a:pt x="926" y="116"/>
                      <a:pt x="753"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5751925" y="2049400"/>
                <a:ext cx="287725" cy="22600"/>
              </a:xfrm>
              <a:custGeom>
                <a:avLst/>
                <a:gdLst/>
                <a:ahLst/>
                <a:cxnLst/>
                <a:rect l="l" t="t" r="r" b="b"/>
                <a:pathLst>
                  <a:path w="11509" h="904" extrusionOk="0">
                    <a:moveTo>
                      <a:pt x="8253" y="0"/>
                    </a:moveTo>
                    <a:cubicBezTo>
                      <a:pt x="6176" y="0"/>
                      <a:pt x="4100" y="181"/>
                      <a:pt x="2021" y="181"/>
                    </a:cubicBezTo>
                    <a:cubicBezTo>
                      <a:pt x="1503" y="181"/>
                      <a:pt x="985" y="170"/>
                      <a:pt x="467" y="142"/>
                    </a:cubicBezTo>
                    <a:cubicBezTo>
                      <a:pt x="459" y="142"/>
                      <a:pt x="451" y="142"/>
                      <a:pt x="443" y="142"/>
                    </a:cubicBezTo>
                    <a:cubicBezTo>
                      <a:pt x="1" y="142"/>
                      <a:pt x="11" y="840"/>
                      <a:pt x="467" y="864"/>
                    </a:cubicBezTo>
                    <a:cubicBezTo>
                      <a:pt x="985" y="892"/>
                      <a:pt x="1503" y="904"/>
                      <a:pt x="2021" y="904"/>
                    </a:cubicBezTo>
                    <a:cubicBezTo>
                      <a:pt x="4100" y="904"/>
                      <a:pt x="6176" y="723"/>
                      <a:pt x="8253" y="723"/>
                    </a:cubicBezTo>
                    <a:cubicBezTo>
                      <a:pt x="9184" y="723"/>
                      <a:pt x="10115" y="759"/>
                      <a:pt x="11047" y="864"/>
                    </a:cubicBezTo>
                    <a:cubicBezTo>
                      <a:pt x="11063" y="866"/>
                      <a:pt x="11079" y="867"/>
                      <a:pt x="11094" y="867"/>
                    </a:cubicBezTo>
                    <a:cubicBezTo>
                      <a:pt x="11508" y="867"/>
                      <a:pt x="11488" y="193"/>
                      <a:pt x="11047" y="142"/>
                    </a:cubicBezTo>
                    <a:cubicBezTo>
                      <a:pt x="10115" y="37"/>
                      <a:pt x="9184" y="0"/>
                      <a:pt x="8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6491475" y="2049400"/>
                <a:ext cx="287675" cy="22600"/>
              </a:xfrm>
              <a:custGeom>
                <a:avLst/>
                <a:gdLst/>
                <a:ahLst/>
                <a:cxnLst/>
                <a:rect l="l" t="t" r="r" b="b"/>
                <a:pathLst>
                  <a:path w="11507" h="904" extrusionOk="0">
                    <a:moveTo>
                      <a:pt x="8252" y="0"/>
                    </a:moveTo>
                    <a:cubicBezTo>
                      <a:pt x="6174" y="0"/>
                      <a:pt x="4099" y="181"/>
                      <a:pt x="2019" y="181"/>
                    </a:cubicBezTo>
                    <a:cubicBezTo>
                      <a:pt x="1501" y="181"/>
                      <a:pt x="983" y="170"/>
                      <a:pt x="464" y="142"/>
                    </a:cubicBezTo>
                    <a:cubicBezTo>
                      <a:pt x="456" y="142"/>
                      <a:pt x="449" y="142"/>
                      <a:pt x="441" y="142"/>
                    </a:cubicBezTo>
                    <a:cubicBezTo>
                      <a:pt x="1" y="142"/>
                      <a:pt x="10" y="840"/>
                      <a:pt x="464" y="864"/>
                    </a:cubicBezTo>
                    <a:cubicBezTo>
                      <a:pt x="983" y="892"/>
                      <a:pt x="1501" y="904"/>
                      <a:pt x="2019" y="904"/>
                    </a:cubicBezTo>
                    <a:cubicBezTo>
                      <a:pt x="4099" y="904"/>
                      <a:pt x="6174" y="723"/>
                      <a:pt x="8252" y="723"/>
                    </a:cubicBezTo>
                    <a:cubicBezTo>
                      <a:pt x="9183" y="723"/>
                      <a:pt x="10114" y="759"/>
                      <a:pt x="11046" y="864"/>
                    </a:cubicBezTo>
                    <a:cubicBezTo>
                      <a:pt x="11062" y="866"/>
                      <a:pt x="11078" y="867"/>
                      <a:pt x="11093" y="867"/>
                    </a:cubicBezTo>
                    <a:cubicBezTo>
                      <a:pt x="11506" y="867"/>
                      <a:pt x="11487" y="193"/>
                      <a:pt x="11046" y="142"/>
                    </a:cubicBezTo>
                    <a:cubicBezTo>
                      <a:pt x="10114" y="37"/>
                      <a:pt x="9183" y="0"/>
                      <a:pt x="8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5897275" y="1697275"/>
                <a:ext cx="211125" cy="205875"/>
              </a:xfrm>
              <a:custGeom>
                <a:avLst/>
                <a:gdLst/>
                <a:ahLst/>
                <a:cxnLst/>
                <a:rect l="l" t="t" r="r" b="b"/>
                <a:pathLst>
                  <a:path w="8445" h="8235" extrusionOk="0">
                    <a:moveTo>
                      <a:pt x="508" y="1"/>
                    </a:moveTo>
                    <a:cubicBezTo>
                      <a:pt x="242" y="1"/>
                      <a:pt x="0" y="362"/>
                      <a:pt x="236" y="627"/>
                    </a:cubicBezTo>
                    <a:cubicBezTo>
                      <a:pt x="2588" y="3271"/>
                      <a:pt x="5521" y="5319"/>
                      <a:pt x="7719" y="8109"/>
                    </a:cubicBezTo>
                    <a:cubicBezTo>
                      <a:pt x="7788" y="8197"/>
                      <a:pt x="7871" y="8234"/>
                      <a:pt x="7952" y="8234"/>
                    </a:cubicBezTo>
                    <a:cubicBezTo>
                      <a:pt x="8206" y="8234"/>
                      <a:pt x="8445" y="7873"/>
                      <a:pt x="8229" y="7600"/>
                    </a:cubicBezTo>
                    <a:cubicBezTo>
                      <a:pt x="6030" y="4809"/>
                      <a:pt x="3098" y="2761"/>
                      <a:pt x="746" y="117"/>
                    </a:cubicBezTo>
                    <a:cubicBezTo>
                      <a:pt x="673" y="35"/>
                      <a:pt x="589" y="1"/>
                      <a:pt x="5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5898475" y="2221000"/>
                <a:ext cx="213875" cy="204300"/>
              </a:xfrm>
              <a:custGeom>
                <a:avLst/>
                <a:gdLst/>
                <a:ahLst/>
                <a:cxnLst/>
                <a:rect l="l" t="t" r="r" b="b"/>
                <a:pathLst>
                  <a:path w="8555" h="8172" extrusionOk="0">
                    <a:moveTo>
                      <a:pt x="7989" y="0"/>
                    </a:moveTo>
                    <a:cubicBezTo>
                      <a:pt x="7911" y="0"/>
                      <a:pt x="7829" y="25"/>
                      <a:pt x="7755" y="84"/>
                    </a:cubicBezTo>
                    <a:cubicBezTo>
                      <a:pt x="4964" y="2282"/>
                      <a:pt x="2917" y="5215"/>
                      <a:pt x="273" y="7566"/>
                    </a:cubicBezTo>
                    <a:cubicBezTo>
                      <a:pt x="0" y="7808"/>
                      <a:pt x="254" y="8172"/>
                      <a:pt x="544" y="8172"/>
                    </a:cubicBezTo>
                    <a:cubicBezTo>
                      <a:pt x="624" y="8172"/>
                      <a:pt x="708" y="8143"/>
                      <a:pt x="784" y="8076"/>
                    </a:cubicBezTo>
                    <a:cubicBezTo>
                      <a:pt x="3427" y="5725"/>
                      <a:pt x="5474" y="2793"/>
                      <a:pt x="8265" y="595"/>
                    </a:cubicBezTo>
                    <a:cubicBezTo>
                      <a:pt x="8554" y="367"/>
                      <a:pt x="8291" y="0"/>
                      <a:pt x="7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6421400" y="1698075"/>
                <a:ext cx="213875" cy="204325"/>
              </a:xfrm>
              <a:custGeom>
                <a:avLst/>
                <a:gdLst/>
                <a:ahLst/>
                <a:cxnLst/>
                <a:rect l="l" t="t" r="r" b="b"/>
                <a:pathLst>
                  <a:path w="8555" h="8173" extrusionOk="0">
                    <a:moveTo>
                      <a:pt x="7989" y="1"/>
                    </a:moveTo>
                    <a:cubicBezTo>
                      <a:pt x="7911" y="1"/>
                      <a:pt x="7829" y="26"/>
                      <a:pt x="7754" y="85"/>
                    </a:cubicBezTo>
                    <a:cubicBezTo>
                      <a:pt x="4963" y="2283"/>
                      <a:pt x="2916" y="5216"/>
                      <a:pt x="273" y="7566"/>
                    </a:cubicBezTo>
                    <a:cubicBezTo>
                      <a:pt x="1" y="7808"/>
                      <a:pt x="254" y="8172"/>
                      <a:pt x="543" y="8172"/>
                    </a:cubicBezTo>
                    <a:cubicBezTo>
                      <a:pt x="624" y="8172"/>
                      <a:pt x="707" y="8144"/>
                      <a:pt x="783" y="8077"/>
                    </a:cubicBezTo>
                    <a:cubicBezTo>
                      <a:pt x="3427" y="5726"/>
                      <a:pt x="5474" y="2793"/>
                      <a:pt x="8264" y="595"/>
                    </a:cubicBezTo>
                    <a:cubicBezTo>
                      <a:pt x="8555" y="367"/>
                      <a:pt x="8291" y="1"/>
                      <a:pt x="7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6343575" y="1721600"/>
                <a:ext cx="68850" cy="127875"/>
              </a:xfrm>
              <a:custGeom>
                <a:avLst/>
                <a:gdLst/>
                <a:ahLst/>
                <a:cxnLst/>
                <a:rect l="l" t="t" r="r" b="b"/>
                <a:pathLst>
                  <a:path w="2754" h="5115" extrusionOk="0">
                    <a:moveTo>
                      <a:pt x="2315" y="1"/>
                    </a:moveTo>
                    <a:cubicBezTo>
                      <a:pt x="2169" y="1"/>
                      <a:pt x="2019" y="73"/>
                      <a:pt x="1950" y="240"/>
                    </a:cubicBezTo>
                    <a:lnTo>
                      <a:pt x="109" y="4683"/>
                    </a:lnTo>
                    <a:cubicBezTo>
                      <a:pt x="1" y="4944"/>
                      <a:pt x="214" y="5114"/>
                      <a:pt x="438" y="5114"/>
                    </a:cubicBezTo>
                    <a:cubicBezTo>
                      <a:pt x="584" y="5114"/>
                      <a:pt x="735" y="5042"/>
                      <a:pt x="804" y="4874"/>
                    </a:cubicBezTo>
                    <a:lnTo>
                      <a:pt x="804" y="4876"/>
                    </a:lnTo>
                    <a:lnTo>
                      <a:pt x="2646" y="431"/>
                    </a:lnTo>
                    <a:cubicBezTo>
                      <a:pt x="2753" y="171"/>
                      <a:pt x="2540" y="1"/>
                      <a:pt x="2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6115800" y="2271525"/>
                <a:ext cx="68800" cy="127875"/>
              </a:xfrm>
              <a:custGeom>
                <a:avLst/>
                <a:gdLst/>
                <a:ahLst/>
                <a:cxnLst/>
                <a:rect l="l" t="t" r="r" b="b"/>
                <a:pathLst>
                  <a:path w="2752" h="5115" extrusionOk="0">
                    <a:moveTo>
                      <a:pt x="2314" y="0"/>
                    </a:moveTo>
                    <a:cubicBezTo>
                      <a:pt x="2168" y="0"/>
                      <a:pt x="2018" y="72"/>
                      <a:pt x="1949" y="239"/>
                    </a:cubicBezTo>
                    <a:cubicBezTo>
                      <a:pt x="1335" y="1721"/>
                      <a:pt x="722" y="3201"/>
                      <a:pt x="109" y="4682"/>
                    </a:cubicBezTo>
                    <a:cubicBezTo>
                      <a:pt x="1" y="4943"/>
                      <a:pt x="215" y="5114"/>
                      <a:pt x="440" y="5114"/>
                    </a:cubicBezTo>
                    <a:cubicBezTo>
                      <a:pt x="585" y="5114"/>
                      <a:pt x="736" y="5042"/>
                      <a:pt x="805" y="4875"/>
                    </a:cubicBezTo>
                    <a:cubicBezTo>
                      <a:pt x="1418" y="3394"/>
                      <a:pt x="2032" y="1912"/>
                      <a:pt x="2644" y="431"/>
                    </a:cubicBezTo>
                    <a:cubicBezTo>
                      <a:pt x="2752" y="171"/>
                      <a:pt x="2538" y="0"/>
                      <a:pt x="2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6115825" y="1721600"/>
                <a:ext cx="68800" cy="127875"/>
              </a:xfrm>
              <a:custGeom>
                <a:avLst/>
                <a:gdLst/>
                <a:ahLst/>
                <a:cxnLst/>
                <a:rect l="l" t="t" r="r" b="b"/>
                <a:pathLst>
                  <a:path w="2752" h="5115" extrusionOk="0">
                    <a:moveTo>
                      <a:pt x="438" y="0"/>
                    </a:moveTo>
                    <a:cubicBezTo>
                      <a:pt x="214" y="0"/>
                      <a:pt x="1" y="171"/>
                      <a:pt x="109" y="431"/>
                    </a:cubicBezTo>
                    <a:cubicBezTo>
                      <a:pt x="722" y="1913"/>
                      <a:pt x="1334" y="3394"/>
                      <a:pt x="1948" y="4874"/>
                    </a:cubicBezTo>
                    <a:cubicBezTo>
                      <a:pt x="2017" y="5042"/>
                      <a:pt x="2168" y="5114"/>
                      <a:pt x="2314" y="5114"/>
                    </a:cubicBezTo>
                    <a:cubicBezTo>
                      <a:pt x="2538" y="5114"/>
                      <a:pt x="2751" y="4944"/>
                      <a:pt x="2644" y="4683"/>
                    </a:cubicBezTo>
                    <a:cubicBezTo>
                      <a:pt x="2031" y="3202"/>
                      <a:pt x="1417" y="1720"/>
                      <a:pt x="804" y="240"/>
                    </a:cubicBezTo>
                    <a:cubicBezTo>
                      <a:pt x="735" y="73"/>
                      <a:pt x="584" y="0"/>
                      <a:pt x="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6343600" y="2271525"/>
                <a:ext cx="68800" cy="127875"/>
              </a:xfrm>
              <a:custGeom>
                <a:avLst/>
                <a:gdLst/>
                <a:ahLst/>
                <a:cxnLst/>
                <a:rect l="l" t="t" r="r" b="b"/>
                <a:pathLst>
                  <a:path w="2752" h="5115" extrusionOk="0">
                    <a:moveTo>
                      <a:pt x="438" y="0"/>
                    </a:moveTo>
                    <a:cubicBezTo>
                      <a:pt x="214" y="0"/>
                      <a:pt x="1" y="171"/>
                      <a:pt x="108" y="431"/>
                    </a:cubicBezTo>
                    <a:cubicBezTo>
                      <a:pt x="722" y="1912"/>
                      <a:pt x="1335" y="3394"/>
                      <a:pt x="1949" y="4875"/>
                    </a:cubicBezTo>
                    <a:cubicBezTo>
                      <a:pt x="2017" y="5042"/>
                      <a:pt x="2168" y="5114"/>
                      <a:pt x="2313" y="5114"/>
                    </a:cubicBezTo>
                    <a:cubicBezTo>
                      <a:pt x="2538" y="5114"/>
                      <a:pt x="2752" y="4943"/>
                      <a:pt x="2643" y="4682"/>
                    </a:cubicBezTo>
                    <a:cubicBezTo>
                      <a:pt x="2030" y="3202"/>
                      <a:pt x="1416" y="1721"/>
                      <a:pt x="804" y="239"/>
                    </a:cubicBezTo>
                    <a:cubicBezTo>
                      <a:pt x="735" y="72"/>
                      <a:pt x="584" y="0"/>
                      <a:pt x="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5921775" y="1914150"/>
                <a:ext cx="134750" cy="64875"/>
              </a:xfrm>
              <a:custGeom>
                <a:avLst/>
                <a:gdLst/>
                <a:ahLst/>
                <a:cxnLst/>
                <a:rect l="l" t="t" r="r" b="b"/>
                <a:pathLst>
                  <a:path w="5390" h="2595" extrusionOk="0">
                    <a:moveTo>
                      <a:pt x="436" y="1"/>
                    </a:moveTo>
                    <a:cubicBezTo>
                      <a:pt x="105" y="1"/>
                      <a:pt x="0" y="570"/>
                      <a:pt x="377" y="725"/>
                    </a:cubicBezTo>
                    <a:cubicBezTo>
                      <a:pt x="1858" y="1339"/>
                      <a:pt x="3340" y="1952"/>
                      <a:pt x="4821" y="2566"/>
                    </a:cubicBezTo>
                    <a:cubicBezTo>
                      <a:pt x="4869" y="2586"/>
                      <a:pt x="4914" y="2594"/>
                      <a:pt x="4955" y="2594"/>
                    </a:cubicBezTo>
                    <a:cubicBezTo>
                      <a:pt x="5285" y="2594"/>
                      <a:pt x="5389" y="2025"/>
                      <a:pt x="5014" y="1870"/>
                    </a:cubicBezTo>
                    <a:lnTo>
                      <a:pt x="570" y="29"/>
                    </a:lnTo>
                    <a:cubicBezTo>
                      <a:pt x="522" y="10"/>
                      <a:pt x="477" y="1"/>
                      <a:pt x="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6471725" y="2141975"/>
                <a:ext cx="134700" cy="64875"/>
              </a:xfrm>
              <a:custGeom>
                <a:avLst/>
                <a:gdLst/>
                <a:ahLst/>
                <a:cxnLst/>
                <a:rect l="l" t="t" r="r" b="b"/>
                <a:pathLst>
                  <a:path w="5388" h="2595" extrusionOk="0">
                    <a:moveTo>
                      <a:pt x="433" y="0"/>
                    </a:moveTo>
                    <a:cubicBezTo>
                      <a:pt x="104" y="0"/>
                      <a:pt x="0" y="569"/>
                      <a:pt x="375" y="724"/>
                    </a:cubicBezTo>
                    <a:lnTo>
                      <a:pt x="4820" y="2566"/>
                    </a:lnTo>
                    <a:cubicBezTo>
                      <a:pt x="4867" y="2586"/>
                      <a:pt x="4912" y="2594"/>
                      <a:pt x="4953" y="2594"/>
                    </a:cubicBezTo>
                    <a:cubicBezTo>
                      <a:pt x="5282" y="2594"/>
                      <a:pt x="5387" y="2025"/>
                      <a:pt x="5011" y="1870"/>
                    </a:cubicBezTo>
                    <a:lnTo>
                      <a:pt x="5011" y="1868"/>
                    </a:lnTo>
                    <a:lnTo>
                      <a:pt x="568" y="29"/>
                    </a:lnTo>
                    <a:cubicBezTo>
                      <a:pt x="520" y="9"/>
                      <a:pt x="475" y="0"/>
                      <a:pt x="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6471725" y="1914200"/>
                <a:ext cx="134700" cy="64825"/>
              </a:xfrm>
              <a:custGeom>
                <a:avLst/>
                <a:gdLst/>
                <a:ahLst/>
                <a:cxnLst/>
                <a:rect l="l" t="t" r="r" b="b"/>
                <a:pathLst>
                  <a:path w="5388" h="2593" extrusionOk="0">
                    <a:moveTo>
                      <a:pt x="4953" y="0"/>
                    </a:moveTo>
                    <a:cubicBezTo>
                      <a:pt x="4912" y="0"/>
                      <a:pt x="4867" y="9"/>
                      <a:pt x="4820" y="29"/>
                    </a:cubicBezTo>
                    <a:lnTo>
                      <a:pt x="375" y="1869"/>
                    </a:lnTo>
                    <a:cubicBezTo>
                      <a:pt x="0" y="2024"/>
                      <a:pt x="104" y="2593"/>
                      <a:pt x="433" y="2593"/>
                    </a:cubicBezTo>
                    <a:cubicBezTo>
                      <a:pt x="475" y="2593"/>
                      <a:pt x="520" y="2584"/>
                      <a:pt x="568" y="2564"/>
                    </a:cubicBezTo>
                    <a:lnTo>
                      <a:pt x="5011" y="725"/>
                    </a:lnTo>
                    <a:cubicBezTo>
                      <a:pt x="5387" y="568"/>
                      <a:pt x="5283" y="0"/>
                      <a:pt x="4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5921800" y="2141950"/>
                <a:ext cx="134725" cy="64875"/>
              </a:xfrm>
              <a:custGeom>
                <a:avLst/>
                <a:gdLst/>
                <a:ahLst/>
                <a:cxnLst/>
                <a:rect l="l" t="t" r="r" b="b"/>
                <a:pathLst>
                  <a:path w="5389" h="2595" extrusionOk="0">
                    <a:moveTo>
                      <a:pt x="4954" y="0"/>
                    </a:moveTo>
                    <a:cubicBezTo>
                      <a:pt x="4913" y="0"/>
                      <a:pt x="4868" y="9"/>
                      <a:pt x="4820" y="29"/>
                    </a:cubicBezTo>
                    <a:lnTo>
                      <a:pt x="377" y="1869"/>
                    </a:lnTo>
                    <a:cubicBezTo>
                      <a:pt x="1" y="2025"/>
                      <a:pt x="106" y="2594"/>
                      <a:pt x="435" y="2594"/>
                    </a:cubicBezTo>
                    <a:cubicBezTo>
                      <a:pt x="476" y="2594"/>
                      <a:pt x="521" y="2585"/>
                      <a:pt x="569" y="2565"/>
                    </a:cubicBezTo>
                    <a:lnTo>
                      <a:pt x="5013" y="725"/>
                    </a:lnTo>
                    <a:cubicBezTo>
                      <a:pt x="5388" y="570"/>
                      <a:pt x="5284" y="0"/>
                      <a:pt x="4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6122650" y="1948125"/>
                <a:ext cx="146850" cy="11300"/>
              </a:xfrm>
              <a:custGeom>
                <a:avLst/>
                <a:gdLst/>
                <a:ahLst/>
                <a:cxnLst/>
                <a:rect l="l" t="t" r="r" b="b"/>
                <a:pathLst>
                  <a:path w="5874" h="452" extrusionOk="0">
                    <a:moveTo>
                      <a:pt x="293" y="1"/>
                    </a:moveTo>
                    <a:cubicBezTo>
                      <a:pt x="1" y="1"/>
                      <a:pt x="1" y="452"/>
                      <a:pt x="293" y="452"/>
                    </a:cubicBezTo>
                    <a:lnTo>
                      <a:pt x="5583" y="452"/>
                    </a:lnTo>
                    <a:cubicBezTo>
                      <a:pt x="5873" y="452"/>
                      <a:pt x="5873" y="1"/>
                      <a:pt x="55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6107650" y="1979700"/>
                <a:ext cx="146800" cy="14250"/>
              </a:xfrm>
              <a:custGeom>
                <a:avLst/>
                <a:gdLst/>
                <a:ahLst/>
                <a:cxnLst/>
                <a:rect l="l" t="t" r="r" b="b"/>
                <a:pathLst>
                  <a:path w="5872" h="570" extrusionOk="0">
                    <a:moveTo>
                      <a:pt x="5583" y="0"/>
                    </a:moveTo>
                    <a:cubicBezTo>
                      <a:pt x="5582" y="0"/>
                      <a:pt x="5581" y="0"/>
                      <a:pt x="5580" y="0"/>
                    </a:cubicBezTo>
                    <a:cubicBezTo>
                      <a:pt x="4304" y="13"/>
                      <a:pt x="3030" y="118"/>
                      <a:pt x="1756" y="118"/>
                    </a:cubicBezTo>
                    <a:cubicBezTo>
                      <a:pt x="1268" y="118"/>
                      <a:pt x="779" y="103"/>
                      <a:pt x="290" y="61"/>
                    </a:cubicBezTo>
                    <a:cubicBezTo>
                      <a:pt x="282" y="60"/>
                      <a:pt x="275" y="60"/>
                      <a:pt x="267" y="60"/>
                    </a:cubicBezTo>
                    <a:cubicBezTo>
                      <a:pt x="0" y="60"/>
                      <a:pt x="10" y="488"/>
                      <a:pt x="290" y="512"/>
                    </a:cubicBezTo>
                    <a:cubicBezTo>
                      <a:pt x="779" y="554"/>
                      <a:pt x="1268" y="569"/>
                      <a:pt x="1756" y="569"/>
                    </a:cubicBezTo>
                    <a:cubicBezTo>
                      <a:pt x="3031" y="569"/>
                      <a:pt x="4305" y="464"/>
                      <a:pt x="5580" y="451"/>
                    </a:cubicBezTo>
                    <a:cubicBezTo>
                      <a:pt x="5871" y="449"/>
                      <a:pt x="5872" y="0"/>
                      <a:pt x="5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6091125" y="2021750"/>
                <a:ext cx="232450" cy="14375"/>
              </a:xfrm>
              <a:custGeom>
                <a:avLst/>
                <a:gdLst/>
                <a:ahLst/>
                <a:cxnLst/>
                <a:rect l="l" t="t" r="r" b="b"/>
                <a:pathLst>
                  <a:path w="9298" h="575" extrusionOk="0">
                    <a:moveTo>
                      <a:pt x="266" y="1"/>
                    </a:moveTo>
                    <a:cubicBezTo>
                      <a:pt x="1" y="1"/>
                      <a:pt x="10" y="428"/>
                      <a:pt x="289" y="453"/>
                    </a:cubicBezTo>
                    <a:cubicBezTo>
                      <a:pt x="1299" y="544"/>
                      <a:pt x="2308" y="575"/>
                      <a:pt x="3318" y="575"/>
                    </a:cubicBezTo>
                    <a:cubicBezTo>
                      <a:pt x="5213" y="575"/>
                      <a:pt x="7110" y="467"/>
                      <a:pt x="9008" y="453"/>
                    </a:cubicBezTo>
                    <a:cubicBezTo>
                      <a:pt x="9297" y="450"/>
                      <a:pt x="9298" y="2"/>
                      <a:pt x="9009" y="2"/>
                    </a:cubicBezTo>
                    <a:cubicBezTo>
                      <a:pt x="9008" y="2"/>
                      <a:pt x="9008" y="2"/>
                      <a:pt x="9008" y="2"/>
                    </a:cubicBezTo>
                    <a:cubicBezTo>
                      <a:pt x="7110" y="16"/>
                      <a:pt x="5213" y="124"/>
                      <a:pt x="3318" y="124"/>
                    </a:cubicBezTo>
                    <a:cubicBezTo>
                      <a:pt x="2308" y="124"/>
                      <a:pt x="1299" y="93"/>
                      <a:pt x="289" y="2"/>
                    </a:cubicBezTo>
                    <a:cubicBezTo>
                      <a:pt x="281" y="1"/>
                      <a:pt x="273" y="1"/>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6095600" y="2071400"/>
                <a:ext cx="145325" cy="13100"/>
              </a:xfrm>
              <a:custGeom>
                <a:avLst/>
                <a:gdLst/>
                <a:ahLst/>
                <a:cxnLst/>
                <a:rect l="l" t="t" r="r" b="b"/>
                <a:pathLst>
                  <a:path w="5813" h="524" extrusionOk="0">
                    <a:moveTo>
                      <a:pt x="5524" y="1"/>
                    </a:moveTo>
                    <a:cubicBezTo>
                      <a:pt x="5524" y="1"/>
                      <a:pt x="5523" y="1"/>
                      <a:pt x="5522" y="1"/>
                    </a:cubicBezTo>
                    <a:cubicBezTo>
                      <a:pt x="4112" y="7"/>
                      <a:pt x="2703" y="73"/>
                      <a:pt x="1293" y="73"/>
                    </a:cubicBezTo>
                    <a:cubicBezTo>
                      <a:pt x="959" y="73"/>
                      <a:pt x="625" y="69"/>
                      <a:pt x="291" y="60"/>
                    </a:cubicBezTo>
                    <a:cubicBezTo>
                      <a:pt x="288" y="60"/>
                      <a:pt x="286" y="60"/>
                      <a:pt x="284" y="60"/>
                    </a:cubicBezTo>
                    <a:cubicBezTo>
                      <a:pt x="0" y="60"/>
                      <a:pt x="3" y="503"/>
                      <a:pt x="291" y="511"/>
                    </a:cubicBezTo>
                    <a:cubicBezTo>
                      <a:pt x="624" y="520"/>
                      <a:pt x="958" y="524"/>
                      <a:pt x="1292" y="524"/>
                    </a:cubicBezTo>
                    <a:cubicBezTo>
                      <a:pt x="2702" y="524"/>
                      <a:pt x="4111" y="458"/>
                      <a:pt x="5522" y="451"/>
                    </a:cubicBezTo>
                    <a:cubicBezTo>
                      <a:pt x="5811" y="449"/>
                      <a:pt x="5812" y="1"/>
                      <a:pt x="5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6107625" y="2114975"/>
                <a:ext cx="193400" cy="14225"/>
              </a:xfrm>
              <a:custGeom>
                <a:avLst/>
                <a:gdLst/>
                <a:ahLst/>
                <a:cxnLst/>
                <a:rect l="l" t="t" r="r" b="b"/>
                <a:pathLst>
                  <a:path w="7736" h="569" extrusionOk="0">
                    <a:moveTo>
                      <a:pt x="288" y="1"/>
                    </a:moveTo>
                    <a:cubicBezTo>
                      <a:pt x="1" y="1"/>
                      <a:pt x="2" y="449"/>
                      <a:pt x="291" y="452"/>
                    </a:cubicBezTo>
                    <a:cubicBezTo>
                      <a:pt x="2016" y="464"/>
                      <a:pt x="3738" y="568"/>
                      <a:pt x="5461" y="568"/>
                    </a:cubicBezTo>
                    <a:cubicBezTo>
                      <a:pt x="6122" y="568"/>
                      <a:pt x="6784" y="553"/>
                      <a:pt x="7445" y="511"/>
                    </a:cubicBezTo>
                    <a:cubicBezTo>
                      <a:pt x="7729" y="493"/>
                      <a:pt x="7735" y="59"/>
                      <a:pt x="7462" y="59"/>
                    </a:cubicBezTo>
                    <a:cubicBezTo>
                      <a:pt x="7456" y="59"/>
                      <a:pt x="7451" y="59"/>
                      <a:pt x="7445" y="60"/>
                    </a:cubicBezTo>
                    <a:cubicBezTo>
                      <a:pt x="6783" y="102"/>
                      <a:pt x="6120" y="118"/>
                      <a:pt x="5458" y="118"/>
                    </a:cubicBezTo>
                    <a:cubicBezTo>
                      <a:pt x="3736" y="118"/>
                      <a:pt x="2015" y="13"/>
                      <a:pt x="291" y="1"/>
                    </a:cubicBezTo>
                    <a:cubicBezTo>
                      <a:pt x="290" y="1"/>
                      <a:pt x="289"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6133150" y="2158500"/>
                <a:ext cx="167825" cy="15000"/>
              </a:xfrm>
              <a:custGeom>
                <a:avLst/>
                <a:gdLst/>
                <a:ahLst/>
                <a:cxnLst/>
                <a:rect l="l" t="t" r="r" b="b"/>
                <a:pathLst>
                  <a:path w="6713" h="600" extrusionOk="0">
                    <a:moveTo>
                      <a:pt x="6451" y="1"/>
                    </a:moveTo>
                    <a:cubicBezTo>
                      <a:pt x="6443" y="1"/>
                      <a:pt x="6434" y="1"/>
                      <a:pt x="6424" y="2"/>
                    </a:cubicBezTo>
                    <a:cubicBezTo>
                      <a:pt x="5328" y="120"/>
                      <a:pt x="4231" y="148"/>
                      <a:pt x="3132" y="148"/>
                    </a:cubicBezTo>
                    <a:cubicBezTo>
                      <a:pt x="2186" y="148"/>
                      <a:pt x="1239" y="127"/>
                      <a:pt x="292" y="123"/>
                    </a:cubicBezTo>
                    <a:cubicBezTo>
                      <a:pt x="292" y="123"/>
                      <a:pt x="291" y="123"/>
                      <a:pt x="291" y="123"/>
                    </a:cubicBezTo>
                    <a:cubicBezTo>
                      <a:pt x="1" y="123"/>
                      <a:pt x="2" y="573"/>
                      <a:pt x="292" y="575"/>
                    </a:cubicBezTo>
                    <a:cubicBezTo>
                      <a:pt x="1239" y="578"/>
                      <a:pt x="2186" y="600"/>
                      <a:pt x="3132" y="600"/>
                    </a:cubicBezTo>
                    <a:cubicBezTo>
                      <a:pt x="4231" y="600"/>
                      <a:pt x="5328" y="571"/>
                      <a:pt x="6424" y="454"/>
                    </a:cubicBezTo>
                    <a:cubicBezTo>
                      <a:pt x="6701" y="424"/>
                      <a:pt x="6713" y="1"/>
                      <a:pt x="6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7"/>
            <p:cNvGrpSpPr/>
            <p:nvPr/>
          </p:nvGrpSpPr>
          <p:grpSpPr>
            <a:xfrm>
              <a:off x="5049616" y="2969684"/>
              <a:ext cx="664134" cy="811457"/>
              <a:chOff x="5085675" y="3418850"/>
              <a:chExt cx="654900" cy="800175"/>
            </a:xfrm>
          </p:grpSpPr>
          <p:sp>
            <p:nvSpPr>
              <p:cNvPr id="291" name="Google Shape;291;p27"/>
              <p:cNvSpPr/>
              <p:nvPr/>
            </p:nvSpPr>
            <p:spPr>
              <a:xfrm>
                <a:off x="5085675" y="3418850"/>
                <a:ext cx="654900" cy="800175"/>
              </a:xfrm>
              <a:custGeom>
                <a:avLst/>
                <a:gdLst/>
                <a:ahLst/>
                <a:cxnLst/>
                <a:rect l="l" t="t" r="r" b="b"/>
                <a:pathLst>
                  <a:path w="26196" h="32007" extrusionOk="0">
                    <a:moveTo>
                      <a:pt x="22905" y="2559"/>
                    </a:moveTo>
                    <a:cubicBezTo>
                      <a:pt x="21582" y="4986"/>
                      <a:pt x="20445" y="7657"/>
                      <a:pt x="20111" y="10287"/>
                    </a:cubicBezTo>
                    <a:cubicBezTo>
                      <a:pt x="19960" y="11478"/>
                      <a:pt x="19976" y="12825"/>
                      <a:pt x="21053" y="13581"/>
                    </a:cubicBezTo>
                    <a:cubicBezTo>
                      <a:pt x="21436" y="13849"/>
                      <a:pt x="21887" y="13954"/>
                      <a:pt x="22366" y="13954"/>
                    </a:cubicBezTo>
                    <a:cubicBezTo>
                      <a:pt x="23156" y="13954"/>
                      <a:pt x="24022" y="13668"/>
                      <a:pt x="24780" y="13354"/>
                    </a:cubicBezTo>
                    <a:lnTo>
                      <a:pt x="24780" y="13354"/>
                    </a:lnTo>
                    <a:cubicBezTo>
                      <a:pt x="22472" y="16945"/>
                      <a:pt x="19756" y="20202"/>
                      <a:pt x="16851" y="23335"/>
                    </a:cubicBezTo>
                    <a:cubicBezTo>
                      <a:pt x="14228" y="26165"/>
                      <a:pt x="11555" y="29598"/>
                      <a:pt x="7816" y="30950"/>
                    </a:cubicBezTo>
                    <a:cubicBezTo>
                      <a:pt x="7301" y="31137"/>
                      <a:pt x="6766" y="31225"/>
                      <a:pt x="6240" y="31225"/>
                    </a:cubicBezTo>
                    <a:cubicBezTo>
                      <a:pt x="4074" y="31225"/>
                      <a:pt x="2045" y="29727"/>
                      <a:pt x="2023" y="27393"/>
                    </a:cubicBezTo>
                    <a:cubicBezTo>
                      <a:pt x="2002" y="25272"/>
                      <a:pt x="3295" y="23184"/>
                      <a:pt x="4408" y="21473"/>
                    </a:cubicBezTo>
                    <a:cubicBezTo>
                      <a:pt x="7503" y="16713"/>
                      <a:pt x="11759" y="12662"/>
                      <a:pt x="15878" y="8802"/>
                    </a:cubicBezTo>
                    <a:cubicBezTo>
                      <a:pt x="18150" y="6675"/>
                      <a:pt x="20623" y="4699"/>
                      <a:pt x="22905" y="2559"/>
                    </a:cubicBezTo>
                    <a:close/>
                    <a:moveTo>
                      <a:pt x="24587" y="1"/>
                    </a:moveTo>
                    <a:cubicBezTo>
                      <a:pt x="24505" y="1"/>
                      <a:pt x="24420" y="33"/>
                      <a:pt x="24346" y="112"/>
                    </a:cubicBezTo>
                    <a:lnTo>
                      <a:pt x="24348" y="112"/>
                    </a:lnTo>
                    <a:cubicBezTo>
                      <a:pt x="21420" y="3215"/>
                      <a:pt x="17950" y="5863"/>
                      <a:pt x="14845" y="8786"/>
                    </a:cubicBezTo>
                    <a:cubicBezTo>
                      <a:pt x="10638" y="12745"/>
                      <a:pt x="6351" y="16939"/>
                      <a:pt x="3295" y="21882"/>
                    </a:cubicBezTo>
                    <a:cubicBezTo>
                      <a:pt x="1342" y="25043"/>
                      <a:pt x="1" y="29198"/>
                      <a:pt x="3873" y="31420"/>
                    </a:cubicBezTo>
                    <a:cubicBezTo>
                      <a:pt x="4591" y="31832"/>
                      <a:pt x="5336" y="32006"/>
                      <a:pt x="6085" y="32006"/>
                    </a:cubicBezTo>
                    <a:cubicBezTo>
                      <a:pt x="8491" y="32006"/>
                      <a:pt x="10933" y="30209"/>
                      <a:pt x="12620" y="28740"/>
                    </a:cubicBezTo>
                    <a:cubicBezTo>
                      <a:pt x="15632" y="26115"/>
                      <a:pt x="18341" y="22906"/>
                      <a:pt x="20906" y="19855"/>
                    </a:cubicBezTo>
                    <a:cubicBezTo>
                      <a:pt x="22791" y="17610"/>
                      <a:pt x="24502" y="15226"/>
                      <a:pt x="26027" y="12724"/>
                    </a:cubicBezTo>
                    <a:cubicBezTo>
                      <a:pt x="26195" y="12449"/>
                      <a:pt x="25959" y="12195"/>
                      <a:pt x="25699" y="12195"/>
                    </a:cubicBezTo>
                    <a:cubicBezTo>
                      <a:pt x="25644" y="12195"/>
                      <a:pt x="25587" y="12207"/>
                      <a:pt x="25533" y="12232"/>
                    </a:cubicBezTo>
                    <a:cubicBezTo>
                      <a:pt x="24817" y="12562"/>
                      <a:pt x="23492" y="13218"/>
                      <a:pt x="22406" y="13218"/>
                    </a:cubicBezTo>
                    <a:cubicBezTo>
                      <a:pt x="21866" y="13218"/>
                      <a:pt x="21385" y="13055"/>
                      <a:pt x="21067" y="12610"/>
                    </a:cubicBezTo>
                    <a:cubicBezTo>
                      <a:pt x="20338" y="11588"/>
                      <a:pt x="20892" y="9793"/>
                      <a:pt x="21184" y="8721"/>
                    </a:cubicBezTo>
                    <a:cubicBezTo>
                      <a:pt x="21964" y="5859"/>
                      <a:pt x="23357" y="3067"/>
                      <a:pt x="24913" y="549"/>
                    </a:cubicBezTo>
                    <a:cubicBezTo>
                      <a:pt x="25028" y="364"/>
                      <a:pt x="24953" y="186"/>
                      <a:pt x="24816" y="90"/>
                    </a:cubicBezTo>
                    <a:lnTo>
                      <a:pt x="24816" y="90"/>
                    </a:lnTo>
                    <a:cubicBezTo>
                      <a:pt x="24751" y="35"/>
                      <a:pt x="24670" y="1"/>
                      <a:pt x="24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5172225" y="3978225"/>
                <a:ext cx="191750" cy="170225"/>
              </a:xfrm>
              <a:custGeom>
                <a:avLst/>
                <a:gdLst/>
                <a:ahLst/>
                <a:cxnLst/>
                <a:rect l="l" t="t" r="r" b="b"/>
                <a:pathLst>
                  <a:path w="7670" h="6809" extrusionOk="0">
                    <a:moveTo>
                      <a:pt x="4121" y="709"/>
                    </a:moveTo>
                    <a:cubicBezTo>
                      <a:pt x="4592" y="709"/>
                      <a:pt x="5047" y="845"/>
                      <a:pt x="5412" y="1165"/>
                    </a:cubicBezTo>
                    <a:lnTo>
                      <a:pt x="5412" y="1165"/>
                    </a:lnTo>
                    <a:cubicBezTo>
                      <a:pt x="5416" y="1169"/>
                      <a:pt x="5420" y="1173"/>
                      <a:pt x="5425" y="1177"/>
                    </a:cubicBezTo>
                    <a:cubicBezTo>
                      <a:pt x="6583" y="2275"/>
                      <a:pt x="6850" y="3710"/>
                      <a:pt x="5752" y="4953"/>
                    </a:cubicBezTo>
                    <a:cubicBezTo>
                      <a:pt x="5189" y="5589"/>
                      <a:pt x="4296" y="6071"/>
                      <a:pt x="3430" y="6071"/>
                    </a:cubicBezTo>
                    <a:cubicBezTo>
                      <a:pt x="3046" y="6071"/>
                      <a:pt x="2668" y="5976"/>
                      <a:pt x="2327" y="5759"/>
                    </a:cubicBezTo>
                    <a:cubicBezTo>
                      <a:pt x="973" y="4898"/>
                      <a:pt x="928" y="2769"/>
                      <a:pt x="1929" y="1681"/>
                    </a:cubicBezTo>
                    <a:cubicBezTo>
                      <a:pt x="2449" y="1115"/>
                      <a:pt x="3308" y="709"/>
                      <a:pt x="4121" y="709"/>
                    </a:cubicBezTo>
                    <a:close/>
                    <a:moveTo>
                      <a:pt x="4143" y="0"/>
                    </a:moveTo>
                    <a:cubicBezTo>
                      <a:pt x="3207" y="0"/>
                      <a:pt x="2244" y="426"/>
                      <a:pt x="1537" y="1054"/>
                    </a:cubicBezTo>
                    <a:cubicBezTo>
                      <a:pt x="1" y="2417"/>
                      <a:pt x="284" y="4933"/>
                      <a:pt x="1767" y="6234"/>
                    </a:cubicBezTo>
                    <a:cubicBezTo>
                      <a:pt x="2230" y="6641"/>
                      <a:pt x="2778" y="6808"/>
                      <a:pt x="3342" y="6808"/>
                    </a:cubicBezTo>
                    <a:cubicBezTo>
                      <a:pt x="4364" y="6808"/>
                      <a:pt x="5437" y="6257"/>
                      <a:pt x="6144" y="5585"/>
                    </a:cubicBezTo>
                    <a:cubicBezTo>
                      <a:pt x="7670" y="4137"/>
                      <a:pt x="7393" y="2079"/>
                      <a:pt x="5969" y="700"/>
                    </a:cubicBezTo>
                    <a:lnTo>
                      <a:pt x="5969" y="700"/>
                    </a:lnTo>
                    <a:cubicBezTo>
                      <a:pt x="5959" y="689"/>
                      <a:pt x="5948" y="678"/>
                      <a:pt x="5936" y="667"/>
                    </a:cubicBezTo>
                    <a:lnTo>
                      <a:pt x="5936" y="667"/>
                    </a:lnTo>
                    <a:lnTo>
                      <a:pt x="5936" y="668"/>
                    </a:lnTo>
                    <a:lnTo>
                      <a:pt x="5936" y="668"/>
                    </a:lnTo>
                    <a:cubicBezTo>
                      <a:pt x="5935" y="667"/>
                      <a:pt x="5935" y="667"/>
                      <a:pt x="5935" y="667"/>
                    </a:cubicBezTo>
                    <a:cubicBezTo>
                      <a:pt x="5922" y="655"/>
                      <a:pt x="5910" y="644"/>
                      <a:pt x="5897" y="635"/>
                    </a:cubicBezTo>
                    <a:lnTo>
                      <a:pt x="5897" y="635"/>
                    </a:lnTo>
                    <a:cubicBezTo>
                      <a:pt x="5380" y="190"/>
                      <a:pt x="4768" y="0"/>
                      <a:pt x="4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5244375" y="3986175"/>
                <a:ext cx="101775" cy="74475"/>
              </a:xfrm>
              <a:custGeom>
                <a:avLst/>
                <a:gdLst/>
                <a:ahLst/>
                <a:cxnLst/>
                <a:rect l="l" t="t" r="r" b="b"/>
                <a:pathLst>
                  <a:path w="4071" h="2979" extrusionOk="0">
                    <a:moveTo>
                      <a:pt x="320" y="0"/>
                    </a:moveTo>
                    <a:cubicBezTo>
                      <a:pt x="153" y="0"/>
                      <a:pt x="1" y="226"/>
                      <a:pt x="151" y="390"/>
                    </a:cubicBezTo>
                    <a:cubicBezTo>
                      <a:pt x="1137" y="1470"/>
                      <a:pt x="2338" y="2269"/>
                      <a:pt x="3624" y="2950"/>
                    </a:cubicBezTo>
                    <a:cubicBezTo>
                      <a:pt x="3661" y="2970"/>
                      <a:pt x="3698" y="2979"/>
                      <a:pt x="3733" y="2979"/>
                    </a:cubicBezTo>
                    <a:cubicBezTo>
                      <a:pt x="3937" y="2979"/>
                      <a:pt x="4071" y="2677"/>
                      <a:pt x="3851" y="2561"/>
                    </a:cubicBezTo>
                    <a:cubicBezTo>
                      <a:pt x="2599" y="1897"/>
                      <a:pt x="1431" y="1123"/>
                      <a:pt x="470" y="71"/>
                    </a:cubicBezTo>
                    <a:cubicBezTo>
                      <a:pt x="424" y="21"/>
                      <a:pt x="371"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5215825" y="4005700"/>
                <a:ext cx="122550" cy="91050"/>
              </a:xfrm>
              <a:custGeom>
                <a:avLst/>
                <a:gdLst/>
                <a:ahLst/>
                <a:cxnLst/>
                <a:rect l="l" t="t" r="r" b="b"/>
                <a:pathLst>
                  <a:path w="4902" h="3642" extrusionOk="0">
                    <a:moveTo>
                      <a:pt x="320" y="1"/>
                    </a:moveTo>
                    <a:cubicBezTo>
                      <a:pt x="152" y="1"/>
                      <a:pt x="0" y="227"/>
                      <a:pt x="151" y="391"/>
                    </a:cubicBezTo>
                    <a:cubicBezTo>
                      <a:pt x="1374" y="1722"/>
                      <a:pt x="3121" y="2340"/>
                      <a:pt x="4419" y="3578"/>
                    </a:cubicBezTo>
                    <a:cubicBezTo>
                      <a:pt x="4466" y="3622"/>
                      <a:pt x="4519" y="3641"/>
                      <a:pt x="4569" y="3641"/>
                    </a:cubicBezTo>
                    <a:cubicBezTo>
                      <a:pt x="4746" y="3641"/>
                      <a:pt x="4902" y="3415"/>
                      <a:pt x="4738" y="3259"/>
                    </a:cubicBezTo>
                    <a:cubicBezTo>
                      <a:pt x="3440" y="2021"/>
                      <a:pt x="1690" y="1402"/>
                      <a:pt x="470" y="71"/>
                    </a:cubicBezTo>
                    <a:cubicBezTo>
                      <a:pt x="424" y="21"/>
                      <a:pt x="371"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5195075" y="4032650"/>
                <a:ext cx="122375" cy="83725"/>
              </a:xfrm>
              <a:custGeom>
                <a:avLst/>
                <a:gdLst/>
                <a:ahLst/>
                <a:cxnLst/>
                <a:rect l="l" t="t" r="r" b="b"/>
                <a:pathLst>
                  <a:path w="4895" h="3349" extrusionOk="0">
                    <a:moveTo>
                      <a:pt x="311" y="1"/>
                    </a:moveTo>
                    <a:cubicBezTo>
                      <a:pt x="149" y="1"/>
                      <a:pt x="0" y="227"/>
                      <a:pt x="139" y="397"/>
                    </a:cubicBezTo>
                    <a:cubicBezTo>
                      <a:pt x="1267" y="1772"/>
                      <a:pt x="2945" y="2453"/>
                      <a:pt x="4453" y="3317"/>
                    </a:cubicBezTo>
                    <a:cubicBezTo>
                      <a:pt x="4491" y="3339"/>
                      <a:pt x="4529" y="3348"/>
                      <a:pt x="4565" y="3348"/>
                    </a:cubicBezTo>
                    <a:cubicBezTo>
                      <a:pt x="4764" y="3348"/>
                      <a:pt x="4895" y="3050"/>
                      <a:pt x="4681" y="2928"/>
                    </a:cubicBezTo>
                    <a:cubicBezTo>
                      <a:pt x="3207" y="2083"/>
                      <a:pt x="1561" y="1423"/>
                      <a:pt x="458" y="77"/>
                    </a:cubicBezTo>
                    <a:cubicBezTo>
                      <a:pt x="414" y="23"/>
                      <a:pt x="362"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5190075" y="4074800"/>
                <a:ext cx="92725" cy="59625"/>
              </a:xfrm>
              <a:custGeom>
                <a:avLst/>
                <a:gdLst/>
                <a:ahLst/>
                <a:cxnLst/>
                <a:rect l="l" t="t" r="r" b="b"/>
                <a:pathLst>
                  <a:path w="3709" h="2385" extrusionOk="0">
                    <a:moveTo>
                      <a:pt x="315" y="1"/>
                    </a:moveTo>
                    <a:cubicBezTo>
                      <a:pt x="125" y="1"/>
                      <a:pt x="1" y="296"/>
                      <a:pt x="204" y="429"/>
                    </a:cubicBezTo>
                    <a:cubicBezTo>
                      <a:pt x="1218" y="1083"/>
                      <a:pt x="2232" y="1737"/>
                      <a:pt x="3270" y="2352"/>
                    </a:cubicBezTo>
                    <a:cubicBezTo>
                      <a:pt x="3309" y="2375"/>
                      <a:pt x="3348" y="2385"/>
                      <a:pt x="3384" y="2385"/>
                    </a:cubicBezTo>
                    <a:cubicBezTo>
                      <a:pt x="3580" y="2385"/>
                      <a:pt x="3709" y="2088"/>
                      <a:pt x="3497" y="1962"/>
                    </a:cubicBezTo>
                    <a:cubicBezTo>
                      <a:pt x="2459" y="1347"/>
                      <a:pt x="1445" y="694"/>
                      <a:pt x="431" y="38"/>
                    </a:cubicBezTo>
                    <a:cubicBezTo>
                      <a:pt x="391" y="12"/>
                      <a:pt x="352"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5352625" y="3667875"/>
                <a:ext cx="197300" cy="231800"/>
              </a:xfrm>
              <a:custGeom>
                <a:avLst/>
                <a:gdLst/>
                <a:ahLst/>
                <a:cxnLst/>
                <a:rect l="l" t="t" r="r" b="b"/>
                <a:pathLst>
                  <a:path w="7892" h="9272" extrusionOk="0">
                    <a:moveTo>
                      <a:pt x="7577" y="0"/>
                    </a:moveTo>
                    <a:cubicBezTo>
                      <a:pt x="7508" y="0"/>
                      <a:pt x="7439" y="31"/>
                      <a:pt x="7390" y="104"/>
                    </a:cubicBezTo>
                    <a:lnTo>
                      <a:pt x="7389" y="104"/>
                    </a:lnTo>
                    <a:cubicBezTo>
                      <a:pt x="6271" y="1809"/>
                      <a:pt x="5033" y="3432"/>
                      <a:pt x="3686" y="4961"/>
                    </a:cubicBezTo>
                    <a:cubicBezTo>
                      <a:pt x="2504" y="6302"/>
                      <a:pt x="1126" y="7456"/>
                      <a:pt x="115" y="8942"/>
                    </a:cubicBezTo>
                    <a:cubicBezTo>
                      <a:pt x="1" y="9110"/>
                      <a:pt x="157" y="9271"/>
                      <a:pt x="317" y="9271"/>
                    </a:cubicBezTo>
                    <a:cubicBezTo>
                      <a:pt x="386" y="9271"/>
                      <a:pt x="455" y="9241"/>
                      <a:pt x="504" y="9169"/>
                    </a:cubicBezTo>
                    <a:cubicBezTo>
                      <a:pt x="1601" y="7560"/>
                      <a:pt x="3126" y="6278"/>
                      <a:pt x="4410" y="4821"/>
                    </a:cubicBezTo>
                    <a:cubicBezTo>
                      <a:pt x="5646" y="3415"/>
                      <a:pt x="6753" y="1895"/>
                      <a:pt x="7780" y="331"/>
                    </a:cubicBezTo>
                    <a:cubicBezTo>
                      <a:pt x="7892" y="161"/>
                      <a:pt x="7736" y="0"/>
                      <a:pt x="7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5387575" y="3774250"/>
                <a:ext cx="153350" cy="178575"/>
              </a:xfrm>
              <a:custGeom>
                <a:avLst/>
                <a:gdLst/>
                <a:ahLst/>
                <a:cxnLst/>
                <a:rect l="l" t="t" r="r" b="b"/>
                <a:pathLst>
                  <a:path w="6134" h="7143" extrusionOk="0">
                    <a:moveTo>
                      <a:pt x="5816" y="0"/>
                    </a:moveTo>
                    <a:cubicBezTo>
                      <a:pt x="5765" y="0"/>
                      <a:pt x="5712" y="21"/>
                      <a:pt x="5666" y="72"/>
                    </a:cubicBezTo>
                    <a:cubicBezTo>
                      <a:pt x="3723" y="2214"/>
                      <a:pt x="1919" y="4471"/>
                      <a:pt x="134" y="6745"/>
                    </a:cubicBezTo>
                    <a:cubicBezTo>
                      <a:pt x="1" y="6917"/>
                      <a:pt x="150" y="7142"/>
                      <a:pt x="308" y="7142"/>
                    </a:cubicBezTo>
                    <a:cubicBezTo>
                      <a:pt x="358" y="7142"/>
                      <a:pt x="410" y="7119"/>
                      <a:pt x="453" y="7064"/>
                    </a:cubicBezTo>
                    <a:cubicBezTo>
                      <a:pt x="2237" y="4790"/>
                      <a:pt x="4042" y="2533"/>
                      <a:pt x="5985" y="391"/>
                    </a:cubicBezTo>
                    <a:cubicBezTo>
                      <a:pt x="6134" y="226"/>
                      <a:pt x="5983" y="0"/>
                      <a:pt x="5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5415700" y="3804275"/>
                <a:ext cx="182300" cy="205100"/>
              </a:xfrm>
              <a:custGeom>
                <a:avLst/>
                <a:gdLst/>
                <a:ahLst/>
                <a:cxnLst/>
                <a:rect l="l" t="t" r="r" b="b"/>
                <a:pathLst>
                  <a:path w="7292" h="8204" extrusionOk="0">
                    <a:moveTo>
                      <a:pt x="6974" y="1"/>
                    </a:moveTo>
                    <a:cubicBezTo>
                      <a:pt x="6923" y="1"/>
                      <a:pt x="6870" y="22"/>
                      <a:pt x="6825" y="73"/>
                    </a:cubicBezTo>
                    <a:cubicBezTo>
                      <a:pt x="4545" y="2639"/>
                      <a:pt x="2075" y="5042"/>
                      <a:pt x="116" y="7875"/>
                    </a:cubicBezTo>
                    <a:cubicBezTo>
                      <a:pt x="1" y="8044"/>
                      <a:pt x="157" y="8203"/>
                      <a:pt x="317" y="8203"/>
                    </a:cubicBezTo>
                    <a:cubicBezTo>
                      <a:pt x="386" y="8203"/>
                      <a:pt x="456" y="8174"/>
                      <a:pt x="505" y="8102"/>
                    </a:cubicBezTo>
                    <a:cubicBezTo>
                      <a:pt x="2442" y="5302"/>
                      <a:pt x="4889" y="2929"/>
                      <a:pt x="7144" y="392"/>
                    </a:cubicBezTo>
                    <a:cubicBezTo>
                      <a:pt x="7291" y="226"/>
                      <a:pt x="7140" y="1"/>
                      <a:pt x="69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27"/>
            <p:cNvSpPr/>
            <p:nvPr/>
          </p:nvSpPr>
          <p:spPr>
            <a:xfrm>
              <a:off x="4719494" y="319505"/>
              <a:ext cx="140250" cy="147602"/>
            </a:xfrm>
            <a:custGeom>
              <a:avLst/>
              <a:gdLst/>
              <a:ahLst/>
              <a:cxnLst/>
              <a:rect l="l" t="t" r="r" b="b"/>
              <a:pathLst>
                <a:path w="5532" h="5822" extrusionOk="0">
                  <a:moveTo>
                    <a:pt x="2790" y="1"/>
                  </a:moveTo>
                  <a:lnTo>
                    <a:pt x="2128" y="2226"/>
                  </a:lnTo>
                  <a:lnTo>
                    <a:pt x="2128" y="2226"/>
                  </a:lnTo>
                  <a:cubicBezTo>
                    <a:pt x="957" y="2238"/>
                    <a:pt x="1" y="2262"/>
                    <a:pt x="1" y="2262"/>
                  </a:cubicBezTo>
                  <a:cubicBezTo>
                    <a:pt x="570" y="2755"/>
                    <a:pt x="1139" y="3204"/>
                    <a:pt x="1708" y="3637"/>
                  </a:cubicBezTo>
                  <a:lnTo>
                    <a:pt x="1708" y="3637"/>
                  </a:lnTo>
                  <a:lnTo>
                    <a:pt x="1058" y="5822"/>
                  </a:lnTo>
                  <a:cubicBezTo>
                    <a:pt x="1489" y="5422"/>
                    <a:pt x="2101" y="4914"/>
                    <a:pt x="2735" y="4408"/>
                  </a:cubicBezTo>
                  <a:lnTo>
                    <a:pt x="2735" y="4408"/>
                  </a:lnTo>
                  <a:cubicBezTo>
                    <a:pt x="3267" y="4805"/>
                    <a:pt x="3798" y="5204"/>
                    <a:pt x="4329" y="5629"/>
                  </a:cubicBezTo>
                  <a:cubicBezTo>
                    <a:pt x="4186" y="5056"/>
                    <a:pt x="3992" y="4325"/>
                    <a:pt x="3789" y="3581"/>
                  </a:cubicBezTo>
                  <a:lnTo>
                    <a:pt x="3789" y="3581"/>
                  </a:lnTo>
                  <a:cubicBezTo>
                    <a:pt x="4744" y="2844"/>
                    <a:pt x="5532" y="2262"/>
                    <a:pt x="5532" y="2262"/>
                  </a:cubicBezTo>
                  <a:cubicBezTo>
                    <a:pt x="4975" y="2231"/>
                    <a:pt x="4204" y="2220"/>
                    <a:pt x="3414" y="2219"/>
                  </a:cubicBezTo>
                  <a:lnTo>
                    <a:pt x="3414" y="2219"/>
                  </a:lnTo>
                  <a:cubicBezTo>
                    <a:pt x="3074" y="994"/>
                    <a:pt x="2790" y="1"/>
                    <a:pt x="2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6854597" y="958708"/>
              <a:ext cx="139058" cy="139033"/>
            </a:xfrm>
            <a:custGeom>
              <a:avLst/>
              <a:gdLst/>
              <a:ahLst/>
              <a:cxnLst/>
              <a:rect l="l" t="t" r="r" b="b"/>
              <a:pathLst>
                <a:path w="5485" h="5484" extrusionOk="0">
                  <a:moveTo>
                    <a:pt x="723" y="5483"/>
                  </a:moveTo>
                  <a:cubicBezTo>
                    <a:pt x="722" y="5483"/>
                    <a:pt x="722" y="5483"/>
                    <a:pt x="721" y="5484"/>
                  </a:cubicBezTo>
                  <a:lnTo>
                    <a:pt x="722" y="5484"/>
                  </a:lnTo>
                  <a:cubicBezTo>
                    <a:pt x="723" y="5483"/>
                    <a:pt x="723" y="5483"/>
                    <a:pt x="723" y="5483"/>
                  </a:cubicBezTo>
                  <a:close/>
                  <a:moveTo>
                    <a:pt x="2791" y="1"/>
                  </a:moveTo>
                  <a:cubicBezTo>
                    <a:pt x="2791" y="1"/>
                    <a:pt x="2445" y="1108"/>
                    <a:pt x="1991" y="2387"/>
                  </a:cubicBezTo>
                  <a:lnTo>
                    <a:pt x="1991" y="2387"/>
                  </a:lnTo>
                  <a:cubicBezTo>
                    <a:pt x="1327" y="2400"/>
                    <a:pt x="660" y="2432"/>
                    <a:pt x="0" y="2502"/>
                  </a:cubicBezTo>
                  <a:cubicBezTo>
                    <a:pt x="539" y="2851"/>
                    <a:pt x="1063" y="3179"/>
                    <a:pt x="1582" y="3500"/>
                  </a:cubicBezTo>
                  <a:lnTo>
                    <a:pt x="1582" y="3500"/>
                  </a:lnTo>
                  <a:cubicBezTo>
                    <a:pt x="1294" y="4253"/>
                    <a:pt x="992" y="4975"/>
                    <a:pt x="723" y="5483"/>
                  </a:cubicBezTo>
                  <a:lnTo>
                    <a:pt x="723" y="5483"/>
                  </a:lnTo>
                  <a:cubicBezTo>
                    <a:pt x="1453" y="5053"/>
                    <a:pt x="2126" y="4670"/>
                    <a:pt x="2805" y="4253"/>
                  </a:cubicBezTo>
                  <a:lnTo>
                    <a:pt x="2805" y="4253"/>
                  </a:lnTo>
                  <a:cubicBezTo>
                    <a:pt x="3447" y="4649"/>
                    <a:pt x="4093" y="5050"/>
                    <a:pt x="4764" y="5484"/>
                  </a:cubicBezTo>
                  <a:cubicBezTo>
                    <a:pt x="4583" y="4791"/>
                    <a:pt x="4351" y="4108"/>
                    <a:pt x="4095" y="3421"/>
                  </a:cubicBezTo>
                  <a:lnTo>
                    <a:pt x="4095" y="3421"/>
                  </a:lnTo>
                  <a:cubicBezTo>
                    <a:pt x="4535" y="3120"/>
                    <a:pt x="4993" y="2788"/>
                    <a:pt x="5484" y="2407"/>
                  </a:cubicBezTo>
                  <a:cubicBezTo>
                    <a:pt x="4905" y="2407"/>
                    <a:pt x="4307" y="2395"/>
                    <a:pt x="3698" y="2388"/>
                  </a:cubicBezTo>
                  <a:lnTo>
                    <a:pt x="3698" y="2388"/>
                  </a:lnTo>
                  <a:cubicBezTo>
                    <a:pt x="3394" y="1612"/>
                    <a:pt x="3078" y="822"/>
                    <a:pt x="2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5668863" y="3890796"/>
              <a:ext cx="136599" cy="126864"/>
            </a:xfrm>
            <a:custGeom>
              <a:avLst/>
              <a:gdLst/>
              <a:ahLst/>
              <a:cxnLst/>
              <a:rect l="l" t="t" r="r" b="b"/>
              <a:pathLst>
                <a:path w="5388" h="5004" extrusionOk="0">
                  <a:moveTo>
                    <a:pt x="2503" y="0"/>
                  </a:moveTo>
                  <a:cubicBezTo>
                    <a:pt x="2287" y="576"/>
                    <a:pt x="2071" y="1205"/>
                    <a:pt x="1856" y="1847"/>
                  </a:cubicBezTo>
                  <a:lnTo>
                    <a:pt x="1856" y="1847"/>
                  </a:lnTo>
                  <a:cubicBezTo>
                    <a:pt x="1247" y="1872"/>
                    <a:pt x="629" y="1913"/>
                    <a:pt x="1" y="1973"/>
                  </a:cubicBezTo>
                  <a:cubicBezTo>
                    <a:pt x="472" y="2297"/>
                    <a:pt x="959" y="2669"/>
                    <a:pt x="1454" y="3049"/>
                  </a:cubicBezTo>
                  <a:lnTo>
                    <a:pt x="1454" y="3049"/>
                  </a:lnTo>
                  <a:cubicBezTo>
                    <a:pt x="1227" y="3729"/>
                    <a:pt x="999" y="4396"/>
                    <a:pt x="771" y="5003"/>
                  </a:cubicBezTo>
                  <a:cubicBezTo>
                    <a:pt x="1359" y="4672"/>
                    <a:pt x="2003" y="4320"/>
                    <a:pt x="2638" y="3942"/>
                  </a:cubicBezTo>
                  <a:lnTo>
                    <a:pt x="2638" y="3942"/>
                  </a:lnTo>
                  <a:cubicBezTo>
                    <a:pt x="3186" y="4341"/>
                    <a:pt x="3738" y="4712"/>
                    <a:pt x="4283" y="5003"/>
                  </a:cubicBezTo>
                  <a:cubicBezTo>
                    <a:pt x="4213" y="4479"/>
                    <a:pt x="4048" y="3841"/>
                    <a:pt x="3834" y="3181"/>
                  </a:cubicBezTo>
                  <a:lnTo>
                    <a:pt x="3834" y="3181"/>
                  </a:lnTo>
                  <a:cubicBezTo>
                    <a:pt x="4419" y="2776"/>
                    <a:pt x="4957" y="2343"/>
                    <a:pt x="5388" y="1877"/>
                  </a:cubicBezTo>
                  <a:cubicBezTo>
                    <a:pt x="4713" y="1839"/>
                    <a:pt x="4030" y="1818"/>
                    <a:pt x="3337" y="1818"/>
                  </a:cubicBezTo>
                  <a:lnTo>
                    <a:pt x="3337" y="1818"/>
                  </a:lnTo>
                  <a:cubicBezTo>
                    <a:pt x="3060" y="1128"/>
                    <a:pt x="2764" y="485"/>
                    <a:pt x="2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438412" y="1203543"/>
              <a:ext cx="147552" cy="152445"/>
            </a:xfrm>
            <a:custGeom>
              <a:avLst/>
              <a:gdLst/>
              <a:ahLst/>
              <a:cxnLst/>
              <a:rect l="l" t="t" r="r" b="b"/>
              <a:pathLst>
                <a:path w="5820" h="6013" extrusionOk="0">
                  <a:moveTo>
                    <a:pt x="2982" y="0"/>
                  </a:moveTo>
                  <a:cubicBezTo>
                    <a:pt x="2766" y="759"/>
                    <a:pt x="2535" y="1518"/>
                    <a:pt x="2291" y="2272"/>
                  </a:cubicBezTo>
                  <a:lnTo>
                    <a:pt x="2291" y="2272"/>
                  </a:lnTo>
                  <a:cubicBezTo>
                    <a:pt x="2127" y="2268"/>
                    <a:pt x="1964" y="2267"/>
                    <a:pt x="1800" y="2267"/>
                  </a:cubicBezTo>
                  <a:cubicBezTo>
                    <a:pt x="1194" y="2267"/>
                    <a:pt x="593" y="2291"/>
                    <a:pt x="0" y="2356"/>
                  </a:cubicBezTo>
                  <a:cubicBezTo>
                    <a:pt x="485" y="2861"/>
                    <a:pt x="1088" y="3419"/>
                    <a:pt x="1718" y="3963"/>
                  </a:cubicBezTo>
                  <a:lnTo>
                    <a:pt x="1718" y="3963"/>
                  </a:lnTo>
                  <a:cubicBezTo>
                    <a:pt x="1477" y="4639"/>
                    <a:pt x="1226" y="5307"/>
                    <a:pt x="963" y="5964"/>
                  </a:cubicBezTo>
                  <a:cubicBezTo>
                    <a:pt x="1593" y="5599"/>
                    <a:pt x="2183" y="5217"/>
                    <a:pt x="2749" y="4822"/>
                  </a:cubicBezTo>
                  <a:lnTo>
                    <a:pt x="2749" y="4822"/>
                  </a:lnTo>
                  <a:cubicBezTo>
                    <a:pt x="3318" y="5279"/>
                    <a:pt x="3867" y="5693"/>
                    <a:pt x="4329" y="6013"/>
                  </a:cubicBezTo>
                  <a:cubicBezTo>
                    <a:pt x="4262" y="5282"/>
                    <a:pt x="4139" y="4591"/>
                    <a:pt x="3986" y="3913"/>
                  </a:cubicBezTo>
                  <a:lnTo>
                    <a:pt x="3986" y="3913"/>
                  </a:lnTo>
                  <a:cubicBezTo>
                    <a:pt x="4605" y="3438"/>
                    <a:pt x="5209" y="2949"/>
                    <a:pt x="5820" y="2453"/>
                  </a:cubicBezTo>
                  <a:cubicBezTo>
                    <a:pt x="5082" y="2416"/>
                    <a:pt x="4332" y="2362"/>
                    <a:pt x="3582" y="2322"/>
                  </a:cubicBezTo>
                  <a:lnTo>
                    <a:pt x="3582" y="2322"/>
                  </a:lnTo>
                  <a:cubicBezTo>
                    <a:pt x="3379" y="1572"/>
                    <a:pt x="3167" y="811"/>
                    <a:pt x="29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33529" y="4218460"/>
              <a:ext cx="129298" cy="124430"/>
            </a:xfrm>
            <a:custGeom>
              <a:avLst/>
              <a:gdLst/>
              <a:ahLst/>
              <a:cxnLst/>
              <a:rect l="l" t="t" r="r" b="b"/>
              <a:pathLst>
                <a:path w="5100" h="4908" extrusionOk="0">
                  <a:moveTo>
                    <a:pt x="2308" y="1"/>
                  </a:moveTo>
                  <a:cubicBezTo>
                    <a:pt x="2308" y="1"/>
                    <a:pt x="2094" y="911"/>
                    <a:pt x="1822" y="2011"/>
                  </a:cubicBezTo>
                  <a:lnTo>
                    <a:pt x="1822" y="2011"/>
                  </a:lnTo>
                  <a:cubicBezTo>
                    <a:pt x="876" y="2038"/>
                    <a:pt x="75" y="2062"/>
                    <a:pt x="0" y="2070"/>
                  </a:cubicBezTo>
                  <a:cubicBezTo>
                    <a:pt x="419" y="2279"/>
                    <a:pt x="990" y="2614"/>
                    <a:pt x="1579" y="2976"/>
                  </a:cubicBezTo>
                  <a:lnTo>
                    <a:pt x="1579" y="2976"/>
                  </a:lnTo>
                  <a:cubicBezTo>
                    <a:pt x="1399" y="3680"/>
                    <a:pt x="1214" y="4379"/>
                    <a:pt x="1058" y="4907"/>
                  </a:cubicBezTo>
                  <a:cubicBezTo>
                    <a:pt x="1448" y="4550"/>
                    <a:pt x="2037" y="4093"/>
                    <a:pt x="2645" y="3645"/>
                  </a:cubicBezTo>
                  <a:lnTo>
                    <a:pt x="2645" y="3645"/>
                  </a:lnTo>
                  <a:cubicBezTo>
                    <a:pt x="3547" y="4223"/>
                    <a:pt x="4281" y="4716"/>
                    <a:pt x="4281" y="4716"/>
                  </a:cubicBezTo>
                  <a:lnTo>
                    <a:pt x="3558" y="2987"/>
                  </a:lnTo>
                  <a:lnTo>
                    <a:pt x="3558" y="2987"/>
                  </a:lnTo>
                  <a:cubicBezTo>
                    <a:pt x="4403" y="2389"/>
                    <a:pt x="5099" y="1925"/>
                    <a:pt x="5099" y="1925"/>
                  </a:cubicBezTo>
                  <a:lnTo>
                    <a:pt x="5099" y="1925"/>
                  </a:lnTo>
                  <a:cubicBezTo>
                    <a:pt x="5099" y="1925"/>
                    <a:pt x="4187" y="1948"/>
                    <a:pt x="3135" y="1976"/>
                  </a:cubicBezTo>
                  <a:lnTo>
                    <a:pt x="3135" y="1976"/>
                  </a:lnTo>
                  <a:lnTo>
                    <a:pt x="2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1851639" y="799541"/>
              <a:ext cx="74993" cy="84196"/>
            </a:xfrm>
            <a:custGeom>
              <a:avLst/>
              <a:gdLst/>
              <a:ahLst/>
              <a:cxnLst/>
              <a:rect l="l" t="t" r="r" b="b"/>
              <a:pathLst>
                <a:path w="2958" h="3321" extrusionOk="0">
                  <a:moveTo>
                    <a:pt x="1588" y="1"/>
                  </a:moveTo>
                  <a:cubicBezTo>
                    <a:pt x="1408" y="417"/>
                    <a:pt x="1246" y="832"/>
                    <a:pt x="1096" y="1242"/>
                  </a:cubicBezTo>
                  <a:lnTo>
                    <a:pt x="1096" y="1242"/>
                  </a:lnTo>
                  <a:cubicBezTo>
                    <a:pt x="745" y="1243"/>
                    <a:pt x="386" y="1251"/>
                    <a:pt x="0" y="1251"/>
                  </a:cubicBezTo>
                  <a:cubicBezTo>
                    <a:pt x="289" y="1506"/>
                    <a:pt x="563" y="1748"/>
                    <a:pt x="832" y="1987"/>
                  </a:cubicBezTo>
                  <a:lnTo>
                    <a:pt x="832" y="1987"/>
                  </a:lnTo>
                  <a:cubicBezTo>
                    <a:pt x="693" y="2391"/>
                    <a:pt x="562" y="2788"/>
                    <a:pt x="434" y="3176"/>
                  </a:cubicBezTo>
                  <a:cubicBezTo>
                    <a:pt x="814" y="2958"/>
                    <a:pt x="1147" y="2755"/>
                    <a:pt x="1460" y="2546"/>
                  </a:cubicBezTo>
                  <a:lnTo>
                    <a:pt x="1460" y="2546"/>
                  </a:lnTo>
                  <a:cubicBezTo>
                    <a:pt x="1743" y="2797"/>
                    <a:pt x="2030" y="3052"/>
                    <a:pt x="2333" y="3320"/>
                  </a:cubicBezTo>
                  <a:lnTo>
                    <a:pt x="2333" y="3319"/>
                  </a:lnTo>
                  <a:cubicBezTo>
                    <a:pt x="2296" y="2903"/>
                    <a:pt x="2215" y="2493"/>
                    <a:pt x="2114" y="2077"/>
                  </a:cubicBezTo>
                  <a:lnTo>
                    <a:pt x="2114" y="2077"/>
                  </a:lnTo>
                  <a:cubicBezTo>
                    <a:pt x="2390" y="1864"/>
                    <a:pt x="2665" y="1634"/>
                    <a:pt x="2958" y="1371"/>
                  </a:cubicBezTo>
                  <a:cubicBezTo>
                    <a:pt x="2586" y="1308"/>
                    <a:pt x="2239" y="1275"/>
                    <a:pt x="1901" y="1258"/>
                  </a:cubicBezTo>
                  <a:lnTo>
                    <a:pt x="1901" y="1258"/>
                  </a:lnTo>
                  <a:cubicBezTo>
                    <a:pt x="1793" y="856"/>
                    <a:pt x="1682" y="441"/>
                    <a:pt x="1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934763" y="3293045"/>
              <a:ext cx="70150" cy="73826"/>
            </a:xfrm>
            <a:custGeom>
              <a:avLst/>
              <a:gdLst/>
              <a:ahLst/>
              <a:cxnLst/>
              <a:rect l="l" t="t" r="r" b="b"/>
              <a:pathLst>
                <a:path w="2767" h="2912" extrusionOk="0">
                  <a:moveTo>
                    <a:pt x="1372" y="1"/>
                  </a:moveTo>
                  <a:cubicBezTo>
                    <a:pt x="1372" y="1"/>
                    <a:pt x="1230" y="497"/>
                    <a:pt x="1059" y="1110"/>
                  </a:cubicBezTo>
                  <a:lnTo>
                    <a:pt x="1059" y="1110"/>
                  </a:lnTo>
                  <a:cubicBezTo>
                    <a:pt x="664" y="1110"/>
                    <a:pt x="279" y="1116"/>
                    <a:pt x="1" y="1131"/>
                  </a:cubicBezTo>
                  <a:cubicBezTo>
                    <a:pt x="1" y="1131"/>
                    <a:pt x="394" y="1422"/>
                    <a:pt x="872" y="1791"/>
                  </a:cubicBezTo>
                  <a:lnTo>
                    <a:pt x="872" y="1791"/>
                  </a:lnTo>
                  <a:cubicBezTo>
                    <a:pt x="771" y="2163"/>
                    <a:pt x="673" y="2528"/>
                    <a:pt x="602" y="2815"/>
                  </a:cubicBezTo>
                  <a:cubicBezTo>
                    <a:pt x="867" y="2602"/>
                    <a:pt x="1133" y="2403"/>
                    <a:pt x="1399" y="2204"/>
                  </a:cubicBezTo>
                  <a:lnTo>
                    <a:pt x="1399" y="2204"/>
                  </a:lnTo>
                  <a:cubicBezTo>
                    <a:pt x="1716" y="2457"/>
                    <a:pt x="2022" y="2711"/>
                    <a:pt x="2237" y="2911"/>
                  </a:cubicBezTo>
                  <a:lnTo>
                    <a:pt x="1912" y="1819"/>
                  </a:lnTo>
                  <a:lnTo>
                    <a:pt x="1912" y="1819"/>
                  </a:lnTo>
                  <a:cubicBezTo>
                    <a:pt x="2197" y="1602"/>
                    <a:pt x="2482" y="1378"/>
                    <a:pt x="2767" y="1131"/>
                  </a:cubicBezTo>
                  <a:cubicBezTo>
                    <a:pt x="2767" y="1131"/>
                    <a:pt x="2289" y="1119"/>
                    <a:pt x="1703" y="1113"/>
                  </a:cubicBezTo>
                  <a:lnTo>
                    <a:pt x="1703" y="1113"/>
                  </a:ln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1677819" y="2508037"/>
              <a:ext cx="69567" cy="69517"/>
            </a:xfrm>
            <a:custGeom>
              <a:avLst/>
              <a:gdLst/>
              <a:ahLst/>
              <a:cxnLst/>
              <a:rect l="l" t="t" r="r" b="b"/>
              <a:pathLst>
                <a:path w="2744" h="2742" extrusionOk="0">
                  <a:moveTo>
                    <a:pt x="1349" y="0"/>
                  </a:moveTo>
                  <a:cubicBezTo>
                    <a:pt x="1205" y="411"/>
                    <a:pt x="1047" y="805"/>
                    <a:pt x="895" y="1193"/>
                  </a:cubicBezTo>
                  <a:lnTo>
                    <a:pt x="895" y="1193"/>
                  </a:lnTo>
                  <a:cubicBezTo>
                    <a:pt x="590" y="1197"/>
                    <a:pt x="291" y="1203"/>
                    <a:pt x="1" y="1203"/>
                  </a:cubicBezTo>
                  <a:cubicBezTo>
                    <a:pt x="246" y="1394"/>
                    <a:pt x="476" y="1560"/>
                    <a:pt x="696" y="1711"/>
                  </a:cubicBezTo>
                  <a:lnTo>
                    <a:pt x="696" y="1711"/>
                  </a:lnTo>
                  <a:cubicBezTo>
                    <a:pt x="568" y="2054"/>
                    <a:pt x="452" y="2396"/>
                    <a:pt x="362" y="2742"/>
                  </a:cubicBezTo>
                  <a:cubicBezTo>
                    <a:pt x="697" y="2525"/>
                    <a:pt x="1020" y="2324"/>
                    <a:pt x="1340" y="2126"/>
                  </a:cubicBezTo>
                  <a:lnTo>
                    <a:pt x="1340" y="2126"/>
                  </a:lnTo>
                  <a:cubicBezTo>
                    <a:pt x="1680" y="2335"/>
                    <a:pt x="2017" y="2527"/>
                    <a:pt x="2382" y="2742"/>
                  </a:cubicBezTo>
                  <a:lnTo>
                    <a:pt x="2383" y="2742"/>
                  </a:lnTo>
                  <a:cubicBezTo>
                    <a:pt x="2248" y="2488"/>
                    <a:pt x="2097" y="2126"/>
                    <a:pt x="1953" y="1749"/>
                  </a:cubicBezTo>
                  <a:lnTo>
                    <a:pt x="1953" y="1749"/>
                  </a:lnTo>
                  <a:cubicBezTo>
                    <a:pt x="2212" y="1588"/>
                    <a:pt x="2474" y="1425"/>
                    <a:pt x="2743" y="1251"/>
                  </a:cubicBezTo>
                  <a:cubicBezTo>
                    <a:pt x="2413" y="1216"/>
                    <a:pt x="2080" y="1200"/>
                    <a:pt x="1749" y="1193"/>
                  </a:cubicBezTo>
                  <a:lnTo>
                    <a:pt x="1749" y="1193"/>
                  </a:lnTo>
                  <a:cubicBezTo>
                    <a:pt x="1522" y="554"/>
                    <a:pt x="1349" y="0"/>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3436835" y="287814"/>
              <a:ext cx="68300" cy="63407"/>
            </a:xfrm>
            <a:custGeom>
              <a:avLst/>
              <a:gdLst/>
              <a:ahLst/>
              <a:cxnLst/>
              <a:rect l="l" t="t" r="r" b="b"/>
              <a:pathLst>
                <a:path w="2694" h="2501" extrusionOk="0">
                  <a:moveTo>
                    <a:pt x="1443" y="0"/>
                  </a:moveTo>
                  <a:cubicBezTo>
                    <a:pt x="1313" y="242"/>
                    <a:pt x="1165" y="563"/>
                    <a:pt x="1026" y="908"/>
                  </a:cubicBezTo>
                  <a:lnTo>
                    <a:pt x="1026" y="908"/>
                  </a:lnTo>
                  <a:cubicBezTo>
                    <a:pt x="684" y="909"/>
                    <a:pt x="342" y="918"/>
                    <a:pt x="0" y="938"/>
                  </a:cubicBezTo>
                  <a:cubicBezTo>
                    <a:pt x="216" y="1172"/>
                    <a:pt x="485" y="1388"/>
                    <a:pt x="778" y="1590"/>
                  </a:cubicBezTo>
                  <a:lnTo>
                    <a:pt x="778" y="1590"/>
                  </a:lnTo>
                  <a:cubicBezTo>
                    <a:pt x="671" y="1920"/>
                    <a:pt x="588" y="2239"/>
                    <a:pt x="553" y="2501"/>
                  </a:cubicBezTo>
                  <a:cubicBezTo>
                    <a:pt x="826" y="2355"/>
                    <a:pt x="1102" y="2170"/>
                    <a:pt x="1376" y="1971"/>
                  </a:cubicBezTo>
                  <a:lnTo>
                    <a:pt x="1376" y="1971"/>
                  </a:lnTo>
                  <a:cubicBezTo>
                    <a:pt x="1694" y="2160"/>
                    <a:pt x="2016" y="2335"/>
                    <a:pt x="2310" y="2501"/>
                  </a:cubicBezTo>
                  <a:cubicBezTo>
                    <a:pt x="2196" y="2197"/>
                    <a:pt x="2082" y="1864"/>
                    <a:pt x="1968" y="1524"/>
                  </a:cubicBezTo>
                  <a:lnTo>
                    <a:pt x="1968" y="1524"/>
                  </a:lnTo>
                  <a:cubicBezTo>
                    <a:pt x="2215" y="1334"/>
                    <a:pt x="2459" y="1148"/>
                    <a:pt x="2694" y="986"/>
                  </a:cubicBezTo>
                  <a:cubicBezTo>
                    <a:pt x="2385" y="958"/>
                    <a:pt x="2076" y="937"/>
                    <a:pt x="1767" y="924"/>
                  </a:cubicBezTo>
                  <a:lnTo>
                    <a:pt x="1767" y="924"/>
                  </a:lnTo>
                  <a:cubicBezTo>
                    <a:pt x="1659" y="602"/>
                    <a:pt x="1551" y="288"/>
                    <a:pt x="1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5466673" y="1700464"/>
              <a:ext cx="73826" cy="76210"/>
            </a:xfrm>
            <a:custGeom>
              <a:avLst/>
              <a:gdLst/>
              <a:ahLst/>
              <a:cxnLst/>
              <a:rect l="l" t="t" r="r" b="b"/>
              <a:pathLst>
                <a:path w="2912" h="3006" extrusionOk="0">
                  <a:moveTo>
                    <a:pt x="1419" y="0"/>
                  </a:moveTo>
                  <a:cubicBezTo>
                    <a:pt x="1327" y="405"/>
                    <a:pt x="1220" y="786"/>
                    <a:pt x="1119" y="1160"/>
                  </a:cubicBezTo>
                  <a:lnTo>
                    <a:pt x="1119" y="1160"/>
                  </a:lnTo>
                  <a:cubicBezTo>
                    <a:pt x="744" y="1180"/>
                    <a:pt x="370" y="1207"/>
                    <a:pt x="1" y="1226"/>
                  </a:cubicBezTo>
                  <a:cubicBezTo>
                    <a:pt x="306" y="1474"/>
                    <a:pt x="608" y="1719"/>
                    <a:pt x="918" y="1957"/>
                  </a:cubicBezTo>
                  <a:lnTo>
                    <a:pt x="918" y="1957"/>
                  </a:lnTo>
                  <a:cubicBezTo>
                    <a:pt x="841" y="2295"/>
                    <a:pt x="779" y="2641"/>
                    <a:pt x="746" y="3006"/>
                  </a:cubicBezTo>
                  <a:cubicBezTo>
                    <a:pt x="977" y="2846"/>
                    <a:pt x="1251" y="2639"/>
                    <a:pt x="1536" y="2410"/>
                  </a:cubicBezTo>
                  <a:lnTo>
                    <a:pt x="1536" y="2410"/>
                  </a:lnTo>
                  <a:cubicBezTo>
                    <a:pt x="1819" y="2608"/>
                    <a:pt x="2114" y="2799"/>
                    <a:pt x="2430" y="2981"/>
                  </a:cubicBezTo>
                  <a:cubicBezTo>
                    <a:pt x="2298" y="2652"/>
                    <a:pt x="2172" y="2318"/>
                    <a:pt x="2052" y="1981"/>
                  </a:cubicBezTo>
                  <a:lnTo>
                    <a:pt x="2052" y="1981"/>
                  </a:lnTo>
                  <a:cubicBezTo>
                    <a:pt x="2367" y="1709"/>
                    <a:pt x="2669" y="1430"/>
                    <a:pt x="2911" y="1178"/>
                  </a:cubicBezTo>
                  <a:cubicBezTo>
                    <a:pt x="2615" y="1145"/>
                    <a:pt x="2313" y="1133"/>
                    <a:pt x="2010" y="1133"/>
                  </a:cubicBezTo>
                  <a:cubicBezTo>
                    <a:pt x="1929" y="1133"/>
                    <a:pt x="1847" y="1134"/>
                    <a:pt x="1765" y="1135"/>
                  </a:cubicBezTo>
                  <a:lnTo>
                    <a:pt x="1765" y="1135"/>
                  </a:lnTo>
                  <a:cubicBezTo>
                    <a:pt x="1643" y="759"/>
                    <a:pt x="1527" y="379"/>
                    <a:pt x="1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1988089" y="4408735"/>
              <a:ext cx="64649" cy="62240"/>
            </a:xfrm>
            <a:custGeom>
              <a:avLst/>
              <a:gdLst/>
              <a:ahLst/>
              <a:cxnLst/>
              <a:rect l="l" t="t" r="r" b="b"/>
              <a:pathLst>
                <a:path w="2550" h="2455" extrusionOk="0">
                  <a:moveTo>
                    <a:pt x="1396" y="1"/>
                  </a:moveTo>
                  <a:lnTo>
                    <a:pt x="982" y="989"/>
                  </a:lnTo>
                  <a:lnTo>
                    <a:pt x="982" y="989"/>
                  </a:lnTo>
                  <a:cubicBezTo>
                    <a:pt x="456" y="975"/>
                    <a:pt x="1" y="964"/>
                    <a:pt x="1" y="964"/>
                  </a:cubicBezTo>
                  <a:lnTo>
                    <a:pt x="1" y="964"/>
                  </a:lnTo>
                  <a:cubicBezTo>
                    <a:pt x="1" y="964"/>
                    <a:pt x="349" y="1195"/>
                    <a:pt x="771" y="1494"/>
                  </a:cubicBezTo>
                  <a:lnTo>
                    <a:pt x="771" y="1494"/>
                  </a:lnTo>
                  <a:lnTo>
                    <a:pt x="409" y="2358"/>
                  </a:lnTo>
                  <a:cubicBezTo>
                    <a:pt x="409" y="2358"/>
                    <a:pt x="776" y="2112"/>
                    <a:pt x="1228" y="1823"/>
                  </a:cubicBezTo>
                  <a:lnTo>
                    <a:pt x="1228" y="1823"/>
                  </a:lnTo>
                  <a:cubicBezTo>
                    <a:pt x="1532" y="2047"/>
                    <a:pt x="1826" y="2276"/>
                    <a:pt x="2021" y="2455"/>
                  </a:cubicBezTo>
                  <a:cubicBezTo>
                    <a:pt x="1944" y="2190"/>
                    <a:pt x="1851" y="1840"/>
                    <a:pt x="1761" y="1488"/>
                  </a:cubicBezTo>
                  <a:lnTo>
                    <a:pt x="1761" y="1488"/>
                  </a:lnTo>
                  <a:cubicBezTo>
                    <a:pt x="2055" y="1307"/>
                    <a:pt x="2341" y="1140"/>
                    <a:pt x="2550" y="1035"/>
                  </a:cubicBezTo>
                  <a:cubicBezTo>
                    <a:pt x="2512" y="1031"/>
                    <a:pt x="2112" y="1020"/>
                    <a:pt x="1640" y="1007"/>
                  </a:cubicBezTo>
                  <a:lnTo>
                    <a:pt x="1640" y="1007"/>
                  </a:lnTo>
                  <a:cubicBezTo>
                    <a:pt x="1503" y="456"/>
                    <a:pt x="1396" y="1"/>
                    <a:pt x="1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6831475" y="281146"/>
              <a:ext cx="185555" cy="371997"/>
            </a:xfrm>
            <a:custGeom>
              <a:avLst/>
              <a:gdLst/>
              <a:ahLst/>
              <a:cxnLst/>
              <a:rect l="l" t="t" r="r" b="b"/>
              <a:pathLst>
                <a:path w="7319" h="14673" extrusionOk="0">
                  <a:moveTo>
                    <a:pt x="3626" y="3640"/>
                  </a:moveTo>
                  <a:lnTo>
                    <a:pt x="3626" y="3640"/>
                  </a:lnTo>
                  <a:cubicBezTo>
                    <a:pt x="3989" y="5177"/>
                    <a:pt x="4724" y="6541"/>
                    <a:pt x="6172" y="7419"/>
                  </a:cubicBezTo>
                  <a:lnTo>
                    <a:pt x="6172" y="7419"/>
                  </a:lnTo>
                  <a:cubicBezTo>
                    <a:pt x="4515" y="8598"/>
                    <a:pt x="3945" y="10275"/>
                    <a:pt x="3589" y="12147"/>
                  </a:cubicBezTo>
                  <a:lnTo>
                    <a:pt x="3589" y="12147"/>
                  </a:lnTo>
                  <a:cubicBezTo>
                    <a:pt x="3215" y="10345"/>
                    <a:pt x="2598" y="8681"/>
                    <a:pt x="1074" y="7520"/>
                  </a:cubicBezTo>
                  <a:lnTo>
                    <a:pt x="1074" y="7520"/>
                  </a:lnTo>
                  <a:cubicBezTo>
                    <a:pt x="2465" y="6550"/>
                    <a:pt x="3228" y="5178"/>
                    <a:pt x="3626" y="3640"/>
                  </a:cubicBezTo>
                  <a:close/>
                  <a:moveTo>
                    <a:pt x="3660" y="1"/>
                  </a:moveTo>
                  <a:cubicBezTo>
                    <a:pt x="3650" y="1"/>
                    <a:pt x="3640" y="1"/>
                    <a:pt x="3631" y="2"/>
                  </a:cubicBezTo>
                  <a:lnTo>
                    <a:pt x="3631" y="2"/>
                  </a:lnTo>
                  <a:cubicBezTo>
                    <a:pt x="3457" y="10"/>
                    <a:pt x="3291" y="126"/>
                    <a:pt x="3293" y="350"/>
                  </a:cubicBezTo>
                  <a:cubicBezTo>
                    <a:pt x="3293" y="367"/>
                    <a:pt x="3294" y="385"/>
                    <a:pt x="3294" y="402"/>
                  </a:cubicBezTo>
                  <a:lnTo>
                    <a:pt x="3294" y="402"/>
                  </a:lnTo>
                  <a:cubicBezTo>
                    <a:pt x="3247" y="3074"/>
                    <a:pt x="2735" y="5758"/>
                    <a:pt x="241" y="7196"/>
                  </a:cubicBezTo>
                  <a:cubicBezTo>
                    <a:pt x="0" y="7333"/>
                    <a:pt x="13" y="7677"/>
                    <a:pt x="241" y="7818"/>
                  </a:cubicBezTo>
                  <a:cubicBezTo>
                    <a:pt x="2575" y="9269"/>
                    <a:pt x="2867" y="11924"/>
                    <a:pt x="3249" y="14413"/>
                  </a:cubicBezTo>
                  <a:cubicBezTo>
                    <a:pt x="3276" y="14587"/>
                    <a:pt x="3436" y="14673"/>
                    <a:pt x="3596" y="14673"/>
                  </a:cubicBezTo>
                  <a:cubicBezTo>
                    <a:pt x="3757" y="14673"/>
                    <a:pt x="3918" y="14586"/>
                    <a:pt x="3945" y="14413"/>
                  </a:cubicBezTo>
                  <a:cubicBezTo>
                    <a:pt x="4365" y="11786"/>
                    <a:pt x="4511" y="9164"/>
                    <a:pt x="7069" y="7704"/>
                  </a:cubicBezTo>
                  <a:cubicBezTo>
                    <a:pt x="7289" y="7577"/>
                    <a:pt x="7318" y="7197"/>
                    <a:pt x="7069" y="7080"/>
                  </a:cubicBezTo>
                  <a:cubicBezTo>
                    <a:pt x="4384" y="5818"/>
                    <a:pt x="4039" y="3017"/>
                    <a:pt x="4015" y="350"/>
                  </a:cubicBezTo>
                  <a:cubicBezTo>
                    <a:pt x="4019" y="117"/>
                    <a:pt x="3840" y="1"/>
                    <a:pt x="3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2163329" y="252675"/>
              <a:ext cx="185606" cy="372023"/>
            </a:xfrm>
            <a:custGeom>
              <a:avLst/>
              <a:gdLst/>
              <a:ahLst/>
              <a:cxnLst/>
              <a:rect l="l" t="t" r="r" b="b"/>
              <a:pathLst>
                <a:path w="7321" h="14674" extrusionOk="0">
                  <a:moveTo>
                    <a:pt x="3627" y="3636"/>
                  </a:moveTo>
                  <a:cubicBezTo>
                    <a:pt x="3990" y="5175"/>
                    <a:pt x="4725" y="6541"/>
                    <a:pt x="6174" y="7418"/>
                  </a:cubicBezTo>
                  <a:lnTo>
                    <a:pt x="6174" y="7418"/>
                  </a:lnTo>
                  <a:cubicBezTo>
                    <a:pt x="4516" y="8598"/>
                    <a:pt x="3946" y="10275"/>
                    <a:pt x="3590" y="12146"/>
                  </a:cubicBezTo>
                  <a:lnTo>
                    <a:pt x="3590" y="12146"/>
                  </a:lnTo>
                  <a:cubicBezTo>
                    <a:pt x="3216" y="10345"/>
                    <a:pt x="2599" y="8681"/>
                    <a:pt x="1075" y="7519"/>
                  </a:cubicBezTo>
                  <a:lnTo>
                    <a:pt x="1075" y="7519"/>
                  </a:lnTo>
                  <a:cubicBezTo>
                    <a:pt x="2466" y="6548"/>
                    <a:pt x="3229" y="5175"/>
                    <a:pt x="3627" y="3636"/>
                  </a:cubicBezTo>
                  <a:close/>
                  <a:moveTo>
                    <a:pt x="3652" y="0"/>
                  </a:moveTo>
                  <a:cubicBezTo>
                    <a:pt x="3487" y="0"/>
                    <a:pt x="3323" y="98"/>
                    <a:pt x="3297" y="292"/>
                  </a:cubicBezTo>
                  <a:lnTo>
                    <a:pt x="3297" y="292"/>
                  </a:lnTo>
                  <a:cubicBezTo>
                    <a:pt x="3295" y="310"/>
                    <a:pt x="3293" y="329"/>
                    <a:pt x="3293" y="349"/>
                  </a:cubicBezTo>
                  <a:lnTo>
                    <a:pt x="3294" y="349"/>
                  </a:lnTo>
                  <a:cubicBezTo>
                    <a:pt x="3294" y="367"/>
                    <a:pt x="3294" y="384"/>
                    <a:pt x="3294" y="401"/>
                  </a:cubicBezTo>
                  <a:lnTo>
                    <a:pt x="3294" y="401"/>
                  </a:lnTo>
                  <a:cubicBezTo>
                    <a:pt x="3249" y="3073"/>
                    <a:pt x="2736" y="5757"/>
                    <a:pt x="242" y="7195"/>
                  </a:cubicBezTo>
                  <a:cubicBezTo>
                    <a:pt x="1" y="7333"/>
                    <a:pt x="15" y="7677"/>
                    <a:pt x="242" y="7818"/>
                  </a:cubicBezTo>
                  <a:cubicBezTo>
                    <a:pt x="2576" y="9269"/>
                    <a:pt x="2868" y="11924"/>
                    <a:pt x="3250" y="14414"/>
                  </a:cubicBezTo>
                  <a:cubicBezTo>
                    <a:pt x="3277" y="14587"/>
                    <a:pt x="3437" y="14673"/>
                    <a:pt x="3597" y="14673"/>
                  </a:cubicBezTo>
                  <a:cubicBezTo>
                    <a:pt x="3758" y="14673"/>
                    <a:pt x="3918" y="14587"/>
                    <a:pt x="3946" y="14414"/>
                  </a:cubicBezTo>
                  <a:cubicBezTo>
                    <a:pt x="4365" y="11787"/>
                    <a:pt x="4511" y="9165"/>
                    <a:pt x="7070" y="7703"/>
                  </a:cubicBezTo>
                  <a:cubicBezTo>
                    <a:pt x="7290" y="7578"/>
                    <a:pt x="7320" y="7198"/>
                    <a:pt x="7070" y="7080"/>
                  </a:cubicBezTo>
                  <a:cubicBezTo>
                    <a:pt x="4385" y="5817"/>
                    <a:pt x="4041" y="3018"/>
                    <a:pt x="4016" y="349"/>
                  </a:cubicBezTo>
                  <a:cubicBezTo>
                    <a:pt x="4016" y="329"/>
                    <a:pt x="4014" y="309"/>
                    <a:pt x="4012" y="291"/>
                  </a:cubicBezTo>
                  <a:lnTo>
                    <a:pt x="4012" y="291"/>
                  </a:lnTo>
                  <a:cubicBezTo>
                    <a:pt x="3988" y="108"/>
                    <a:pt x="3841" y="11"/>
                    <a:pt x="3686" y="2"/>
                  </a:cubicBezTo>
                  <a:lnTo>
                    <a:pt x="3686" y="2"/>
                  </a:lnTo>
                  <a:cubicBezTo>
                    <a:pt x="3675" y="1"/>
                    <a:pt x="3664" y="0"/>
                    <a:pt x="3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27"/>
            <p:cNvGrpSpPr/>
            <p:nvPr/>
          </p:nvGrpSpPr>
          <p:grpSpPr>
            <a:xfrm>
              <a:off x="2180828" y="1054505"/>
              <a:ext cx="394510" cy="384344"/>
              <a:chOff x="2256775" y="1530300"/>
              <a:chExt cx="389025" cy="379000"/>
            </a:xfrm>
          </p:grpSpPr>
          <p:sp>
            <p:nvSpPr>
              <p:cNvPr id="314" name="Google Shape;314;p27"/>
              <p:cNvSpPr/>
              <p:nvPr/>
            </p:nvSpPr>
            <p:spPr>
              <a:xfrm>
                <a:off x="2256775" y="1530300"/>
                <a:ext cx="389025" cy="379000"/>
              </a:xfrm>
              <a:custGeom>
                <a:avLst/>
                <a:gdLst/>
                <a:ahLst/>
                <a:cxnLst/>
                <a:rect l="l" t="t" r="r" b="b"/>
                <a:pathLst>
                  <a:path w="15561" h="15160" extrusionOk="0">
                    <a:moveTo>
                      <a:pt x="7374" y="723"/>
                    </a:moveTo>
                    <a:cubicBezTo>
                      <a:pt x="7413" y="723"/>
                      <a:pt x="7453" y="723"/>
                      <a:pt x="7493" y="724"/>
                    </a:cubicBezTo>
                    <a:lnTo>
                      <a:pt x="7493" y="724"/>
                    </a:lnTo>
                    <a:cubicBezTo>
                      <a:pt x="7498" y="724"/>
                      <a:pt x="7504" y="724"/>
                      <a:pt x="7510" y="724"/>
                    </a:cubicBezTo>
                    <a:cubicBezTo>
                      <a:pt x="7511" y="724"/>
                      <a:pt x="7513" y="724"/>
                      <a:pt x="7514" y="724"/>
                    </a:cubicBezTo>
                    <a:cubicBezTo>
                      <a:pt x="7516" y="724"/>
                      <a:pt x="7518" y="724"/>
                      <a:pt x="7521" y="724"/>
                    </a:cubicBezTo>
                    <a:cubicBezTo>
                      <a:pt x="7525" y="724"/>
                      <a:pt x="7530" y="724"/>
                      <a:pt x="7535" y="724"/>
                    </a:cubicBezTo>
                    <a:lnTo>
                      <a:pt x="7535" y="724"/>
                    </a:lnTo>
                    <a:cubicBezTo>
                      <a:pt x="7558" y="724"/>
                      <a:pt x="7582" y="724"/>
                      <a:pt x="7605" y="724"/>
                    </a:cubicBezTo>
                    <a:cubicBezTo>
                      <a:pt x="11633" y="724"/>
                      <a:pt x="14511" y="3433"/>
                      <a:pt x="14443" y="7529"/>
                    </a:cubicBezTo>
                    <a:cubicBezTo>
                      <a:pt x="14377" y="11488"/>
                      <a:pt x="11215" y="14423"/>
                      <a:pt x="7324" y="14423"/>
                    </a:cubicBezTo>
                    <a:cubicBezTo>
                      <a:pt x="7320" y="14423"/>
                      <a:pt x="7317" y="14423"/>
                      <a:pt x="7313" y="14423"/>
                    </a:cubicBezTo>
                    <a:cubicBezTo>
                      <a:pt x="3508" y="14418"/>
                      <a:pt x="979" y="11059"/>
                      <a:pt x="749" y="7506"/>
                    </a:cubicBezTo>
                    <a:cubicBezTo>
                      <a:pt x="487" y="3448"/>
                      <a:pt x="3464" y="723"/>
                      <a:pt x="7374" y="723"/>
                    </a:cubicBezTo>
                    <a:close/>
                    <a:moveTo>
                      <a:pt x="7355" y="1"/>
                    </a:moveTo>
                    <a:cubicBezTo>
                      <a:pt x="3089" y="1"/>
                      <a:pt x="38" y="2878"/>
                      <a:pt x="19" y="7215"/>
                    </a:cubicBezTo>
                    <a:cubicBezTo>
                      <a:pt x="1" y="11262"/>
                      <a:pt x="2910" y="14758"/>
                      <a:pt x="6967" y="15128"/>
                    </a:cubicBezTo>
                    <a:cubicBezTo>
                      <a:pt x="7201" y="15149"/>
                      <a:pt x="7433" y="15159"/>
                      <a:pt x="7661" y="15159"/>
                    </a:cubicBezTo>
                    <a:cubicBezTo>
                      <a:pt x="11738" y="15159"/>
                      <a:pt x="14790" y="11816"/>
                      <a:pt x="15148" y="7825"/>
                    </a:cubicBezTo>
                    <a:cubicBezTo>
                      <a:pt x="15561" y="3228"/>
                      <a:pt x="12012" y="2"/>
                      <a:pt x="7606" y="2"/>
                    </a:cubicBezTo>
                    <a:cubicBezTo>
                      <a:pt x="7576" y="2"/>
                      <a:pt x="7545" y="2"/>
                      <a:pt x="7514" y="2"/>
                    </a:cubicBezTo>
                    <a:lnTo>
                      <a:pt x="7513" y="2"/>
                    </a:lnTo>
                    <a:cubicBezTo>
                      <a:pt x="7460" y="1"/>
                      <a:pt x="7408" y="1"/>
                      <a:pt x="7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2264425" y="1572250"/>
                <a:ext cx="217500" cy="198950"/>
              </a:xfrm>
              <a:custGeom>
                <a:avLst/>
                <a:gdLst/>
                <a:ahLst/>
                <a:cxnLst/>
                <a:rect l="l" t="t" r="r" b="b"/>
                <a:pathLst>
                  <a:path w="8700" h="7958" extrusionOk="0">
                    <a:moveTo>
                      <a:pt x="2531" y="0"/>
                    </a:moveTo>
                    <a:cubicBezTo>
                      <a:pt x="2384" y="0"/>
                      <a:pt x="2226" y="165"/>
                      <a:pt x="2312" y="345"/>
                    </a:cubicBezTo>
                    <a:cubicBezTo>
                      <a:pt x="2764" y="1294"/>
                      <a:pt x="3095" y="1981"/>
                      <a:pt x="3862" y="1981"/>
                    </a:cubicBezTo>
                    <a:cubicBezTo>
                      <a:pt x="4115" y="1981"/>
                      <a:pt x="4416" y="1906"/>
                      <a:pt x="4784" y="1741"/>
                    </a:cubicBezTo>
                    <a:cubicBezTo>
                      <a:pt x="5361" y="1482"/>
                      <a:pt x="5813" y="1295"/>
                      <a:pt x="6373" y="1295"/>
                    </a:cubicBezTo>
                    <a:cubicBezTo>
                      <a:pt x="6511" y="1295"/>
                      <a:pt x="6656" y="1307"/>
                      <a:pt x="6810" y="1331"/>
                    </a:cubicBezTo>
                    <a:cubicBezTo>
                      <a:pt x="7641" y="1433"/>
                      <a:pt x="7659" y="1958"/>
                      <a:pt x="6867" y="2906"/>
                    </a:cubicBezTo>
                    <a:cubicBezTo>
                      <a:pt x="6578" y="3045"/>
                      <a:pt x="6274" y="3147"/>
                      <a:pt x="5960" y="3209"/>
                    </a:cubicBezTo>
                    <a:cubicBezTo>
                      <a:pt x="5268" y="3378"/>
                      <a:pt x="4440" y="3422"/>
                      <a:pt x="3863" y="3896"/>
                    </a:cubicBezTo>
                    <a:cubicBezTo>
                      <a:pt x="3632" y="4085"/>
                      <a:pt x="3274" y="4407"/>
                      <a:pt x="3478" y="4756"/>
                    </a:cubicBezTo>
                    <a:cubicBezTo>
                      <a:pt x="3630" y="5019"/>
                      <a:pt x="3806" y="5173"/>
                      <a:pt x="4051" y="5363"/>
                    </a:cubicBezTo>
                    <a:cubicBezTo>
                      <a:pt x="4156" y="5445"/>
                      <a:pt x="4264" y="5524"/>
                      <a:pt x="4377" y="5597"/>
                    </a:cubicBezTo>
                    <a:cubicBezTo>
                      <a:pt x="5325" y="6198"/>
                      <a:pt x="5062" y="6638"/>
                      <a:pt x="3589" y="6916"/>
                    </a:cubicBezTo>
                    <a:cubicBezTo>
                      <a:pt x="3218" y="6753"/>
                      <a:pt x="2711" y="6276"/>
                      <a:pt x="2226" y="6276"/>
                    </a:cubicBezTo>
                    <a:cubicBezTo>
                      <a:pt x="2138" y="6276"/>
                      <a:pt x="2051" y="6291"/>
                      <a:pt x="1966" y="6327"/>
                    </a:cubicBezTo>
                    <a:cubicBezTo>
                      <a:pt x="1281" y="6613"/>
                      <a:pt x="762" y="7134"/>
                      <a:pt x="183" y="7587"/>
                    </a:cubicBezTo>
                    <a:cubicBezTo>
                      <a:pt x="1" y="7729"/>
                      <a:pt x="166" y="7958"/>
                      <a:pt x="356" y="7958"/>
                    </a:cubicBezTo>
                    <a:cubicBezTo>
                      <a:pt x="405" y="7958"/>
                      <a:pt x="456" y="7942"/>
                      <a:pt x="502" y="7906"/>
                    </a:cubicBezTo>
                    <a:cubicBezTo>
                      <a:pt x="1009" y="7510"/>
                      <a:pt x="1563" y="6832"/>
                      <a:pt x="2264" y="6832"/>
                    </a:cubicBezTo>
                    <a:cubicBezTo>
                      <a:pt x="2442" y="6832"/>
                      <a:pt x="2629" y="6875"/>
                      <a:pt x="2827" y="6978"/>
                    </a:cubicBezTo>
                    <a:cubicBezTo>
                      <a:pt x="3244" y="7192"/>
                      <a:pt x="3548" y="7425"/>
                      <a:pt x="4014" y="7515"/>
                    </a:cubicBezTo>
                    <a:cubicBezTo>
                      <a:pt x="4085" y="7529"/>
                      <a:pt x="4155" y="7536"/>
                      <a:pt x="4226" y="7536"/>
                    </a:cubicBezTo>
                    <a:cubicBezTo>
                      <a:pt x="4698" y="7536"/>
                      <a:pt x="5145" y="7238"/>
                      <a:pt x="5403" y="6869"/>
                    </a:cubicBezTo>
                    <a:cubicBezTo>
                      <a:pt x="5649" y="6517"/>
                      <a:pt x="5358" y="5885"/>
                      <a:pt x="5110" y="5636"/>
                    </a:cubicBezTo>
                    <a:cubicBezTo>
                      <a:pt x="4808" y="5331"/>
                      <a:pt x="4467" y="5121"/>
                      <a:pt x="4125" y="4854"/>
                    </a:cubicBezTo>
                    <a:cubicBezTo>
                      <a:pt x="3308" y="4217"/>
                      <a:pt x="5940" y="3672"/>
                      <a:pt x="6080" y="3643"/>
                    </a:cubicBezTo>
                    <a:cubicBezTo>
                      <a:pt x="7075" y="3441"/>
                      <a:pt x="8699" y="2423"/>
                      <a:pt x="7764" y="1276"/>
                    </a:cubicBezTo>
                    <a:cubicBezTo>
                      <a:pt x="7428" y="865"/>
                      <a:pt x="6666" y="823"/>
                      <a:pt x="6143" y="823"/>
                    </a:cubicBezTo>
                    <a:cubicBezTo>
                      <a:pt x="6094" y="823"/>
                      <a:pt x="6047" y="823"/>
                      <a:pt x="6003" y="823"/>
                    </a:cubicBezTo>
                    <a:cubicBezTo>
                      <a:pt x="5611" y="828"/>
                      <a:pt x="5277" y="994"/>
                      <a:pt x="4931" y="1158"/>
                    </a:cubicBezTo>
                    <a:cubicBezTo>
                      <a:pt x="4612" y="1309"/>
                      <a:pt x="4339" y="1377"/>
                      <a:pt x="4102" y="1377"/>
                    </a:cubicBezTo>
                    <a:cubicBezTo>
                      <a:pt x="3420" y="1377"/>
                      <a:pt x="3036" y="819"/>
                      <a:pt x="2702" y="116"/>
                    </a:cubicBezTo>
                    <a:cubicBezTo>
                      <a:pt x="2663" y="34"/>
                      <a:pt x="2598" y="0"/>
                      <a:pt x="2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2467275" y="1547000"/>
                <a:ext cx="161950" cy="169500"/>
              </a:xfrm>
              <a:custGeom>
                <a:avLst/>
                <a:gdLst/>
                <a:ahLst/>
                <a:cxnLst/>
                <a:rect l="l" t="t" r="r" b="b"/>
                <a:pathLst>
                  <a:path w="6478" h="6780" extrusionOk="0">
                    <a:moveTo>
                      <a:pt x="1659" y="0"/>
                    </a:moveTo>
                    <a:cubicBezTo>
                      <a:pt x="1546" y="0"/>
                      <a:pt x="1436" y="73"/>
                      <a:pt x="1441" y="219"/>
                    </a:cubicBezTo>
                    <a:lnTo>
                      <a:pt x="1442" y="219"/>
                    </a:lnTo>
                    <a:cubicBezTo>
                      <a:pt x="1460" y="762"/>
                      <a:pt x="1540" y="1279"/>
                      <a:pt x="1633" y="1814"/>
                    </a:cubicBezTo>
                    <a:cubicBezTo>
                      <a:pt x="1820" y="2895"/>
                      <a:pt x="1053" y="3546"/>
                      <a:pt x="483" y="4349"/>
                    </a:cubicBezTo>
                    <a:cubicBezTo>
                      <a:pt x="0" y="5032"/>
                      <a:pt x="223" y="5659"/>
                      <a:pt x="842" y="6117"/>
                    </a:cubicBezTo>
                    <a:cubicBezTo>
                      <a:pt x="1304" y="6459"/>
                      <a:pt x="2057" y="6779"/>
                      <a:pt x="2709" y="6779"/>
                    </a:cubicBezTo>
                    <a:cubicBezTo>
                      <a:pt x="2928" y="6779"/>
                      <a:pt x="3136" y="6743"/>
                      <a:pt x="3318" y="6659"/>
                    </a:cubicBezTo>
                    <a:cubicBezTo>
                      <a:pt x="4017" y="6336"/>
                      <a:pt x="3058" y="5418"/>
                      <a:pt x="4354" y="5245"/>
                    </a:cubicBezTo>
                    <a:cubicBezTo>
                      <a:pt x="4482" y="5228"/>
                      <a:pt x="4607" y="5222"/>
                      <a:pt x="4730" y="5222"/>
                    </a:cubicBezTo>
                    <a:cubicBezTo>
                      <a:pt x="4986" y="5222"/>
                      <a:pt x="5234" y="5247"/>
                      <a:pt x="5484" y="5247"/>
                    </a:cubicBezTo>
                    <a:cubicBezTo>
                      <a:pt x="5730" y="5247"/>
                      <a:pt x="5977" y="5223"/>
                      <a:pt x="6236" y="5125"/>
                    </a:cubicBezTo>
                    <a:cubicBezTo>
                      <a:pt x="6478" y="5035"/>
                      <a:pt x="6408" y="4675"/>
                      <a:pt x="6195" y="4675"/>
                    </a:cubicBezTo>
                    <a:cubicBezTo>
                      <a:pt x="6171" y="4675"/>
                      <a:pt x="6144" y="4680"/>
                      <a:pt x="6116" y="4690"/>
                    </a:cubicBezTo>
                    <a:cubicBezTo>
                      <a:pt x="5925" y="4763"/>
                      <a:pt x="5709" y="4783"/>
                      <a:pt x="5483" y="4783"/>
                    </a:cubicBezTo>
                    <a:cubicBezTo>
                      <a:pt x="5186" y="4783"/>
                      <a:pt x="4873" y="4748"/>
                      <a:pt x="4574" y="4748"/>
                    </a:cubicBezTo>
                    <a:cubicBezTo>
                      <a:pt x="4230" y="4748"/>
                      <a:pt x="3906" y="4794"/>
                      <a:pt x="3653" y="4994"/>
                    </a:cubicBezTo>
                    <a:cubicBezTo>
                      <a:pt x="3371" y="5217"/>
                      <a:pt x="3269" y="5391"/>
                      <a:pt x="3201" y="5743"/>
                    </a:cubicBezTo>
                    <a:cubicBezTo>
                      <a:pt x="3118" y="6177"/>
                      <a:pt x="2908" y="6308"/>
                      <a:pt x="2660" y="6308"/>
                    </a:cubicBezTo>
                    <a:cubicBezTo>
                      <a:pt x="2389" y="6308"/>
                      <a:pt x="2074" y="6151"/>
                      <a:pt x="1831" y="6065"/>
                    </a:cubicBezTo>
                    <a:cubicBezTo>
                      <a:pt x="1562" y="5989"/>
                      <a:pt x="1304" y="5875"/>
                      <a:pt x="1068" y="5726"/>
                    </a:cubicBezTo>
                    <a:cubicBezTo>
                      <a:pt x="82" y="5193"/>
                      <a:pt x="1249" y="4088"/>
                      <a:pt x="1553" y="3715"/>
                    </a:cubicBezTo>
                    <a:cubicBezTo>
                      <a:pt x="1786" y="3432"/>
                      <a:pt x="1929" y="3122"/>
                      <a:pt x="2050" y="2784"/>
                    </a:cubicBezTo>
                    <a:cubicBezTo>
                      <a:pt x="2325" y="2019"/>
                      <a:pt x="1918" y="983"/>
                      <a:pt x="1892" y="219"/>
                    </a:cubicBezTo>
                    <a:cubicBezTo>
                      <a:pt x="1887" y="73"/>
                      <a:pt x="1772" y="0"/>
                      <a:pt x="1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2407650" y="1727300"/>
                <a:ext cx="222525" cy="105975"/>
              </a:xfrm>
              <a:custGeom>
                <a:avLst/>
                <a:gdLst/>
                <a:ahLst/>
                <a:cxnLst/>
                <a:rect l="l" t="t" r="r" b="b"/>
                <a:pathLst>
                  <a:path w="8901" h="4239" extrusionOk="0">
                    <a:moveTo>
                      <a:pt x="8553" y="0"/>
                    </a:moveTo>
                    <a:cubicBezTo>
                      <a:pt x="8520" y="0"/>
                      <a:pt x="8485" y="8"/>
                      <a:pt x="8449" y="26"/>
                    </a:cubicBezTo>
                    <a:lnTo>
                      <a:pt x="8447" y="27"/>
                    </a:lnTo>
                    <a:cubicBezTo>
                      <a:pt x="8008" y="246"/>
                      <a:pt x="7559" y="292"/>
                      <a:pt x="7108" y="292"/>
                    </a:cubicBezTo>
                    <a:cubicBezTo>
                      <a:pt x="6772" y="292"/>
                      <a:pt x="6435" y="267"/>
                      <a:pt x="6098" y="267"/>
                    </a:cubicBezTo>
                    <a:cubicBezTo>
                      <a:pt x="5768" y="267"/>
                      <a:pt x="5439" y="291"/>
                      <a:pt x="5112" y="388"/>
                    </a:cubicBezTo>
                    <a:cubicBezTo>
                      <a:pt x="4886" y="454"/>
                      <a:pt x="4017" y="838"/>
                      <a:pt x="3992" y="846"/>
                    </a:cubicBezTo>
                    <a:cubicBezTo>
                      <a:pt x="3806" y="918"/>
                      <a:pt x="3661" y="947"/>
                      <a:pt x="3540" y="947"/>
                    </a:cubicBezTo>
                    <a:cubicBezTo>
                      <a:pt x="3148" y="947"/>
                      <a:pt x="3007" y="641"/>
                      <a:pt x="2549" y="485"/>
                    </a:cubicBezTo>
                    <a:cubicBezTo>
                      <a:pt x="2270" y="390"/>
                      <a:pt x="1986" y="340"/>
                      <a:pt x="1717" y="340"/>
                    </a:cubicBezTo>
                    <a:cubicBezTo>
                      <a:pt x="920" y="340"/>
                      <a:pt x="243" y="777"/>
                      <a:pt x="130" y="1783"/>
                    </a:cubicBezTo>
                    <a:cubicBezTo>
                      <a:pt x="0" y="2916"/>
                      <a:pt x="976" y="3285"/>
                      <a:pt x="1915" y="3518"/>
                    </a:cubicBezTo>
                    <a:cubicBezTo>
                      <a:pt x="2607" y="3690"/>
                      <a:pt x="3308" y="3860"/>
                      <a:pt x="4004" y="4004"/>
                    </a:cubicBezTo>
                    <a:cubicBezTo>
                      <a:pt x="4109" y="4026"/>
                      <a:pt x="4216" y="4035"/>
                      <a:pt x="4324" y="4035"/>
                    </a:cubicBezTo>
                    <a:cubicBezTo>
                      <a:pt x="4883" y="4035"/>
                      <a:pt x="5489" y="3795"/>
                      <a:pt x="6039" y="3795"/>
                    </a:cubicBezTo>
                    <a:cubicBezTo>
                      <a:pt x="6374" y="3795"/>
                      <a:pt x="6689" y="3884"/>
                      <a:pt x="6959" y="4169"/>
                    </a:cubicBezTo>
                    <a:cubicBezTo>
                      <a:pt x="7005" y="4218"/>
                      <a:pt x="7058" y="4238"/>
                      <a:pt x="7109" y="4238"/>
                    </a:cubicBezTo>
                    <a:cubicBezTo>
                      <a:pt x="7279" y="4238"/>
                      <a:pt x="7432" y="4012"/>
                      <a:pt x="7278" y="3850"/>
                    </a:cubicBezTo>
                    <a:cubicBezTo>
                      <a:pt x="6921" y="3474"/>
                      <a:pt x="6521" y="3362"/>
                      <a:pt x="6098" y="3362"/>
                    </a:cubicBezTo>
                    <a:cubicBezTo>
                      <a:pt x="5552" y="3362"/>
                      <a:pt x="4968" y="3547"/>
                      <a:pt x="4384" y="3589"/>
                    </a:cubicBezTo>
                    <a:cubicBezTo>
                      <a:pt x="4351" y="3591"/>
                      <a:pt x="4315" y="3592"/>
                      <a:pt x="4275" y="3592"/>
                    </a:cubicBezTo>
                    <a:cubicBezTo>
                      <a:pt x="3351" y="3592"/>
                      <a:pt x="665" y="2969"/>
                      <a:pt x="549" y="2055"/>
                    </a:cubicBezTo>
                    <a:cubicBezTo>
                      <a:pt x="597" y="1214"/>
                      <a:pt x="1074" y="795"/>
                      <a:pt x="1979" y="795"/>
                    </a:cubicBezTo>
                    <a:cubicBezTo>
                      <a:pt x="2007" y="795"/>
                      <a:pt x="2037" y="795"/>
                      <a:pt x="2066" y="796"/>
                    </a:cubicBezTo>
                    <a:cubicBezTo>
                      <a:pt x="2494" y="869"/>
                      <a:pt x="2819" y="1188"/>
                      <a:pt x="3198" y="1364"/>
                    </a:cubicBezTo>
                    <a:cubicBezTo>
                      <a:pt x="3289" y="1406"/>
                      <a:pt x="3389" y="1424"/>
                      <a:pt x="3494" y="1424"/>
                    </a:cubicBezTo>
                    <a:cubicBezTo>
                      <a:pt x="3860" y="1424"/>
                      <a:pt x="4285" y="1213"/>
                      <a:pt x="4562" y="1106"/>
                    </a:cubicBezTo>
                    <a:cubicBezTo>
                      <a:pt x="5947" y="569"/>
                      <a:pt x="7364" y="1069"/>
                      <a:pt x="8676" y="415"/>
                    </a:cubicBezTo>
                    <a:cubicBezTo>
                      <a:pt x="8901" y="304"/>
                      <a:pt x="8762"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2309200" y="1805100"/>
                <a:ext cx="181000" cy="95675"/>
              </a:xfrm>
              <a:custGeom>
                <a:avLst/>
                <a:gdLst/>
                <a:ahLst/>
                <a:cxnLst/>
                <a:rect l="l" t="t" r="r" b="b"/>
                <a:pathLst>
                  <a:path w="7240" h="3827" extrusionOk="0">
                    <a:moveTo>
                      <a:pt x="1952" y="0"/>
                    </a:moveTo>
                    <a:cubicBezTo>
                      <a:pt x="1117" y="0"/>
                      <a:pt x="495" y="565"/>
                      <a:pt x="99" y="1265"/>
                    </a:cubicBezTo>
                    <a:cubicBezTo>
                      <a:pt x="0" y="1441"/>
                      <a:pt x="157" y="1604"/>
                      <a:pt x="309" y="1604"/>
                    </a:cubicBezTo>
                    <a:cubicBezTo>
                      <a:pt x="377" y="1604"/>
                      <a:pt x="445" y="1571"/>
                      <a:pt x="488" y="1493"/>
                    </a:cubicBezTo>
                    <a:lnTo>
                      <a:pt x="490" y="1492"/>
                    </a:lnTo>
                    <a:cubicBezTo>
                      <a:pt x="812" y="919"/>
                      <a:pt x="1489" y="428"/>
                      <a:pt x="2137" y="428"/>
                    </a:cubicBezTo>
                    <a:cubicBezTo>
                      <a:pt x="2539" y="428"/>
                      <a:pt x="2930" y="617"/>
                      <a:pt x="3219" y="1093"/>
                    </a:cubicBezTo>
                    <a:cubicBezTo>
                      <a:pt x="3471" y="1508"/>
                      <a:pt x="3790" y="1825"/>
                      <a:pt x="4234" y="2019"/>
                    </a:cubicBezTo>
                    <a:cubicBezTo>
                      <a:pt x="5332" y="2497"/>
                      <a:pt x="6918" y="1595"/>
                      <a:pt x="6630" y="3543"/>
                    </a:cubicBezTo>
                    <a:cubicBezTo>
                      <a:pt x="6605" y="3714"/>
                      <a:pt x="6752" y="3827"/>
                      <a:pt x="6883" y="3827"/>
                    </a:cubicBezTo>
                    <a:cubicBezTo>
                      <a:pt x="6969" y="3827"/>
                      <a:pt x="7048" y="3778"/>
                      <a:pt x="7065" y="3664"/>
                    </a:cubicBezTo>
                    <a:cubicBezTo>
                      <a:pt x="7161" y="3010"/>
                      <a:pt x="7240" y="2342"/>
                      <a:pt x="6649" y="1918"/>
                    </a:cubicBezTo>
                    <a:cubicBezTo>
                      <a:pt x="6342" y="1698"/>
                      <a:pt x="5933" y="1677"/>
                      <a:pt x="5513" y="1677"/>
                    </a:cubicBezTo>
                    <a:cubicBezTo>
                      <a:pt x="5414" y="1677"/>
                      <a:pt x="5315" y="1678"/>
                      <a:pt x="5216" y="1678"/>
                    </a:cubicBezTo>
                    <a:cubicBezTo>
                      <a:pt x="4876" y="1678"/>
                      <a:pt x="4542" y="1665"/>
                      <a:pt x="4263" y="1543"/>
                    </a:cubicBezTo>
                    <a:cubicBezTo>
                      <a:pt x="3747" y="1317"/>
                      <a:pt x="3571" y="687"/>
                      <a:pt x="3186" y="316"/>
                    </a:cubicBezTo>
                    <a:cubicBezTo>
                      <a:pt x="2923" y="63"/>
                      <a:pt x="2493" y="47"/>
                      <a:pt x="2158" y="12"/>
                    </a:cubicBezTo>
                    <a:cubicBezTo>
                      <a:pt x="2088" y="4"/>
                      <a:pt x="2019" y="0"/>
                      <a:pt x="1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7"/>
            <p:cNvGrpSpPr/>
            <p:nvPr/>
          </p:nvGrpSpPr>
          <p:grpSpPr>
            <a:xfrm>
              <a:off x="6710813" y="1790286"/>
              <a:ext cx="390403" cy="310416"/>
              <a:chOff x="6723775" y="2255850"/>
              <a:chExt cx="384975" cy="306100"/>
            </a:xfrm>
          </p:grpSpPr>
          <p:sp>
            <p:nvSpPr>
              <p:cNvPr id="320" name="Google Shape;320;p27"/>
              <p:cNvSpPr/>
              <p:nvPr/>
            </p:nvSpPr>
            <p:spPr>
              <a:xfrm>
                <a:off x="6723775" y="2255850"/>
                <a:ext cx="384975" cy="306100"/>
              </a:xfrm>
              <a:custGeom>
                <a:avLst/>
                <a:gdLst/>
                <a:ahLst/>
                <a:cxnLst/>
                <a:rect l="l" t="t" r="r" b="b"/>
                <a:pathLst>
                  <a:path w="15399" h="12244" extrusionOk="0">
                    <a:moveTo>
                      <a:pt x="8269" y="731"/>
                    </a:moveTo>
                    <a:cubicBezTo>
                      <a:pt x="8510" y="731"/>
                      <a:pt x="8759" y="746"/>
                      <a:pt x="9015" y="776"/>
                    </a:cubicBezTo>
                    <a:lnTo>
                      <a:pt x="9015" y="776"/>
                    </a:lnTo>
                    <a:cubicBezTo>
                      <a:pt x="12251" y="1257"/>
                      <a:pt x="14469" y="3682"/>
                      <a:pt x="13959" y="7038"/>
                    </a:cubicBezTo>
                    <a:cubicBezTo>
                      <a:pt x="13520" y="9924"/>
                      <a:pt x="11180" y="11480"/>
                      <a:pt x="8531" y="11480"/>
                    </a:cubicBezTo>
                    <a:cubicBezTo>
                      <a:pt x="8133" y="11480"/>
                      <a:pt x="7729" y="11445"/>
                      <a:pt x="7322" y="11374"/>
                    </a:cubicBezTo>
                    <a:cubicBezTo>
                      <a:pt x="822" y="10237"/>
                      <a:pt x="2138" y="731"/>
                      <a:pt x="8269" y="731"/>
                    </a:cubicBezTo>
                    <a:close/>
                    <a:moveTo>
                      <a:pt x="8146" y="0"/>
                    </a:moveTo>
                    <a:cubicBezTo>
                      <a:pt x="1278" y="0"/>
                      <a:pt x="1" y="10453"/>
                      <a:pt x="7131" y="12070"/>
                    </a:cubicBezTo>
                    <a:cubicBezTo>
                      <a:pt x="7649" y="12187"/>
                      <a:pt x="8161" y="12244"/>
                      <a:pt x="8658" y="12244"/>
                    </a:cubicBezTo>
                    <a:cubicBezTo>
                      <a:pt x="11588" y="12244"/>
                      <a:pt x="14043" y="10286"/>
                      <a:pt x="14655" y="7231"/>
                    </a:cubicBezTo>
                    <a:cubicBezTo>
                      <a:pt x="15398" y="3525"/>
                      <a:pt x="12735" y="598"/>
                      <a:pt x="9194" y="78"/>
                    </a:cubicBezTo>
                    <a:cubicBezTo>
                      <a:pt x="9178" y="76"/>
                      <a:pt x="9162" y="74"/>
                      <a:pt x="9147" y="74"/>
                    </a:cubicBezTo>
                    <a:lnTo>
                      <a:pt x="9147" y="74"/>
                    </a:lnTo>
                    <a:cubicBezTo>
                      <a:pt x="9131" y="70"/>
                      <a:pt x="9115" y="67"/>
                      <a:pt x="9098" y="64"/>
                    </a:cubicBezTo>
                    <a:cubicBezTo>
                      <a:pt x="8770" y="21"/>
                      <a:pt x="8453" y="0"/>
                      <a:pt x="8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6790300" y="2294100"/>
                <a:ext cx="220575" cy="167725"/>
              </a:xfrm>
              <a:custGeom>
                <a:avLst/>
                <a:gdLst/>
                <a:ahLst/>
                <a:cxnLst/>
                <a:rect l="l" t="t" r="r" b="b"/>
                <a:pathLst>
                  <a:path w="8823" h="6709" extrusionOk="0">
                    <a:moveTo>
                      <a:pt x="1812" y="1"/>
                    </a:moveTo>
                    <a:cubicBezTo>
                      <a:pt x="1700" y="1"/>
                      <a:pt x="1597" y="72"/>
                      <a:pt x="1615" y="215"/>
                    </a:cubicBezTo>
                    <a:cubicBezTo>
                      <a:pt x="1770" y="1459"/>
                      <a:pt x="2385" y="1943"/>
                      <a:pt x="3621" y="1944"/>
                    </a:cubicBezTo>
                    <a:cubicBezTo>
                      <a:pt x="4947" y="1946"/>
                      <a:pt x="5527" y="1995"/>
                      <a:pt x="5743" y="3566"/>
                    </a:cubicBezTo>
                    <a:cubicBezTo>
                      <a:pt x="5820" y="4125"/>
                      <a:pt x="6114" y="4612"/>
                      <a:pt x="6711" y="4762"/>
                    </a:cubicBezTo>
                    <a:cubicBezTo>
                      <a:pt x="7067" y="4852"/>
                      <a:pt x="7422" y="4872"/>
                      <a:pt x="7785" y="4935"/>
                    </a:cubicBezTo>
                    <a:cubicBezTo>
                      <a:pt x="7866" y="5802"/>
                      <a:pt x="7591" y="6235"/>
                      <a:pt x="6964" y="6235"/>
                    </a:cubicBezTo>
                    <a:cubicBezTo>
                      <a:pt x="6895" y="6235"/>
                      <a:pt x="6822" y="6230"/>
                      <a:pt x="6744" y="6220"/>
                    </a:cubicBezTo>
                    <a:cubicBezTo>
                      <a:pt x="6185" y="6188"/>
                      <a:pt x="5749" y="5968"/>
                      <a:pt x="5436" y="5563"/>
                    </a:cubicBezTo>
                    <a:cubicBezTo>
                      <a:pt x="5042" y="5154"/>
                      <a:pt x="4605" y="4401"/>
                      <a:pt x="3945" y="4379"/>
                    </a:cubicBezTo>
                    <a:cubicBezTo>
                      <a:pt x="3917" y="4378"/>
                      <a:pt x="3890" y="4378"/>
                      <a:pt x="3863" y="4378"/>
                    </a:cubicBezTo>
                    <a:cubicBezTo>
                      <a:pt x="3402" y="4378"/>
                      <a:pt x="3065" y="4513"/>
                      <a:pt x="2715" y="4830"/>
                    </a:cubicBezTo>
                    <a:cubicBezTo>
                      <a:pt x="2156" y="5336"/>
                      <a:pt x="1941" y="6228"/>
                      <a:pt x="1333" y="6228"/>
                    </a:cubicBezTo>
                    <a:cubicBezTo>
                      <a:pt x="1116" y="6228"/>
                      <a:pt x="849" y="6114"/>
                      <a:pt x="498" y="5828"/>
                    </a:cubicBezTo>
                    <a:cubicBezTo>
                      <a:pt x="450" y="5789"/>
                      <a:pt x="399" y="5773"/>
                      <a:pt x="349" y="5773"/>
                    </a:cubicBezTo>
                    <a:cubicBezTo>
                      <a:pt x="163" y="5773"/>
                      <a:pt x="0" y="6001"/>
                      <a:pt x="178" y="6147"/>
                    </a:cubicBezTo>
                    <a:cubicBezTo>
                      <a:pt x="657" y="6536"/>
                      <a:pt x="1034" y="6709"/>
                      <a:pt x="1357" y="6709"/>
                    </a:cubicBezTo>
                    <a:cubicBezTo>
                      <a:pt x="1901" y="6709"/>
                      <a:pt x="2298" y="6222"/>
                      <a:pt x="2786" y="5460"/>
                    </a:cubicBezTo>
                    <a:cubicBezTo>
                      <a:pt x="3072" y="5015"/>
                      <a:pt x="3351" y="4845"/>
                      <a:pt x="3624" y="4845"/>
                    </a:cubicBezTo>
                    <a:cubicBezTo>
                      <a:pt x="4444" y="4845"/>
                      <a:pt x="5222" y="6370"/>
                      <a:pt x="6049" y="6565"/>
                    </a:cubicBezTo>
                    <a:cubicBezTo>
                      <a:pt x="6298" y="6623"/>
                      <a:pt x="6616" y="6671"/>
                      <a:pt x="6939" y="6671"/>
                    </a:cubicBezTo>
                    <a:cubicBezTo>
                      <a:pt x="7420" y="6671"/>
                      <a:pt x="7911" y="6565"/>
                      <a:pt x="8196" y="6236"/>
                    </a:cubicBezTo>
                    <a:cubicBezTo>
                      <a:pt x="8492" y="5895"/>
                      <a:pt x="8822" y="5195"/>
                      <a:pt x="8393" y="4799"/>
                    </a:cubicBezTo>
                    <a:cubicBezTo>
                      <a:pt x="8154" y="4577"/>
                      <a:pt x="7982" y="4513"/>
                      <a:pt x="7648" y="4455"/>
                    </a:cubicBezTo>
                    <a:cubicBezTo>
                      <a:pt x="6769" y="4301"/>
                      <a:pt x="6359" y="3573"/>
                      <a:pt x="6130" y="2793"/>
                    </a:cubicBezTo>
                    <a:cubicBezTo>
                      <a:pt x="5461" y="517"/>
                      <a:pt x="2353" y="2519"/>
                      <a:pt x="2066" y="215"/>
                    </a:cubicBezTo>
                    <a:cubicBezTo>
                      <a:pt x="2048" y="73"/>
                      <a:pt x="1926" y="1"/>
                      <a:pt x="1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6953725" y="2266800"/>
                <a:ext cx="120500" cy="123600"/>
              </a:xfrm>
              <a:custGeom>
                <a:avLst/>
                <a:gdLst/>
                <a:ahLst/>
                <a:cxnLst/>
                <a:rect l="l" t="t" r="r" b="b"/>
                <a:pathLst>
                  <a:path w="4820" h="4944" extrusionOk="0">
                    <a:moveTo>
                      <a:pt x="308" y="1"/>
                    </a:moveTo>
                    <a:cubicBezTo>
                      <a:pt x="156" y="1"/>
                      <a:pt x="0" y="163"/>
                      <a:pt x="98" y="339"/>
                    </a:cubicBezTo>
                    <a:lnTo>
                      <a:pt x="100" y="339"/>
                    </a:lnTo>
                    <a:cubicBezTo>
                      <a:pt x="402" y="880"/>
                      <a:pt x="504" y="1324"/>
                      <a:pt x="467" y="1936"/>
                    </a:cubicBezTo>
                    <a:cubicBezTo>
                      <a:pt x="441" y="2368"/>
                      <a:pt x="317" y="2869"/>
                      <a:pt x="428" y="3298"/>
                    </a:cubicBezTo>
                    <a:cubicBezTo>
                      <a:pt x="600" y="3959"/>
                      <a:pt x="1228" y="4367"/>
                      <a:pt x="1772" y="4719"/>
                    </a:cubicBezTo>
                    <a:cubicBezTo>
                      <a:pt x="2018" y="4878"/>
                      <a:pt x="2231" y="4944"/>
                      <a:pt x="2420" y="4944"/>
                    </a:cubicBezTo>
                    <a:cubicBezTo>
                      <a:pt x="3278" y="4944"/>
                      <a:pt x="3658" y="3581"/>
                      <a:pt x="4562" y="3329"/>
                    </a:cubicBezTo>
                    <a:cubicBezTo>
                      <a:pt x="4819" y="3257"/>
                      <a:pt x="4740" y="2885"/>
                      <a:pt x="4508" y="2885"/>
                    </a:cubicBezTo>
                    <a:cubicBezTo>
                      <a:pt x="4487" y="2885"/>
                      <a:pt x="4465" y="2888"/>
                      <a:pt x="4442" y="2895"/>
                    </a:cubicBezTo>
                    <a:cubicBezTo>
                      <a:pt x="3968" y="3025"/>
                      <a:pt x="3618" y="3269"/>
                      <a:pt x="3311" y="3653"/>
                    </a:cubicBezTo>
                    <a:cubicBezTo>
                      <a:pt x="3004" y="4038"/>
                      <a:pt x="2839" y="4467"/>
                      <a:pt x="2444" y="4467"/>
                    </a:cubicBezTo>
                    <a:cubicBezTo>
                      <a:pt x="2321" y="4467"/>
                      <a:pt x="2177" y="4426"/>
                      <a:pt x="1999" y="4329"/>
                    </a:cubicBezTo>
                    <a:cubicBezTo>
                      <a:pt x="1655" y="4142"/>
                      <a:pt x="1336" y="3866"/>
                      <a:pt x="1062" y="3587"/>
                    </a:cubicBezTo>
                    <a:cubicBezTo>
                      <a:pt x="713" y="3232"/>
                      <a:pt x="869" y="2616"/>
                      <a:pt x="899" y="2178"/>
                    </a:cubicBezTo>
                    <a:cubicBezTo>
                      <a:pt x="954" y="1387"/>
                      <a:pt x="881" y="812"/>
                      <a:pt x="488" y="112"/>
                    </a:cubicBezTo>
                    <a:cubicBezTo>
                      <a:pt x="444" y="33"/>
                      <a:pt x="376" y="1"/>
                      <a:pt x="3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6850175" y="2451375"/>
                <a:ext cx="226950" cy="85050"/>
              </a:xfrm>
              <a:custGeom>
                <a:avLst/>
                <a:gdLst/>
                <a:ahLst/>
                <a:cxnLst/>
                <a:rect l="l" t="t" r="r" b="b"/>
                <a:pathLst>
                  <a:path w="9078" h="3402" extrusionOk="0">
                    <a:moveTo>
                      <a:pt x="7776" y="0"/>
                    </a:moveTo>
                    <a:cubicBezTo>
                      <a:pt x="7659" y="0"/>
                      <a:pt x="7536" y="24"/>
                      <a:pt x="7407" y="79"/>
                    </a:cubicBezTo>
                    <a:cubicBezTo>
                      <a:pt x="6253" y="563"/>
                      <a:pt x="5649" y="1658"/>
                      <a:pt x="4549" y="1658"/>
                    </a:cubicBezTo>
                    <a:cubicBezTo>
                      <a:pt x="4210" y="1658"/>
                      <a:pt x="3824" y="1554"/>
                      <a:pt x="3360" y="1296"/>
                    </a:cubicBezTo>
                    <a:cubicBezTo>
                      <a:pt x="2826" y="999"/>
                      <a:pt x="2311" y="853"/>
                      <a:pt x="1852" y="853"/>
                    </a:cubicBezTo>
                    <a:cubicBezTo>
                      <a:pt x="777" y="853"/>
                      <a:pt x="4" y="1651"/>
                      <a:pt x="1" y="3183"/>
                    </a:cubicBezTo>
                    <a:cubicBezTo>
                      <a:pt x="1" y="3329"/>
                      <a:pt x="114" y="3402"/>
                      <a:pt x="226" y="3402"/>
                    </a:cubicBezTo>
                    <a:cubicBezTo>
                      <a:pt x="339" y="3402"/>
                      <a:pt x="452" y="3329"/>
                      <a:pt x="452" y="3183"/>
                    </a:cubicBezTo>
                    <a:cubicBezTo>
                      <a:pt x="454" y="2058"/>
                      <a:pt x="1290" y="1556"/>
                      <a:pt x="2206" y="1556"/>
                    </a:cubicBezTo>
                    <a:cubicBezTo>
                      <a:pt x="2648" y="1556"/>
                      <a:pt x="3109" y="1673"/>
                      <a:pt x="3504" y="1893"/>
                    </a:cubicBezTo>
                    <a:cubicBezTo>
                      <a:pt x="3949" y="2139"/>
                      <a:pt x="4412" y="2171"/>
                      <a:pt x="4903" y="2176"/>
                    </a:cubicBezTo>
                    <a:cubicBezTo>
                      <a:pt x="4905" y="2176"/>
                      <a:pt x="4907" y="2176"/>
                      <a:pt x="4908" y="2176"/>
                    </a:cubicBezTo>
                    <a:cubicBezTo>
                      <a:pt x="5710" y="2176"/>
                      <a:pt x="6924" y="671"/>
                      <a:pt x="7868" y="671"/>
                    </a:cubicBezTo>
                    <a:cubicBezTo>
                      <a:pt x="8127" y="671"/>
                      <a:pt x="8365" y="784"/>
                      <a:pt x="8569" y="1073"/>
                    </a:cubicBezTo>
                    <a:cubicBezTo>
                      <a:pt x="8619" y="1143"/>
                      <a:pt x="8689" y="1172"/>
                      <a:pt x="8758" y="1172"/>
                    </a:cubicBezTo>
                    <a:cubicBezTo>
                      <a:pt x="8920" y="1172"/>
                      <a:pt x="9077" y="1012"/>
                      <a:pt x="8960" y="845"/>
                    </a:cubicBezTo>
                    <a:cubicBezTo>
                      <a:pt x="8680" y="450"/>
                      <a:pt x="8284" y="0"/>
                      <a:pt x="77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a:off x="4604324" y="848035"/>
              <a:ext cx="352096" cy="329101"/>
              <a:chOff x="4646575" y="1326700"/>
              <a:chExt cx="347200" cy="324525"/>
            </a:xfrm>
          </p:grpSpPr>
          <p:sp>
            <p:nvSpPr>
              <p:cNvPr id="325" name="Google Shape;325;p27"/>
              <p:cNvSpPr/>
              <p:nvPr/>
            </p:nvSpPr>
            <p:spPr>
              <a:xfrm>
                <a:off x="4646575" y="1326700"/>
                <a:ext cx="347200" cy="324525"/>
              </a:xfrm>
              <a:custGeom>
                <a:avLst/>
                <a:gdLst/>
                <a:ahLst/>
                <a:cxnLst/>
                <a:rect l="l" t="t" r="r" b="b"/>
                <a:pathLst>
                  <a:path w="13888" h="12981" extrusionOk="0">
                    <a:moveTo>
                      <a:pt x="7588" y="724"/>
                    </a:moveTo>
                    <a:cubicBezTo>
                      <a:pt x="7735" y="724"/>
                      <a:pt x="7882" y="729"/>
                      <a:pt x="8030" y="738"/>
                    </a:cubicBezTo>
                    <a:lnTo>
                      <a:pt x="8030" y="738"/>
                    </a:lnTo>
                    <a:cubicBezTo>
                      <a:pt x="11043" y="1231"/>
                      <a:pt x="12782" y="3899"/>
                      <a:pt x="12819" y="6845"/>
                    </a:cubicBezTo>
                    <a:cubicBezTo>
                      <a:pt x="12860" y="10361"/>
                      <a:pt x="10073" y="12230"/>
                      <a:pt x="6900" y="12230"/>
                    </a:cubicBezTo>
                    <a:cubicBezTo>
                      <a:pt x="6679" y="12230"/>
                      <a:pt x="6457" y="12221"/>
                      <a:pt x="6233" y="12203"/>
                    </a:cubicBezTo>
                    <a:cubicBezTo>
                      <a:pt x="2806" y="11925"/>
                      <a:pt x="797" y="8974"/>
                      <a:pt x="1403" y="5694"/>
                    </a:cubicBezTo>
                    <a:cubicBezTo>
                      <a:pt x="1970" y="2629"/>
                      <a:pt x="4604" y="724"/>
                      <a:pt x="7588" y="724"/>
                    </a:cubicBezTo>
                    <a:close/>
                    <a:moveTo>
                      <a:pt x="7542" y="1"/>
                    </a:moveTo>
                    <a:cubicBezTo>
                      <a:pt x="4089" y="1"/>
                      <a:pt x="1296" y="2321"/>
                      <a:pt x="655" y="5784"/>
                    </a:cubicBezTo>
                    <a:cubicBezTo>
                      <a:pt x="0" y="9325"/>
                      <a:pt x="2304" y="12259"/>
                      <a:pt x="5754" y="12863"/>
                    </a:cubicBezTo>
                    <a:cubicBezTo>
                      <a:pt x="6205" y="12942"/>
                      <a:pt x="6657" y="12981"/>
                      <a:pt x="7104" y="12981"/>
                    </a:cubicBezTo>
                    <a:cubicBezTo>
                      <a:pt x="10223" y="12981"/>
                      <a:pt x="13083" y="11087"/>
                      <a:pt x="13475" y="7731"/>
                    </a:cubicBezTo>
                    <a:cubicBezTo>
                      <a:pt x="13888" y="4198"/>
                      <a:pt x="11825" y="581"/>
                      <a:pt x="8141" y="29"/>
                    </a:cubicBezTo>
                    <a:cubicBezTo>
                      <a:pt x="8129" y="27"/>
                      <a:pt x="8117" y="26"/>
                      <a:pt x="8106" y="25"/>
                    </a:cubicBezTo>
                    <a:lnTo>
                      <a:pt x="8106" y="25"/>
                    </a:lnTo>
                    <a:cubicBezTo>
                      <a:pt x="8087" y="21"/>
                      <a:pt x="8066" y="18"/>
                      <a:pt x="8045" y="17"/>
                    </a:cubicBezTo>
                    <a:cubicBezTo>
                      <a:pt x="7876" y="6"/>
                      <a:pt x="7708" y="1"/>
                      <a:pt x="7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4687150" y="1407000"/>
                <a:ext cx="161850" cy="15825"/>
              </a:xfrm>
              <a:custGeom>
                <a:avLst/>
                <a:gdLst/>
                <a:ahLst/>
                <a:cxnLst/>
                <a:rect l="l" t="t" r="r" b="b"/>
                <a:pathLst>
                  <a:path w="6474" h="633" extrusionOk="0">
                    <a:moveTo>
                      <a:pt x="269" y="1"/>
                    </a:moveTo>
                    <a:cubicBezTo>
                      <a:pt x="1" y="1"/>
                      <a:pt x="11" y="430"/>
                      <a:pt x="291" y="453"/>
                    </a:cubicBezTo>
                    <a:cubicBezTo>
                      <a:pt x="2252" y="618"/>
                      <a:pt x="4217" y="633"/>
                      <a:pt x="6184" y="633"/>
                    </a:cubicBezTo>
                    <a:cubicBezTo>
                      <a:pt x="6474" y="633"/>
                      <a:pt x="6474" y="182"/>
                      <a:pt x="6184" y="182"/>
                    </a:cubicBezTo>
                    <a:cubicBezTo>
                      <a:pt x="4217" y="182"/>
                      <a:pt x="2252" y="167"/>
                      <a:pt x="291" y="1"/>
                    </a:cubicBezTo>
                    <a:cubicBezTo>
                      <a:pt x="283" y="1"/>
                      <a:pt x="276" y="1"/>
                      <a:pt x="2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4715775" y="1372425"/>
                <a:ext cx="115200" cy="13675"/>
              </a:xfrm>
              <a:custGeom>
                <a:avLst/>
                <a:gdLst/>
                <a:ahLst/>
                <a:cxnLst/>
                <a:rect l="l" t="t" r="r" b="b"/>
                <a:pathLst>
                  <a:path w="4608" h="547" extrusionOk="0">
                    <a:moveTo>
                      <a:pt x="258" y="0"/>
                    </a:moveTo>
                    <a:cubicBezTo>
                      <a:pt x="1" y="0"/>
                      <a:pt x="15" y="420"/>
                      <a:pt x="289" y="453"/>
                    </a:cubicBezTo>
                    <a:cubicBezTo>
                      <a:pt x="901" y="526"/>
                      <a:pt x="1514" y="547"/>
                      <a:pt x="2127" y="547"/>
                    </a:cubicBezTo>
                    <a:cubicBezTo>
                      <a:pt x="2856" y="547"/>
                      <a:pt x="3586" y="518"/>
                      <a:pt x="4316" y="512"/>
                    </a:cubicBezTo>
                    <a:cubicBezTo>
                      <a:pt x="4606" y="511"/>
                      <a:pt x="4608" y="63"/>
                      <a:pt x="4319" y="63"/>
                    </a:cubicBezTo>
                    <a:cubicBezTo>
                      <a:pt x="4318" y="63"/>
                      <a:pt x="4317" y="63"/>
                      <a:pt x="4316" y="63"/>
                    </a:cubicBezTo>
                    <a:cubicBezTo>
                      <a:pt x="3588" y="67"/>
                      <a:pt x="2860" y="96"/>
                      <a:pt x="2133" y="96"/>
                    </a:cubicBezTo>
                    <a:cubicBezTo>
                      <a:pt x="1518" y="96"/>
                      <a:pt x="903" y="75"/>
                      <a:pt x="289" y="2"/>
                    </a:cubicBezTo>
                    <a:cubicBezTo>
                      <a:pt x="278" y="1"/>
                      <a:pt x="268" y="0"/>
                      <a:pt x="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4672175" y="1447575"/>
                <a:ext cx="140750" cy="13175"/>
              </a:xfrm>
              <a:custGeom>
                <a:avLst/>
                <a:gdLst/>
                <a:ahLst/>
                <a:cxnLst/>
                <a:rect l="l" t="t" r="r" b="b"/>
                <a:pathLst>
                  <a:path w="5630" h="527" extrusionOk="0">
                    <a:moveTo>
                      <a:pt x="264" y="0"/>
                    </a:moveTo>
                    <a:cubicBezTo>
                      <a:pt x="0" y="0"/>
                      <a:pt x="11" y="426"/>
                      <a:pt x="289" y="453"/>
                    </a:cubicBezTo>
                    <a:cubicBezTo>
                      <a:pt x="872" y="508"/>
                      <a:pt x="1455" y="527"/>
                      <a:pt x="2038" y="527"/>
                    </a:cubicBezTo>
                    <a:cubicBezTo>
                      <a:pt x="3138" y="527"/>
                      <a:pt x="4238" y="461"/>
                      <a:pt x="5340" y="453"/>
                    </a:cubicBezTo>
                    <a:cubicBezTo>
                      <a:pt x="5629" y="451"/>
                      <a:pt x="5630" y="2"/>
                      <a:pt x="5341" y="2"/>
                    </a:cubicBezTo>
                    <a:cubicBezTo>
                      <a:pt x="5341" y="2"/>
                      <a:pt x="5340" y="2"/>
                      <a:pt x="5340" y="2"/>
                    </a:cubicBezTo>
                    <a:cubicBezTo>
                      <a:pt x="4238" y="10"/>
                      <a:pt x="3138" y="76"/>
                      <a:pt x="2037" y="76"/>
                    </a:cubicBezTo>
                    <a:cubicBezTo>
                      <a:pt x="1454" y="76"/>
                      <a:pt x="871" y="57"/>
                      <a:pt x="289" y="2"/>
                    </a:cubicBezTo>
                    <a:cubicBezTo>
                      <a:pt x="280" y="1"/>
                      <a:pt x="27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4664600" y="1491200"/>
                <a:ext cx="187425" cy="11300"/>
              </a:xfrm>
              <a:custGeom>
                <a:avLst/>
                <a:gdLst/>
                <a:ahLst/>
                <a:cxnLst/>
                <a:rect l="l" t="t" r="r" b="b"/>
                <a:pathLst>
                  <a:path w="7497" h="452" extrusionOk="0">
                    <a:moveTo>
                      <a:pt x="292" y="1"/>
                    </a:moveTo>
                    <a:cubicBezTo>
                      <a:pt x="0" y="1"/>
                      <a:pt x="0" y="452"/>
                      <a:pt x="292" y="452"/>
                    </a:cubicBezTo>
                    <a:lnTo>
                      <a:pt x="7205" y="452"/>
                    </a:lnTo>
                    <a:cubicBezTo>
                      <a:pt x="7497" y="452"/>
                      <a:pt x="7497" y="1"/>
                      <a:pt x="7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4672125" y="1533300"/>
                <a:ext cx="101750" cy="12775"/>
              </a:xfrm>
              <a:custGeom>
                <a:avLst/>
                <a:gdLst/>
                <a:ahLst/>
                <a:cxnLst/>
                <a:rect l="l" t="t" r="r" b="b"/>
                <a:pathLst>
                  <a:path w="4070" h="511" extrusionOk="0">
                    <a:moveTo>
                      <a:pt x="3779" y="0"/>
                    </a:moveTo>
                    <a:cubicBezTo>
                      <a:pt x="3779" y="0"/>
                      <a:pt x="3778" y="0"/>
                      <a:pt x="3778" y="0"/>
                    </a:cubicBezTo>
                    <a:cubicBezTo>
                      <a:pt x="2615" y="5"/>
                      <a:pt x="1453" y="55"/>
                      <a:pt x="291" y="60"/>
                    </a:cubicBezTo>
                    <a:cubicBezTo>
                      <a:pt x="1" y="61"/>
                      <a:pt x="0" y="511"/>
                      <a:pt x="289" y="511"/>
                    </a:cubicBezTo>
                    <a:cubicBezTo>
                      <a:pt x="290" y="511"/>
                      <a:pt x="290" y="511"/>
                      <a:pt x="291" y="511"/>
                    </a:cubicBezTo>
                    <a:cubicBezTo>
                      <a:pt x="1453" y="507"/>
                      <a:pt x="2615" y="456"/>
                      <a:pt x="3778" y="452"/>
                    </a:cubicBezTo>
                    <a:cubicBezTo>
                      <a:pt x="4067" y="450"/>
                      <a:pt x="4069" y="0"/>
                      <a:pt x="3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4683100" y="1564850"/>
                <a:ext cx="185475" cy="17425"/>
              </a:xfrm>
              <a:custGeom>
                <a:avLst/>
                <a:gdLst/>
                <a:ahLst/>
                <a:cxnLst/>
                <a:rect l="l" t="t" r="r" b="b"/>
                <a:pathLst>
                  <a:path w="7419" h="697" extrusionOk="0">
                    <a:moveTo>
                      <a:pt x="7016" y="1"/>
                    </a:moveTo>
                    <a:cubicBezTo>
                      <a:pt x="5394" y="1"/>
                      <a:pt x="3781" y="256"/>
                      <a:pt x="2165" y="256"/>
                    </a:cubicBezTo>
                    <a:cubicBezTo>
                      <a:pt x="1575" y="256"/>
                      <a:pt x="985" y="222"/>
                      <a:pt x="394" y="129"/>
                    </a:cubicBezTo>
                    <a:cubicBezTo>
                      <a:pt x="380" y="127"/>
                      <a:pt x="366" y="126"/>
                      <a:pt x="353" y="126"/>
                    </a:cubicBezTo>
                    <a:cubicBezTo>
                      <a:pt x="98" y="126"/>
                      <a:pt x="1" y="521"/>
                      <a:pt x="273" y="564"/>
                    </a:cubicBezTo>
                    <a:lnTo>
                      <a:pt x="274" y="564"/>
                    </a:lnTo>
                    <a:cubicBezTo>
                      <a:pt x="894" y="661"/>
                      <a:pt x="1511" y="697"/>
                      <a:pt x="2129" y="697"/>
                    </a:cubicBezTo>
                    <a:cubicBezTo>
                      <a:pt x="3757" y="697"/>
                      <a:pt x="5382" y="451"/>
                      <a:pt x="7021" y="451"/>
                    </a:cubicBezTo>
                    <a:cubicBezTo>
                      <a:pt x="7056" y="451"/>
                      <a:pt x="7092" y="451"/>
                      <a:pt x="7127" y="451"/>
                    </a:cubicBezTo>
                    <a:cubicBezTo>
                      <a:pt x="7128" y="451"/>
                      <a:pt x="7129" y="451"/>
                      <a:pt x="7130" y="451"/>
                    </a:cubicBezTo>
                    <a:cubicBezTo>
                      <a:pt x="7418" y="451"/>
                      <a:pt x="7416" y="3"/>
                      <a:pt x="7127" y="1"/>
                    </a:cubicBezTo>
                    <a:cubicBezTo>
                      <a:pt x="7090" y="1"/>
                      <a:pt x="7053" y="1"/>
                      <a:pt x="70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4711225" y="1602400"/>
                <a:ext cx="118250" cy="13125"/>
              </a:xfrm>
              <a:custGeom>
                <a:avLst/>
                <a:gdLst/>
                <a:ahLst/>
                <a:cxnLst/>
                <a:rect l="l" t="t" r="r" b="b"/>
                <a:pathLst>
                  <a:path w="4730" h="525" extrusionOk="0">
                    <a:moveTo>
                      <a:pt x="270" y="0"/>
                    </a:moveTo>
                    <a:cubicBezTo>
                      <a:pt x="1" y="0"/>
                      <a:pt x="9" y="431"/>
                      <a:pt x="291" y="452"/>
                    </a:cubicBezTo>
                    <a:cubicBezTo>
                      <a:pt x="1041" y="511"/>
                      <a:pt x="1792" y="525"/>
                      <a:pt x="2543" y="525"/>
                    </a:cubicBezTo>
                    <a:cubicBezTo>
                      <a:pt x="3175" y="525"/>
                      <a:pt x="3807" y="515"/>
                      <a:pt x="4439" y="513"/>
                    </a:cubicBezTo>
                    <a:cubicBezTo>
                      <a:pt x="4729" y="513"/>
                      <a:pt x="4729" y="62"/>
                      <a:pt x="4441" y="62"/>
                    </a:cubicBezTo>
                    <a:cubicBezTo>
                      <a:pt x="4440" y="62"/>
                      <a:pt x="4440" y="62"/>
                      <a:pt x="4439" y="62"/>
                    </a:cubicBezTo>
                    <a:cubicBezTo>
                      <a:pt x="3807" y="64"/>
                      <a:pt x="3175" y="74"/>
                      <a:pt x="2543" y="74"/>
                    </a:cubicBezTo>
                    <a:cubicBezTo>
                      <a:pt x="1792" y="74"/>
                      <a:pt x="1041" y="60"/>
                      <a:pt x="291" y="1"/>
                    </a:cubicBezTo>
                    <a:cubicBezTo>
                      <a:pt x="284" y="1"/>
                      <a:pt x="277"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7"/>
            <p:cNvGrpSpPr/>
            <p:nvPr/>
          </p:nvGrpSpPr>
          <p:grpSpPr>
            <a:xfrm>
              <a:off x="433889" y="2624028"/>
              <a:ext cx="353591" cy="320861"/>
              <a:chOff x="534125" y="3078000"/>
              <a:chExt cx="348675" cy="316400"/>
            </a:xfrm>
          </p:grpSpPr>
          <p:sp>
            <p:nvSpPr>
              <p:cNvPr id="334" name="Google Shape;334;p27"/>
              <p:cNvSpPr/>
              <p:nvPr/>
            </p:nvSpPr>
            <p:spPr>
              <a:xfrm>
                <a:off x="534125" y="3078000"/>
                <a:ext cx="348675" cy="316400"/>
              </a:xfrm>
              <a:custGeom>
                <a:avLst/>
                <a:gdLst/>
                <a:ahLst/>
                <a:cxnLst/>
                <a:rect l="l" t="t" r="r" b="b"/>
                <a:pathLst>
                  <a:path w="13947" h="12656" extrusionOk="0">
                    <a:moveTo>
                      <a:pt x="7350" y="722"/>
                    </a:moveTo>
                    <a:cubicBezTo>
                      <a:pt x="10295" y="722"/>
                      <a:pt x="12913" y="2182"/>
                      <a:pt x="13181" y="5440"/>
                    </a:cubicBezTo>
                    <a:cubicBezTo>
                      <a:pt x="13441" y="8594"/>
                      <a:pt x="11087" y="11207"/>
                      <a:pt x="8115" y="11834"/>
                    </a:cubicBezTo>
                    <a:cubicBezTo>
                      <a:pt x="7621" y="11938"/>
                      <a:pt x="7127" y="11989"/>
                      <a:pt x="6643" y="11989"/>
                    </a:cubicBezTo>
                    <a:cubicBezTo>
                      <a:pt x="3931" y="11989"/>
                      <a:pt x="1524" y="10381"/>
                      <a:pt x="969" y="7515"/>
                    </a:cubicBezTo>
                    <a:cubicBezTo>
                      <a:pt x="267" y="3893"/>
                      <a:pt x="3291" y="1187"/>
                      <a:pt x="6618" y="751"/>
                    </a:cubicBezTo>
                    <a:cubicBezTo>
                      <a:pt x="6864" y="732"/>
                      <a:pt x="7108" y="722"/>
                      <a:pt x="7350" y="722"/>
                    </a:cubicBezTo>
                    <a:close/>
                    <a:moveTo>
                      <a:pt x="7330" y="1"/>
                    </a:moveTo>
                    <a:cubicBezTo>
                      <a:pt x="7108" y="1"/>
                      <a:pt x="6884" y="9"/>
                      <a:pt x="6661" y="26"/>
                    </a:cubicBezTo>
                    <a:lnTo>
                      <a:pt x="6661" y="26"/>
                    </a:lnTo>
                    <a:cubicBezTo>
                      <a:pt x="6648" y="26"/>
                      <a:pt x="6633" y="27"/>
                      <a:pt x="6618" y="29"/>
                    </a:cubicBezTo>
                    <a:cubicBezTo>
                      <a:pt x="6618" y="29"/>
                      <a:pt x="6618" y="29"/>
                      <a:pt x="6618" y="29"/>
                    </a:cubicBezTo>
                    <a:lnTo>
                      <a:pt x="6618" y="29"/>
                    </a:lnTo>
                    <a:cubicBezTo>
                      <a:pt x="6603" y="30"/>
                      <a:pt x="6588" y="32"/>
                      <a:pt x="6574" y="35"/>
                    </a:cubicBezTo>
                    <a:lnTo>
                      <a:pt x="6574" y="35"/>
                    </a:lnTo>
                    <a:cubicBezTo>
                      <a:pt x="2902" y="531"/>
                      <a:pt x="0" y="3146"/>
                      <a:pt x="190" y="7037"/>
                    </a:cubicBezTo>
                    <a:cubicBezTo>
                      <a:pt x="373" y="10750"/>
                      <a:pt x="3534" y="12655"/>
                      <a:pt x="6870" y="12655"/>
                    </a:cubicBezTo>
                    <a:cubicBezTo>
                      <a:pt x="7197" y="12655"/>
                      <a:pt x="7526" y="12637"/>
                      <a:pt x="7854" y="12600"/>
                    </a:cubicBezTo>
                    <a:cubicBezTo>
                      <a:pt x="11361" y="12207"/>
                      <a:pt x="13883" y="9187"/>
                      <a:pt x="13913" y="5721"/>
                    </a:cubicBezTo>
                    <a:cubicBezTo>
                      <a:pt x="13946" y="1925"/>
                      <a:pt x="10712" y="1"/>
                      <a:pt x="7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552225" y="3182175"/>
                <a:ext cx="145350" cy="13100"/>
              </a:xfrm>
              <a:custGeom>
                <a:avLst/>
                <a:gdLst/>
                <a:ahLst/>
                <a:cxnLst/>
                <a:rect l="l" t="t" r="r" b="b"/>
                <a:pathLst>
                  <a:path w="5814" h="524" extrusionOk="0">
                    <a:moveTo>
                      <a:pt x="275" y="0"/>
                    </a:moveTo>
                    <a:cubicBezTo>
                      <a:pt x="0" y="0"/>
                      <a:pt x="9" y="435"/>
                      <a:pt x="292" y="451"/>
                    </a:cubicBezTo>
                    <a:cubicBezTo>
                      <a:pt x="1238" y="509"/>
                      <a:pt x="2185" y="523"/>
                      <a:pt x="3132" y="523"/>
                    </a:cubicBezTo>
                    <a:cubicBezTo>
                      <a:pt x="3928" y="523"/>
                      <a:pt x="4725" y="513"/>
                      <a:pt x="5522" y="511"/>
                    </a:cubicBezTo>
                    <a:cubicBezTo>
                      <a:pt x="5813" y="511"/>
                      <a:pt x="5813" y="60"/>
                      <a:pt x="5522" y="60"/>
                    </a:cubicBezTo>
                    <a:cubicBezTo>
                      <a:pt x="4720" y="62"/>
                      <a:pt x="3918" y="72"/>
                      <a:pt x="3116" y="72"/>
                    </a:cubicBezTo>
                    <a:cubicBezTo>
                      <a:pt x="2174" y="72"/>
                      <a:pt x="1233" y="58"/>
                      <a:pt x="292" y="1"/>
                    </a:cubicBezTo>
                    <a:cubicBezTo>
                      <a:pt x="286" y="1"/>
                      <a:pt x="281"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571825" y="3146075"/>
                <a:ext cx="134750" cy="13700"/>
              </a:xfrm>
              <a:custGeom>
                <a:avLst/>
                <a:gdLst/>
                <a:ahLst/>
                <a:cxnLst/>
                <a:rect l="l" t="t" r="r" b="b"/>
                <a:pathLst>
                  <a:path w="5390" h="548" extrusionOk="0">
                    <a:moveTo>
                      <a:pt x="262" y="1"/>
                    </a:moveTo>
                    <a:cubicBezTo>
                      <a:pt x="1" y="1"/>
                      <a:pt x="12" y="424"/>
                      <a:pt x="289" y="452"/>
                    </a:cubicBezTo>
                    <a:cubicBezTo>
                      <a:pt x="1016" y="526"/>
                      <a:pt x="1744" y="547"/>
                      <a:pt x="2472" y="547"/>
                    </a:cubicBezTo>
                    <a:cubicBezTo>
                      <a:pt x="3347" y="547"/>
                      <a:pt x="4223" y="517"/>
                      <a:pt x="5099" y="512"/>
                    </a:cubicBezTo>
                    <a:cubicBezTo>
                      <a:pt x="5389" y="511"/>
                      <a:pt x="5390" y="61"/>
                      <a:pt x="5101" y="61"/>
                    </a:cubicBezTo>
                    <a:cubicBezTo>
                      <a:pt x="5100" y="61"/>
                      <a:pt x="5100" y="61"/>
                      <a:pt x="5099" y="61"/>
                    </a:cubicBezTo>
                    <a:cubicBezTo>
                      <a:pt x="4220" y="66"/>
                      <a:pt x="3341" y="96"/>
                      <a:pt x="2462" y="96"/>
                    </a:cubicBezTo>
                    <a:cubicBezTo>
                      <a:pt x="1737" y="96"/>
                      <a:pt x="1012" y="75"/>
                      <a:pt x="289" y="2"/>
                    </a:cubicBezTo>
                    <a:cubicBezTo>
                      <a:pt x="280" y="1"/>
                      <a:pt x="271"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546200" y="3219450"/>
                <a:ext cx="116775" cy="13100"/>
              </a:xfrm>
              <a:custGeom>
                <a:avLst/>
                <a:gdLst/>
                <a:ahLst/>
                <a:cxnLst/>
                <a:rect l="l" t="t" r="r" b="b"/>
                <a:pathLst>
                  <a:path w="4671" h="524" extrusionOk="0">
                    <a:moveTo>
                      <a:pt x="2143" y="1"/>
                    </a:moveTo>
                    <a:cubicBezTo>
                      <a:pt x="1526" y="1"/>
                      <a:pt x="909" y="10"/>
                      <a:pt x="292" y="12"/>
                    </a:cubicBezTo>
                    <a:cubicBezTo>
                      <a:pt x="0" y="12"/>
                      <a:pt x="0" y="463"/>
                      <a:pt x="292" y="463"/>
                    </a:cubicBezTo>
                    <a:cubicBezTo>
                      <a:pt x="914" y="461"/>
                      <a:pt x="1535" y="452"/>
                      <a:pt x="2155" y="452"/>
                    </a:cubicBezTo>
                    <a:cubicBezTo>
                      <a:pt x="2897" y="452"/>
                      <a:pt x="3639" y="465"/>
                      <a:pt x="4380" y="522"/>
                    </a:cubicBezTo>
                    <a:cubicBezTo>
                      <a:pt x="4387" y="523"/>
                      <a:pt x="4395" y="523"/>
                      <a:pt x="4402" y="523"/>
                    </a:cubicBezTo>
                    <a:cubicBezTo>
                      <a:pt x="4670" y="523"/>
                      <a:pt x="4660" y="94"/>
                      <a:pt x="4380" y="73"/>
                    </a:cubicBezTo>
                    <a:cubicBezTo>
                      <a:pt x="3635" y="15"/>
                      <a:pt x="2889"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546250" y="3266325"/>
                <a:ext cx="167850" cy="15475"/>
              </a:xfrm>
              <a:custGeom>
                <a:avLst/>
                <a:gdLst/>
                <a:ahLst/>
                <a:cxnLst/>
                <a:rect l="l" t="t" r="r" b="b"/>
                <a:pathLst>
                  <a:path w="6714" h="619" extrusionOk="0">
                    <a:moveTo>
                      <a:pt x="6425" y="1"/>
                    </a:moveTo>
                    <a:cubicBezTo>
                      <a:pt x="6424" y="1"/>
                      <a:pt x="6423" y="1"/>
                      <a:pt x="6422" y="1"/>
                    </a:cubicBezTo>
                    <a:cubicBezTo>
                      <a:pt x="4843" y="18"/>
                      <a:pt x="3269" y="169"/>
                      <a:pt x="1692" y="169"/>
                    </a:cubicBezTo>
                    <a:cubicBezTo>
                      <a:pt x="1225" y="169"/>
                      <a:pt x="758" y="156"/>
                      <a:pt x="290" y="122"/>
                    </a:cubicBezTo>
                    <a:cubicBezTo>
                      <a:pt x="283" y="121"/>
                      <a:pt x="276" y="121"/>
                      <a:pt x="270" y="121"/>
                    </a:cubicBezTo>
                    <a:cubicBezTo>
                      <a:pt x="0" y="121"/>
                      <a:pt x="8" y="552"/>
                      <a:pt x="290" y="572"/>
                    </a:cubicBezTo>
                    <a:cubicBezTo>
                      <a:pt x="758" y="606"/>
                      <a:pt x="1225" y="619"/>
                      <a:pt x="1692" y="619"/>
                    </a:cubicBezTo>
                    <a:cubicBezTo>
                      <a:pt x="3268" y="619"/>
                      <a:pt x="4843" y="468"/>
                      <a:pt x="6422" y="452"/>
                    </a:cubicBezTo>
                    <a:cubicBezTo>
                      <a:pt x="6712" y="448"/>
                      <a:pt x="6714" y="1"/>
                      <a:pt x="6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5800" y="3315900"/>
                <a:ext cx="137775" cy="13675"/>
              </a:xfrm>
              <a:custGeom>
                <a:avLst/>
                <a:gdLst/>
                <a:ahLst/>
                <a:cxnLst/>
                <a:rect l="l" t="t" r="r" b="b"/>
                <a:pathLst>
                  <a:path w="5511" h="547" extrusionOk="0">
                    <a:moveTo>
                      <a:pt x="265" y="0"/>
                    </a:moveTo>
                    <a:cubicBezTo>
                      <a:pt x="1" y="0"/>
                      <a:pt x="12" y="426"/>
                      <a:pt x="289" y="453"/>
                    </a:cubicBezTo>
                    <a:cubicBezTo>
                      <a:pt x="1042" y="526"/>
                      <a:pt x="1794" y="546"/>
                      <a:pt x="2547" y="546"/>
                    </a:cubicBezTo>
                    <a:cubicBezTo>
                      <a:pt x="3438" y="546"/>
                      <a:pt x="4328" y="518"/>
                      <a:pt x="5219" y="513"/>
                    </a:cubicBezTo>
                    <a:cubicBezTo>
                      <a:pt x="5509" y="512"/>
                      <a:pt x="5511" y="62"/>
                      <a:pt x="5221" y="62"/>
                    </a:cubicBezTo>
                    <a:cubicBezTo>
                      <a:pt x="5220" y="62"/>
                      <a:pt x="5220" y="62"/>
                      <a:pt x="5219" y="62"/>
                    </a:cubicBezTo>
                    <a:cubicBezTo>
                      <a:pt x="4332" y="67"/>
                      <a:pt x="3444" y="96"/>
                      <a:pt x="2557" y="96"/>
                    </a:cubicBezTo>
                    <a:cubicBezTo>
                      <a:pt x="1801" y="96"/>
                      <a:pt x="1045" y="75"/>
                      <a:pt x="289" y="1"/>
                    </a:cubicBezTo>
                    <a:cubicBezTo>
                      <a:pt x="281" y="1"/>
                      <a:pt x="273" y="0"/>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7"/>
            <p:cNvGrpSpPr/>
            <p:nvPr/>
          </p:nvGrpSpPr>
          <p:grpSpPr>
            <a:xfrm>
              <a:off x="2525901" y="3915180"/>
              <a:ext cx="347405" cy="265136"/>
              <a:chOff x="2597050" y="4351200"/>
              <a:chExt cx="342575" cy="261450"/>
            </a:xfrm>
          </p:grpSpPr>
          <p:sp>
            <p:nvSpPr>
              <p:cNvPr id="341" name="Google Shape;341;p27"/>
              <p:cNvSpPr/>
              <p:nvPr/>
            </p:nvSpPr>
            <p:spPr>
              <a:xfrm>
                <a:off x="2597050" y="4351200"/>
                <a:ext cx="342575" cy="261450"/>
              </a:xfrm>
              <a:custGeom>
                <a:avLst/>
                <a:gdLst/>
                <a:ahLst/>
                <a:cxnLst/>
                <a:rect l="l" t="t" r="r" b="b"/>
                <a:pathLst>
                  <a:path w="13703" h="10458" extrusionOk="0">
                    <a:moveTo>
                      <a:pt x="7101" y="724"/>
                    </a:moveTo>
                    <a:cubicBezTo>
                      <a:pt x="9624" y="724"/>
                      <a:pt x="11278" y="2633"/>
                      <a:pt x="11437" y="5117"/>
                    </a:cubicBezTo>
                    <a:cubicBezTo>
                      <a:pt x="11617" y="7955"/>
                      <a:pt x="9405" y="9699"/>
                      <a:pt x="6735" y="9729"/>
                    </a:cubicBezTo>
                    <a:cubicBezTo>
                      <a:pt x="6713" y="9729"/>
                      <a:pt x="6690" y="9730"/>
                      <a:pt x="6668" y="9730"/>
                    </a:cubicBezTo>
                    <a:cubicBezTo>
                      <a:pt x="879" y="9730"/>
                      <a:pt x="1341" y="1093"/>
                      <a:pt x="6876" y="729"/>
                    </a:cubicBezTo>
                    <a:cubicBezTo>
                      <a:pt x="6951" y="726"/>
                      <a:pt x="7026" y="724"/>
                      <a:pt x="7101" y="724"/>
                    </a:cubicBezTo>
                    <a:close/>
                    <a:moveTo>
                      <a:pt x="7152" y="1"/>
                    </a:moveTo>
                    <a:cubicBezTo>
                      <a:pt x="7067" y="1"/>
                      <a:pt x="6982" y="2"/>
                      <a:pt x="6896" y="6"/>
                    </a:cubicBezTo>
                    <a:lnTo>
                      <a:pt x="6896" y="6"/>
                    </a:lnTo>
                    <a:cubicBezTo>
                      <a:pt x="6889" y="6"/>
                      <a:pt x="6882" y="6"/>
                      <a:pt x="6876" y="7"/>
                    </a:cubicBezTo>
                    <a:cubicBezTo>
                      <a:pt x="6876" y="7"/>
                      <a:pt x="6876" y="7"/>
                      <a:pt x="6876" y="7"/>
                    </a:cubicBezTo>
                    <a:lnTo>
                      <a:pt x="6876" y="7"/>
                    </a:lnTo>
                    <a:cubicBezTo>
                      <a:pt x="6869" y="7"/>
                      <a:pt x="6862" y="8"/>
                      <a:pt x="6855" y="8"/>
                    </a:cubicBezTo>
                    <a:lnTo>
                      <a:pt x="6855" y="8"/>
                    </a:lnTo>
                    <a:cubicBezTo>
                      <a:pt x="351" y="456"/>
                      <a:pt x="1" y="10134"/>
                      <a:pt x="6735" y="10450"/>
                    </a:cubicBezTo>
                    <a:cubicBezTo>
                      <a:pt x="6840" y="10455"/>
                      <a:pt x="6943" y="10457"/>
                      <a:pt x="7044" y="10457"/>
                    </a:cubicBezTo>
                    <a:cubicBezTo>
                      <a:pt x="13702" y="10457"/>
                      <a:pt x="13662" y="1"/>
                      <a:pt x="7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2770425" y="4402625"/>
                <a:ext cx="52525" cy="43075"/>
              </a:xfrm>
              <a:custGeom>
                <a:avLst/>
                <a:gdLst/>
                <a:ahLst/>
                <a:cxnLst/>
                <a:rect l="l" t="t" r="r" b="b"/>
                <a:pathLst>
                  <a:path w="2101" h="1723" extrusionOk="0">
                    <a:moveTo>
                      <a:pt x="938" y="453"/>
                    </a:moveTo>
                    <a:cubicBezTo>
                      <a:pt x="942" y="453"/>
                      <a:pt x="946" y="453"/>
                      <a:pt x="950" y="453"/>
                    </a:cubicBezTo>
                    <a:cubicBezTo>
                      <a:pt x="1208" y="460"/>
                      <a:pt x="1476" y="592"/>
                      <a:pt x="1567" y="848"/>
                    </a:cubicBezTo>
                    <a:cubicBezTo>
                      <a:pt x="1674" y="1153"/>
                      <a:pt x="1304" y="1265"/>
                      <a:pt x="1067" y="1268"/>
                    </a:cubicBezTo>
                    <a:cubicBezTo>
                      <a:pt x="1064" y="1268"/>
                      <a:pt x="1061" y="1268"/>
                      <a:pt x="1058" y="1268"/>
                    </a:cubicBezTo>
                    <a:cubicBezTo>
                      <a:pt x="803" y="1268"/>
                      <a:pt x="570" y="1094"/>
                      <a:pt x="502" y="849"/>
                    </a:cubicBezTo>
                    <a:cubicBezTo>
                      <a:pt x="425" y="571"/>
                      <a:pt x="719" y="469"/>
                      <a:pt x="938" y="453"/>
                    </a:cubicBezTo>
                    <a:close/>
                    <a:moveTo>
                      <a:pt x="966" y="0"/>
                    </a:moveTo>
                    <a:cubicBezTo>
                      <a:pt x="960" y="0"/>
                      <a:pt x="955" y="0"/>
                      <a:pt x="949" y="1"/>
                    </a:cubicBezTo>
                    <a:lnTo>
                      <a:pt x="950" y="2"/>
                    </a:lnTo>
                    <a:cubicBezTo>
                      <a:pt x="948" y="2"/>
                      <a:pt x="945" y="2"/>
                      <a:pt x="942" y="2"/>
                    </a:cubicBezTo>
                    <a:cubicBezTo>
                      <a:pt x="925" y="2"/>
                      <a:pt x="909" y="4"/>
                      <a:pt x="894" y="7"/>
                    </a:cubicBezTo>
                    <a:lnTo>
                      <a:pt x="894" y="7"/>
                    </a:lnTo>
                    <a:cubicBezTo>
                      <a:pt x="440" y="52"/>
                      <a:pt x="0" y="318"/>
                      <a:pt x="45" y="834"/>
                    </a:cubicBezTo>
                    <a:cubicBezTo>
                      <a:pt x="89" y="1342"/>
                      <a:pt x="539" y="1671"/>
                      <a:pt x="1016" y="1717"/>
                    </a:cubicBezTo>
                    <a:cubicBezTo>
                      <a:pt x="1049" y="1721"/>
                      <a:pt x="1081" y="1722"/>
                      <a:pt x="1114" y="1722"/>
                    </a:cubicBezTo>
                    <a:cubicBezTo>
                      <a:pt x="1602" y="1722"/>
                      <a:pt x="2101" y="1371"/>
                      <a:pt x="2026" y="844"/>
                    </a:cubicBezTo>
                    <a:cubicBezTo>
                      <a:pt x="1956" y="351"/>
                      <a:pt x="1480" y="43"/>
                      <a:pt x="1016" y="6"/>
                    </a:cubicBezTo>
                    <a:lnTo>
                      <a:pt x="1016" y="6"/>
                    </a:lnTo>
                    <a:cubicBezTo>
                      <a:pt x="1000" y="2"/>
                      <a:pt x="983" y="0"/>
                      <a:pt x="9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2691100" y="4435175"/>
                <a:ext cx="64450" cy="60150"/>
              </a:xfrm>
              <a:custGeom>
                <a:avLst/>
                <a:gdLst/>
                <a:ahLst/>
                <a:cxnLst/>
                <a:rect l="l" t="t" r="r" b="b"/>
                <a:pathLst>
                  <a:path w="2578" h="2406" extrusionOk="0">
                    <a:moveTo>
                      <a:pt x="1533" y="442"/>
                    </a:moveTo>
                    <a:cubicBezTo>
                      <a:pt x="1929" y="442"/>
                      <a:pt x="2123" y="835"/>
                      <a:pt x="2119" y="1209"/>
                    </a:cubicBezTo>
                    <a:cubicBezTo>
                      <a:pt x="2113" y="1718"/>
                      <a:pt x="1697" y="1950"/>
                      <a:pt x="1246" y="1950"/>
                    </a:cubicBezTo>
                    <a:cubicBezTo>
                      <a:pt x="1222" y="1950"/>
                      <a:pt x="1197" y="1949"/>
                      <a:pt x="1173" y="1948"/>
                    </a:cubicBezTo>
                    <a:cubicBezTo>
                      <a:pt x="726" y="1923"/>
                      <a:pt x="514" y="1517"/>
                      <a:pt x="543" y="1114"/>
                    </a:cubicBezTo>
                    <a:cubicBezTo>
                      <a:pt x="574" y="695"/>
                      <a:pt x="919" y="456"/>
                      <a:pt x="1306" y="456"/>
                    </a:cubicBezTo>
                    <a:cubicBezTo>
                      <a:pt x="1328" y="456"/>
                      <a:pt x="1350" y="457"/>
                      <a:pt x="1372" y="458"/>
                    </a:cubicBezTo>
                    <a:cubicBezTo>
                      <a:pt x="1379" y="459"/>
                      <a:pt x="1385" y="459"/>
                      <a:pt x="1391" y="459"/>
                    </a:cubicBezTo>
                    <a:cubicBezTo>
                      <a:pt x="1420" y="459"/>
                      <a:pt x="1445" y="454"/>
                      <a:pt x="1468" y="445"/>
                    </a:cubicBezTo>
                    <a:lnTo>
                      <a:pt x="1468" y="445"/>
                    </a:lnTo>
                    <a:cubicBezTo>
                      <a:pt x="1490" y="443"/>
                      <a:pt x="1512" y="442"/>
                      <a:pt x="1533" y="442"/>
                    </a:cubicBezTo>
                    <a:close/>
                    <a:moveTo>
                      <a:pt x="1495" y="1"/>
                    </a:moveTo>
                    <a:cubicBezTo>
                      <a:pt x="1456" y="1"/>
                      <a:pt x="1415" y="3"/>
                      <a:pt x="1375" y="7"/>
                    </a:cubicBezTo>
                    <a:lnTo>
                      <a:pt x="1375" y="7"/>
                    </a:lnTo>
                    <a:cubicBezTo>
                      <a:pt x="1374" y="7"/>
                      <a:pt x="1373" y="7"/>
                      <a:pt x="1372" y="7"/>
                    </a:cubicBezTo>
                    <a:cubicBezTo>
                      <a:pt x="1340" y="5"/>
                      <a:pt x="1308" y="4"/>
                      <a:pt x="1277" y="4"/>
                    </a:cubicBezTo>
                    <a:cubicBezTo>
                      <a:pt x="629" y="4"/>
                      <a:pt x="174" y="473"/>
                      <a:pt x="93" y="1114"/>
                    </a:cubicBezTo>
                    <a:cubicBezTo>
                      <a:pt x="1" y="1834"/>
                      <a:pt x="570" y="2366"/>
                      <a:pt x="1251" y="2403"/>
                    </a:cubicBezTo>
                    <a:cubicBezTo>
                      <a:pt x="1277" y="2405"/>
                      <a:pt x="1303" y="2405"/>
                      <a:pt x="1329" y="2405"/>
                    </a:cubicBezTo>
                    <a:cubicBezTo>
                      <a:pt x="2043" y="2405"/>
                      <a:pt x="2561" y="1860"/>
                      <a:pt x="2570" y="1147"/>
                    </a:cubicBezTo>
                    <a:cubicBezTo>
                      <a:pt x="2578" y="495"/>
                      <a:pt x="2112" y="1"/>
                      <a:pt x="1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2780375" y="4467950"/>
                <a:ext cx="64900" cy="56450"/>
              </a:xfrm>
              <a:custGeom>
                <a:avLst/>
                <a:gdLst/>
                <a:ahLst/>
                <a:cxnLst/>
                <a:rect l="l" t="t" r="r" b="b"/>
                <a:pathLst>
                  <a:path w="2596" h="2258" extrusionOk="0">
                    <a:moveTo>
                      <a:pt x="1373" y="452"/>
                    </a:moveTo>
                    <a:cubicBezTo>
                      <a:pt x="1379" y="452"/>
                      <a:pt x="1384" y="452"/>
                      <a:pt x="1389" y="452"/>
                    </a:cubicBezTo>
                    <a:lnTo>
                      <a:pt x="1389" y="452"/>
                    </a:lnTo>
                    <a:cubicBezTo>
                      <a:pt x="1402" y="455"/>
                      <a:pt x="1416" y="456"/>
                      <a:pt x="1431" y="456"/>
                    </a:cubicBezTo>
                    <a:cubicBezTo>
                      <a:pt x="1438" y="456"/>
                      <a:pt x="1446" y="456"/>
                      <a:pt x="1453" y="455"/>
                    </a:cubicBezTo>
                    <a:cubicBezTo>
                      <a:pt x="1460" y="456"/>
                      <a:pt x="1466" y="456"/>
                      <a:pt x="1472" y="456"/>
                    </a:cubicBezTo>
                    <a:cubicBezTo>
                      <a:pt x="1487" y="456"/>
                      <a:pt x="1500" y="455"/>
                      <a:pt x="1513" y="452"/>
                    </a:cubicBezTo>
                    <a:lnTo>
                      <a:pt x="1513" y="452"/>
                    </a:lnTo>
                    <a:cubicBezTo>
                      <a:pt x="1516" y="452"/>
                      <a:pt x="1519" y="452"/>
                      <a:pt x="1522" y="452"/>
                    </a:cubicBezTo>
                    <a:cubicBezTo>
                      <a:pt x="1858" y="452"/>
                      <a:pt x="2099" y="663"/>
                      <a:pt x="2129" y="1018"/>
                    </a:cubicBezTo>
                    <a:cubicBezTo>
                      <a:pt x="2166" y="1466"/>
                      <a:pt x="1814" y="1763"/>
                      <a:pt x="1394" y="1805"/>
                    </a:cubicBezTo>
                    <a:cubicBezTo>
                      <a:pt x="1358" y="1808"/>
                      <a:pt x="1323" y="1810"/>
                      <a:pt x="1287" y="1810"/>
                    </a:cubicBezTo>
                    <a:cubicBezTo>
                      <a:pt x="880" y="1810"/>
                      <a:pt x="500" y="1579"/>
                      <a:pt x="510" y="1132"/>
                    </a:cubicBezTo>
                    <a:cubicBezTo>
                      <a:pt x="519" y="666"/>
                      <a:pt x="969" y="452"/>
                      <a:pt x="1373" y="452"/>
                    </a:cubicBezTo>
                    <a:close/>
                    <a:moveTo>
                      <a:pt x="1348" y="0"/>
                    </a:moveTo>
                    <a:cubicBezTo>
                      <a:pt x="719" y="0"/>
                      <a:pt x="120" y="405"/>
                      <a:pt x="64" y="1074"/>
                    </a:cubicBezTo>
                    <a:cubicBezTo>
                      <a:pt x="0" y="1820"/>
                      <a:pt x="643" y="2257"/>
                      <a:pt x="1323" y="2257"/>
                    </a:cubicBezTo>
                    <a:cubicBezTo>
                      <a:pt x="1347" y="2257"/>
                      <a:pt x="1370" y="2257"/>
                      <a:pt x="1394" y="2256"/>
                    </a:cubicBezTo>
                    <a:cubicBezTo>
                      <a:pt x="2056" y="2224"/>
                      <a:pt x="2566" y="1734"/>
                      <a:pt x="2581" y="1071"/>
                    </a:cubicBezTo>
                    <a:cubicBezTo>
                      <a:pt x="2596" y="471"/>
                      <a:pt x="2125" y="2"/>
                      <a:pt x="1545" y="2"/>
                    </a:cubicBezTo>
                    <a:cubicBezTo>
                      <a:pt x="1514" y="2"/>
                      <a:pt x="1484" y="3"/>
                      <a:pt x="1453" y="5"/>
                    </a:cubicBezTo>
                    <a:lnTo>
                      <a:pt x="1453" y="4"/>
                    </a:lnTo>
                    <a:cubicBezTo>
                      <a:pt x="1418" y="1"/>
                      <a:pt x="1383" y="0"/>
                      <a:pt x="1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2711550" y="4516225"/>
                <a:ext cx="80500" cy="61375"/>
              </a:xfrm>
              <a:custGeom>
                <a:avLst/>
                <a:gdLst/>
                <a:ahLst/>
                <a:cxnLst/>
                <a:rect l="l" t="t" r="r" b="b"/>
                <a:pathLst>
                  <a:path w="3220" h="2455" extrusionOk="0">
                    <a:moveTo>
                      <a:pt x="1668" y="454"/>
                    </a:moveTo>
                    <a:cubicBezTo>
                      <a:pt x="2534" y="454"/>
                      <a:pt x="2672" y="1697"/>
                      <a:pt x="1831" y="1964"/>
                    </a:cubicBezTo>
                    <a:cubicBezTo>
                      <a:pt x="1729" y="1997"/>
                      <a:pt x="1635" y="2011"/>
                      <a:pt x="1548" y="2011"/>
                    </a:cubicBezTo>
                    <a:cubicBezTo>
                      <a:pt x="669" y="2011"/>
                      <a:pt x="587" y="497"/>
                      <a:pt x="1482" y="462"/>
                    </a:cubicBezTo>
                    <a:lnTo>
                      <a:pt x="1482" y="462"/>
                    </a:lnTo>
                    <a:cubicBezTo>
                      <a:pt x="1492" y="464"/>
                      <a:pt x="1503" y="465"/>
                      <a:pt x="1513" y="465"/>
                    </a:cubicBezTo>
                    <a:cubicBezTo>
                      <a:pt x="1524" y="465"/>
                      <a:pt x="1535" y="464"/>
                      <a:pt x="1546" y="462"/>
                    </a:cubicBezTo>
                    <a:cubicBezTo>
                      <a:pt x="1550" y="462"/>
                      <a:pt x="1553" y="463"/>
                      <a:pt x="1556" y="463"/>
                    </a:cubicBezTo>
                    <a:cubicBezTo>
                      <a:pt x="1576" y="463"/>
                      <a:pt x="1595" y="460"/>
                      <a:pt x="1612" y="456"/>
                    </a:cubicBezTo>
                    <a:lnTo>
                      <a:pt x="1612" y="456"/>
                    </a:lnTo>
                    <a:cubicBezTo>
                      <a:pt x="1631" y="455"/>
                      <a:pt x="1650" y="454"/>
                      <a:pt x="1668" y="454"/>
                    </a:cubicBezTo>
                    <a:close/>
                    <a:moveTo>
                      <a:pt x="1730" y="1"/>
                    </a:moveTo>
                    <a:cubicBezTo>
                      <a:pt x="1671" y="1"/>
                      <a:pt x="1610" y="5"/>
                      <a:pt x="1546" y="13"/>
                    </a:cubicBezTo>
                    <a:cubicBezTo>
                      <a:pt x="1528" y="12"/>
                      <a:pt x="1510" y="11"/>
                      <a:pt x="1492" y="11"/>
                    </a:cubicBezTo>
                    <a:cubicBezTo>
                      <a:pt x="1" y="11"/>
                      <a:pt x="87" y="2455"/>
                      <a:pt x="1546" y="2455"/>
                    </a:cubicBezTo>
                    <a:cubicBezTo>
                      <a:pt x="1628" y="2455"/>
                      <a:pt x="1714" y="2447"/>
                      <a:pt x="1805" y="2431"/>
                    </a:cubicBezTo>
                    <a:cubicBezTo>
                      <a:pt x="3220" y="2175"/>
                      <a:pt x="3130" y="1"/>
                      <a:pt x="1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2839400" y="4410600"/>
                <a:ext cx="55625" cy="63150"/>
              </a:xfrm>
              <a:custGeom>
                <a:avLst/>
                <a:gdLst/>
                <a:ahLst/>
                <a:cxnLst/>
                <a:rect l="l" t="t" r="r" b="b"/>
                <a:pathLst>
                  <a:path w="2225" h="2526" extrusionOk="0">
                    <a:moveTo>
                      <a:pt x="1205" y="1"/>
                    </a:moveTo>
                    <a:cubicBezTo>
                      <a:pt x="1171" y="1"/>
                      <a:pt x="1135" y="9"/>
                      <a:pt x="1098" y="28"/>
                    </a:cubicBezTo>
                    <a:cubicBezTo>
                      <a:pt x="499" y="338"/>
                      <a:pt x="0" y="921"/>
                      <a:pt x="273" y="1625"/>
                    </a:cubicBezTo>
                    <a:cubicBezTo>
                      <a:pt x="518" y="2255"/>
                      <a:pt x="1222" y="2525"/>
                      <a:pt x="1854" y="2525"/>
                    </a:cubicBezTo>
                    <a:cubicBezTo>
                      <a:pt x="1880" y="2525"/>
                      <a:pt x="1907" y="2525"/>
                      <a:pt x="1933" y="2524"/>
                    </a:cubicBezTo>
                    <a:cubicBezTo>
                      <a:pt x="2220" y="2513"/>
                      <a:pt x="2224" y="2072"/>
                      <a:pt x="1943" y="2072"/>
                    </a:cubicBezTo>
                    <a:cubicBezTo>
                      <a:pt x="1940" y="2072"/>
                      <a:pt x="1936" y="2072"/>
                      <a:pt x="1933" y="2072"/>
                    </a:cubicBezTo>
                    <a:cubicBezTo>
                      <a:pt x="1906" y="2073"/>
                      <a:pt x="1879" y="2074"/>
                      <a:pt x="1853" y="2074"/>
                    </a:cubicBezTo>
                    <a:cubicBezTo>
                      <a:pt x="1404" y="2074"/>
                      <a:pt x="957" y="1929"/>
                      <a:pt x="718" y="1521"/>
                    </a:cubicBezTo>
                    <a:cubicBezTo>
                      <a:pt x="432" y="1033"/>
                      <a:pt x="942" y="617"/>
                      <a:pt x="1326" y="419"/>
                    </a:cubicBezTo>
                    <a:cubicBezTo>
                      <a:pt x="1547" y="303"/>
                      <a:pt x="1410"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2796400" y="4547375"/>
                <a:ext cx="61000" cy="53500"/>
              </a:xfrm>
              <a:custGeom>
                <a:avLst/>
                <a:gdLst/>
                <a:ahLst/>
                <a:cxnLst/>
                <a:rect l="l" t="t" r="r" b="b"/>
                <a:pathLst>
                  <a:path w="2440" h="2140" extrusionOk="0">
                    <a:moveTo>
                      <a:pt x="1169" y="1"/>
                    </a:moveTo>
                    <a:cubicBezTo>
                      <a:pt x="1023" y="1"/>
                      <a:pt x="878" y="32"/>
                      <a:pt x="744" y="104"/>
                    </a:cubicBezTo>
                    <a:cubicBezTo>
                      <a:pt x="78" y="454"/>
                      <a:pt x="1" y="1245"/>
                      <a:pt x="46" y="1922"/>
                    </a:cubicBezTo>
                    <a:cubicBezTo>
                      <a:pt x="56" y="2067"/>
                      <a:pt x="174" y="2139"/>
                      <a:pt x="287" y="2139"/>
                    </a:cubicBezTo>
                    <a:cubicBezTo>
                      <a:pt x="399" y="2139"/>
                      <a:pt x="507" y="2067"/>
                      <a:pt x="497" y="1922"/>
                    </a:cubicBezTo>
                    <a:cubicBezTo>
                      <a:pt x="468" y="1508"/>
                      <a:pt x="453" y="1017"/>
                      <a:pt x="727" y="674"/>
                    </a:cubicBezTo>
                    <a:cubicBezTo>
                      <a:pt x="842" y="529"/>
                      <a:pt x="1004" y="468"/>
                      <a:pt x="1172" y="468"/>
                    </a:cubicBezTo>
                    <a:cubicBezTo>
                      <a:pt x="1496" y="468"/>
                      <a:pt x="1847" y="694"/>
                      <a:pt x="1947" y="989"/>
                    </a:cubicBezTo>
                    <a:cubicBezTo>
                      <a:pt x="1984" y="1098"/>
                      <a:pt x="2075" y="1145"/>
                      <a:pt x="2166" y="1145"/>
                    </a:cubicBezTo>
                    <a:cubicBezTo>
                      <a:pt x="2303" y="1145"/>
                      <a:pt x="2439" y="1036"/>
                      <a:pt x="2382" y="870"/>
                    </a:cubicBezTo>
                    <a:lnTo>
                      <a:pt x="2383" y="870"/>
                    </a:lnTo>
                    <a:cubicBezTo>
                      <a:pt x="2223" y="405"/>
                      <a:pt x="1689" y="1"/>
                      <a:pt x="1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2680075" y="4362150"/>
                <a:ext cx="83625" cy="55175"/>
              </a:xfrm>
              <a:custGeom>
                <a:avLst/>
                <a:gdLst/>
                <a:ahLst/>
                <a:cxnLst/>
                <a:rect l="l" t="t" r="r" b="b"/>
                <a:pathLst>
                  <a:path w="3345" h="2207" extrusionOk="0">
                    <a:moveTo>
                      <a:pt x="2727" y="1"/>
                    </a:moveTo>
                    <a:cubicBezTo>
                      <a:pt x="2572" y="1"/>
                      <a:pt x="2416" y="163"/>
                      <a:pt x="2520" y="336"/>
                    </a:cubicBezTo>
                    <a:cubicBezTo>
                      <a:pt x="2853" y="893"/>
                      <a:pt x="2834" y="1448"/>
                      <a:pt x="2160" y="1678"/>
                    </a:cubicBezTo>
                    <a:cubicBezTo>
                      <a:pt x="1995" y="1734"/>
                      <a:pt x="1818" y="1761"/>
                      <a:pt x="1640" y="1761"/>
                    </a:cubicBezTo>
                    <a:cubicBezTo>
                      <a:pt x="1217" y="1761"/>
                      <a:pt x="785" y="1608"/>
                      <a:pt x="484" y="1325"/>
                    </a:cubicBezTo>
                    <a:cubicBezTo>
                      <a:pt x="437" y="1281"/>
                      <a:pt x="385" y="1263"/>
                      <a:pt x="334" y="1263"/>
                    </a:cubicBezTo>
                    <a:cubicBezTo>
                      <a:pt x="157" y="1263"/>
                      <a:pt x="1" y="1489"/>
                      <a:pt x="165" y="1645"/>
                    </a:cubicBezTo>
                    <a:cubicBezTo>
                      <a:pt x="558" y="2013"/>
                      <a:pt x="1097" y="2207"/>
                      <a:pt x="1635" y="2207"/>
                    </a:cubicBezTo>
                    <a:cubicBezTo>
                      <a:pt x="1908" y="2207"/>
                      <a:pt x="2180" y="2157"/>
                      <a:pt x="2432" y="2056"/>
                    </a:cubicBezTo>
                    <a:cubicBezTo>
                      <a:pt x="3303" y="1708"/>
                      <a:pt x="3344" y="834"/>
                      <a:pt x="2910" y="109"/>
                    </a:cubicBezTo>
                    <a:cubicBezTo>
                      <a:pt x="2864" y="33"/>
                      <a:pt x="2795"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2649150" y="4501000"/>
                <a:ext cx="52325" cy="53900"/>
              </a:xfrm>
              <a:custGeom>
                <a:avLst/>
                <a:gdLst/>
                <a:ahLst/>
                <a:cxnLst/>
                <a:rect l="l" t="t" r="r" b="b"/>
                <a:pathLst>
                  <a:path w="2093" h="2156" extrusionOk="0">
                    <a:moveTo>
                      <a:pt x="945" y="1"/>
                    </a:moveTo>
                    <a:cubicBezTo>
                      <a:pt x="700" y="1"/>
                      <a:pt x="447" y="60"/>
                      <a:pt x="232" y="155"/>
                    </a:cubicBezTo>
                    <a:cubicBezTo>
                      <a:pt x="0" y="258"/>
                      <a:pt x="145" y="566"/>
                      <a:pt x="360" y="566"/>
                    </a:cubicBezTo>
                    <a:cubicBezTo>
                      <a:pt x="392" y="566"/>
                      <a:pt x="425" y="560"/>
                      <a:pt x="459" y="545"/>
                    </a:cubicBezTo>
                    <a:cubicBezTo>
                      <a:pt x="603" y="481"/>
                      <a:pt x="774" y="436"/>
                      <a:pt x="936" y="436"/>
                    </a:cubicBezTo>
                    <a:cubicBezTo>
                      <a:pt x="1169" y="436"/>
                      <a:pt x="1383" y="529"/>
                      <a:pt x="1468" y="793"/>
                    </a:cubicBezTo>
                    <a:cubicBezTo>
                      <a:pt x="1624" y="1271"/>
                      <a:pt x="1120" y="1601"/>
                      <a:pt x="735" y="1711"/>
                    </a:cubicBezTo>
                    <a:cubicBezTo>
                      <a:pt x="480" y="1784"/>
                      <a:pt x="558" y="2156"/>
                      <a:pt x="789" y="2156"/>
                    </a:cubicBezTo>
                    <a:cubicBezTo>
                      <a:pt x="810" y="2156"/>
                      <a:pt x="833" y="2152"/>
                      <a:pt x="856" y="2146"/>
                    </a:cubicBezTo>
                    <a:cubicBezTo>
                      <a:pt x="1511" y="1957"/>
                      <a:pt x="2093" y="1407"/>
                      <a:pt x="1904" y="674"/>
                    </a:cubicBezTo>
                    <a:cubicBezTo>
                      <a:pt x="1778" y="183"/>
                      <a:pt x="1375" y="1"/>
                      <a:pt x="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27"/>
            <p:cNvSpPr/>
            <p:nvPr/>
          </p:nvSpPr>
          <p:spPr>
            <a:xfrm>
              <a:off x="5503713" y="2075741"/>
              <a:ext cx="392660" cy="209234"/>
            </a:xfrm>
            <a:custGeom>
              <a:avLst/>
              <a:gdLst/>
              <a:ahLst/>
              <a:cxnLst/>
              <a:rect l="l" t="t" r="r" b="b"/>
              <a:pathLst>
                <a:path w="15488" h="8253" extrusionOk="0">
                  <a:moveTo>
                    <a:pt x="6255" y="1"/>
                  </a:moveTo>
                  <a:cubicBezTo>
                    <a:pt x="4138" y="1"/>
                    <a:pt x="1774" y="262"/>
                    <a:pt x="212" y="1480"/>
                  </a:cubicBezTo>
                  <a:cubicBezTo>
                    <a:pt x="31" y="1622"/>
                    <a:pt x="196" y="1851"/>
                    <a:pt x="385" y="1851"/>
                  </a:cubicBezTo>
                  <a:cubicBezTo>
                    <a:pt x="434" y="1851"/>
                    <a:pt x="485" y="1836"/>
                    <a:pt x="531" y="1799"/>
                  </a:cubicBezTo>
                  <a:cubicBezTo>
                    <a:pt x="1952" y="692"/>
                    <a:pt x="4126" y="599"/>
                    <a:pt x="5841" y="508"/>
                  </a:cubicBezTo>
                  <a:cubicBezTo>
                    <a:pt x="6300" y="483"/>
                    <a:pt x="6765" y="469"/>
                    <a:pt x="7233" y="469"/>
                  </a:cubicBezTo>
                  <a:cubicBezTo>
                    <a:pt x="8609" y="469"/>
                    <a:pt x="10004" y="591"/>
                    <a:pt x="11321" y="920"/>
                  </a:cubicBezTo>
                  <a:cubicBezTo>
                    <a:pt x="13936" y="1574"/>
                    <a:pt x="15283" y="3703"/>
                    <a:pt x="13203" y="5841"/>
                  </a:cubicBezTo>
                  <a:cubicBezTo>
                    <a:pt x="11745" y="7336"/>
                    <a:pt x="9529" y="7696"/>
                    <a:pt x="7473" y="7696"/>
                  </a:cubicBezTo>
                  <a:cubicBezTo>
                    <a:pt x="7031" y="7696"/>
                    <a:pt x="6596" y="7679"/>
                    <a:pt x="6178" y="7654"/>
                  </a:cubicBezTo>
                  <a:cubicBezTo>
                    <a:pt x="4936" y="7578"/>
                    <a:pt x="850" y="7035"/>
                    <a:pt x="1146" y="5036"/>
                  </a:cubicBezTo>
                  <a:cubicBezTo>
                    <a:pt x="1418" y="3192"/>
                    <a:pt x="5042" y="2590"/>
                    <a:pt x="6556" y="2590"/>
                  </a:cubicBezTo>
                  <a:cubicBezTo>
                    <a:pt x="6561" y="2590"/>
                    <a:pt x="6566" y="2590"/>
                    <a:pt x="6571" y="2590"/>
                  </a:cubicBezTo>
                  <a:cubicBezTo>
                    <a:pt x="7439" y="2593"/>
                    <a:pt x="8303" y="2721"/>
                    <a:pt x="9144" y="2934"/>
                  </a:cubicBezTo>
                  <a:cubicBezTo>
                    <a:pt x="10596" y="3304"/>
                    <a:pt x="11369" y="4815"/>
                    <a:pt x="9525" y="5337"/>
                  </a:cubicBezTo>
                  <a:cubicBezTo>
                    <a:pt x="9172" y="5438"/>
                    <a:pt x="8795" y="5476"/>
                    <a:pt x="8414" y="5476"/>
                  </a:cubicBezTo>
                  <a:cubicBezTo>
                    <a:pt x="7934" y="5476"/>
                    <a:pt x="7448" y="5415"/>
                    <a:pt x="7000" y="5344"/>
                  </a:cubicBezTo>
                  <a:cubicBezTo>
                    <a:pt x="6702" y="5297"/>
                    <a:pt x="6412" y="5211"/>
                    <a:pt x="6124" y="5120"/>
                  </a:cubicBezTo>
                  <a:cubicBezTo>
                    <a:pt x="4795" y="4706"/>
                    <a:pt x="7138" y="4441"/>
                    <a:pt x="7607" y="4441"/>
                  </a:cubicBezTo>
                  <a:cubicBezTo>
                    <a:pt x="7617" y="4441"/>
                    <a:pt x="7625" y="4442"/>
                    <a:pt x="7633" y="4442"/>
                  </a:cubicBezTo>
                  <a:cubicBezTo>
                    <a:pt x="7636" y="4442"/>
                    <a:pt x="7638" y="4442"/>
                    <a:pt x="7641" y="4442"/>
                  </a:cubicBezTo>
                  <a:cubicBezTo>
                    <a:pt x="7923" y="4442"/>
                    <a:pt x="7921" y="4000"/>
                    <a:pt x="7633" y="3992"/>
                  </a:cubicBezTo>
                  <a:lnTo>
                    <a:pt x="7633" y="3991"/>
                  </a:lnTo>
                  <a:cubicBezTo>
                    <a:pt x="7440" y="3985"/>
                    <a:pt x="7261" y="3980"/>
                    <a:pt x="7092" y="3980"/>
                  </a:cubicBezTo>
                  <a:cubicBezTo>
                    <a:pt x="6312" y="3980"/>
                    <a:pt x="5757" y="4089"/>
                    <a:pt x="5130" y="4760"/>
                  </a:cubicBezTo>
                  <a:cubicBezTo>
                    <a:pt x="5053" y="4843"/>
                    <a:pt x="5033" y="4998"/>
                    <a:pt x="5130" y="5079"/>
                  </a:cubicBezTo>
                  <a:cubicBezTo>
                    <a:pt x="5857" y="5679"/>
                    <a:pt x="6987" y="5964"/>
                    <a:pt x="8094" y="5964"/>
                  </a:cubicBezTo>
                  <a:cubicBezTo>
                    <a:pt x="8973" y="5964"/>
                    <a:pt x="9837" y="5785"/>
                    <a:pt x="10476" y="5443"/>
                  </a:cubicBezTo>
                  <a:cubicBezTo>
                    <a:pt x="12313" y="4460"/>
                    <a:pt x="10373" y="2846"/>
                    <a:pt x="9263" y="2500"/>
                  </a:cubicBezTo>
                  <a:cubicBezTo>
                    <a:pt x="8428" y="2239"/>
                    <a:pt x="7565" y="2112"/>
                    <a:pt x="6705" y="2112"/>
                  </a:cubicBezTo>
                  <a:cubicBezTo>
                    <a:pt x="4928" y="2112"/>
                    <a:pt x="3164" y="2653"/>
                    <a:pt x="1681" y="3666"/>
                  </a:cubicBezTo>
                  <a:cubicBezTo>
                    <a:pt x="0" y="4815"/>
                    <a:pt x="768" y="6321"/>
                    <a:pt x="2248" y="7131"/>
                  </a:cubicBezTo>
                  <a:cubicBezTo>
                    <a:pt x="3618" y="7880"/>
                    <a:pt x="5453" y="8253"/>
                    <a:pt x="7257" y="8253"/>
                  </a:cubicBezTo>
                  <a:cubicBezTo>
                    <a:pt x="8745" y="8253"/>
                    <a:pt x="10212" y="8000"/>
                    <a:pt x="11382" y="7497"/>
                  </a:cubicBezTo>
                  <a:cubicBezTo>
                    <a:pt x="13266" y="6687"/>
                    <a:pt x="15488" y="4837"/>
                    <a:pt x="14522" y="2546"/>
                  </a:cubicBezTo>
                  <a:cubicBezTo>
                    <a:pt x="13584" y="323"/>
                    <a:pt x="10112" y="157"/>
                    <a:pt x="8091" y="54"/>
                  </a:cubicBezTo>
                  <a:cubicBezTo>
                    <a:pt x="7522" y="25"/>
                    <a:pt x="6900" y="1"/>
                    <a:pt x="6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3208405" y="1115441"/>
              <a:ext cx="461365" cy="292213"/>
            </a:xfrm>
            <a:custGeom>
              <a:avLst/>
              <a:gdLst/>
              <a:ahLst/>
              <a:cxnLst/>
              <a:rect l="l" t="t" r="r" b="b"/>
              <a:pathLst>
                <a:path w="18198" h="11526" extrusionOk="0">
                  <a:moveTo>
                    <a:pt x="10572" y="0"/>
                  </a:moveTo>
                  <a:cubicBezTo>
                    <a:pt x="6886" y="0"/>
                    <a:pt x="2912" y="1671"/>
                    <a:pt x="1437" y="4637"/>
                  </a:cubicBezTo>
                  <a:cubicBezTo>
                    <a:pt x="1" y="7526"/>
                    <a:pt x="1708" y="9979"/>
                    <a:pt x="4479" y="10882"/>
                  </a:cubicBezTo>
                  <a:cubicBezTo>
                    <a:pt x="5863" y="11333"/>
                    <a:pt x="7395" y="11525"/>
                    <a:pt x="8947" y="11525"/>
                  </a:cubicBezTo>
                  <a:cubicBezTo>
                    <a:pt x="10972" y="11525"/>
                    <a:pt x="13030" y="11198"/>
                    <a:pt x="14834" y="10688"/>
                  </a:cubicBezTo>
                  <a:cubicBezTo>
                    <a:pt x="15090" y="10615"/>
                    <a:pt x="15012" y="10244"/>
                    <a:pt x="14781" y="10244"/>
                  </a:cubicBezTo>
                  <a:cubicBezTo>
                    <a:pt x="14760" y="10244"/>
                    <a:pt x="14738" y="10247"/>
                    <a:pt x="14715" y="10254"/>
                  </a:cubicBezTo>
                  <a:cubicBezTo>
                    <a:pt x="13109" y="10707"/>
                    <a:pt x="10795" y="11137"/>
                    <a:pt x="8523" y="11137"/>
                  </a:cubicBezTo>
                  <a:cubicBezTo>
                    <a:pt x="5869" y="11137"/>
                    <a:pt x="3272" y="10550"/>
                    <a:pt x="1926" y="8727"/>
                  </a:cubicBezTo>
                  <a:cubicBezTo>
                    <a:pt x="156" y="6328"/>
                    <a:pt x="2485" y="3390"/>
                    <a:pt x="4497" y="2174"/>
                  </a:cubicBezTo>
                  <a:cubicBezTo>
                    <a:pt x="6315" y="1075"/>
                    <a:pt x="8552" y="527"/>
                    <a:pt x="10723" y="527"/>
                  </a:cubicBezTo>
                  <a:cubicBezTo>
                    <a:pt x="11424" y="527"/>
                    <a:pt x="12118" y="584"/>
                    <a:pt x="12789" y="698"/>
                  </a:cubicBezTo>
                  <a:cubicBezTo>
                    <a:pt x="15042" y="1080"/>
                    <a:pt x="18088" y="3240"/>
                    <a:pt x="16810" y="5864"/>
                  </a:cubicBezTo>
                  <a:cubicBezTo>
                    <a:pt x="15856" y="7822"/>
                    <a:pt x="12960" y="8497"/>
                    <a:pt x="11010" y="8690"/>
                  </a:cubicBezTo>
                  <a:cubicBezTo>
                    <a:pt x="10874" y="8703"/>
                    <a:pt x="10714" y="8710"/>
                    <a:pt x="10538" y="8710"/>
                  </a:cubicBezTo>
                  <a:cubicBezTo>
                    <a:pt x="8587" y="8710"/>
                    <a:pt x="4564" y="7849"/>
                    <a:pt x="6592" y="5267"/>
                  </a:cubicBezTo>
                  <a:cubicBezTo>
                    <a:pt x="7439" y="4192"/>
                    <a:pt x="9216" y="3819"/>
                    <a:pt x="10538" y="3819"/>
                  </a:cubicBezTo>
                  <a:cubicBezTo>
                    <a:pt x="10590" y="3819"/>
                    <a:pt x="10642" y="3819"/>
                    <a:pt x="10693" y="3820"/>
                  </a:cubicBezTo>
                  <a:cubicBezTo>
                    <a:pt x="11609" y="3840"/>
                    <a:pt x="13583" y="4659"/>
                    <a:pt x="13042" y="5904"/>
                  </a:cubicBezTo>
                  <a:cubicBezTo>
                    <a:pt x="12853" y="6339"/>
                    <a:pt x="12555" y="6513"/>
                    <a:pt x="12242" y="6513"/>
                  </a:cubicBezTo>
                  <a:cubicBezTo>
                    <a:pt x="11729" y="6513"/>
                    <a:pt x="11179" y="6045"/>
                    <a:pt x="11010" y="5490"/>
                  </a:cubicBezTo>
                  <a:cubicBezTo>
                    <a:pt x="10977" y="5380"/>
                    <a:pt x="10887" y="5332"/>
                    <a:pt x="10798" y="5332"/>
                  </a:cubicBezTo>
                  <a:cubicBezTo>
                    <a:pt x="10662" y="5332"/>
                    <a:pt x="10524" y="5442"/>
                    <a:pt x="10576" y="5610"/>
                  </a:cubicBezTo>
                  <a:lnTo>
                    <a:pt x="10576" y="5611"/>
                  </a:lnTo>
                  <a:cubicBezTo>
                    <a:pt x="10810" y="6383"/>
                    <a:pt x="11624" y="6959"/>
                    <a:pt x="12350" y="6959"/>
                  </a:cubicBezTo>
                  <a:cubicBezTo>
                    <a:pt x="12882" y="6959"/>
                    <a:pt x="13366" y="6650"/>
                    <a:pt x="13540" y="5881"/>
                  </a:cubicBezTo>
                  <a:cubicBezTo>
                    <a:pt x="13963" y="4009"/>
                    <a:pt x="11813" y="3444"/>
                    <a:pt x="10128" y="3444"/>
                  </a:cubicBezTo>
                  <a:cubicBezTo>
                    <a:pt x="9658" y="3444"/>
                    <a:pt x="9225" y="3487"/>
                    <a:pt x="8893" y="3559"/>
                  </a:cubicBezTo>
                  <a:cubicBezTo>
                    <a:pt x="6928" y="3984"/>
                    <a:pt x="4694" y="5727"/>
                    <a:pt x="6213" y="7829"/>
                  </a:cubicBezTo>
                  <a:cubicBezTo>
                    <a:pt x="6993" y="8908"/>
                    <a:pt x="8520" y="9188"/>
                    <a:pt x="9930" y="9188"/>
                  </a:cubicBezTo>
                  <a:cubicBezTo>
                    <a:pt x="10542" y="9188"/>
                    <a:pt x="11132" y="9135"/>
                    <a:pt x="11629" y="9072"/>
                  </a:cubicBezTo>
                  <a:cubicBezTo>
                    <a:pt x="13632" y="8819"/>
                    <a:pt x="15883" y="8018"/>
                    <a:pt x="17078" y="6299"/>
                  </a:cubicBezTo>
                  <a:cubicBezTo>
                    <a:pt x="18198" y="4687"/>
                    <a:pt x="17165" y="2442"/>
                    <a:pt x="15716" y="1423"/>
                  </a:cubicBezTo>
                  <a:cubicBezTo>
                    <a:pt x="14345" y="457"/>
                    <a:pt x="12498" y="0"/>
                    <a:pt x="10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4478210" y="3221803"/>
              <a:ext cx="464458" cy="279106"/>
            </a:xfrm>
            <a:custGeom>
              <a:avLst/>
              <a:gdLst/>
              <a:ahLst/>
              <a:cxnLst/>
              <a:rect l="l" t="t" r="r" b="b"/>
              <a:pathLst>
                <a:path w="18320" h="11009" extrusionOk="0">
                  <a:moveTo>
                    <a:pt x="10749" y="1"/>
                  </a:moveTo>
                  <a:cubicBezTo>
                    <a:pt x="8931" y="1"/>
                    <a:pt x="7167" y="289"/>
                    <a:pt x="6044" y="647"/>
                  </a:cubicBezTo>
                  <a:cubicBezTo>
                    <a:pt x="2667" y="1724"/>
                    <a:pt x="0" y="5745"/>
                    <a:pt x="2982" y="8780"/>
                  </a:cubicBezTo>
                  <a:cubicBezTo>
                    <a:pt x="4524" y="10349"/>
                    <a:pt x="7094" y="11008"/>
                    <a:pt x="9621" y="11008"/>
                  </a:cubicBezTo>
                  <a:cubicBezTo>
                    <a:pt x="11479" y="11008"/>
                    <a:pt x="13314" y="10652"/>
                    <a:pt x="14698" y="10038"/>
                  </a:cubicBezTo>
                  <a:cubicBezTo>
                    <a:pt x="14929" y="9936"/>
                    <a:pt x="14784" y="9627"/>
                    <a:pt x="14568" y="9627"/>
                  </a:cubicBezTo>
                  <a:cubicBezTo>
                    <a:pt x="14537" y="9627"/>
                    <a:pt x="14503" y="9633"/>
                    <a:pt x="14470" y="9648"/>
                  </a:cubicBezTo>
                  <a:cubicBezTo>
                    <a:pt x="13292" y="10171"/>
                    <a:pt x="11596" y="10472"/>
                    <a:pt x="9839" y="10472"/>
                  </a:cubicBezTo>
                  <a:cubicBezTo>
                    <a:pt x="5629" y="10472"/>
                    <a:pt x="1071" y="8743"/>
                    <a:pt x="2480" y="4190"/>
                  </a:cubicBezTo>
                  <a:cubicBezTo>
                    <a:pt x="3310" y="1512"/>
                    <a:pt x="6739" y="712"/>
                    <a:pt x="9178" y="464"/>
                  </a:cubicBezTo>
                  <a:cubicBezTo>
                    <a:pt x="9646" y="416"/>
                    <a:pt x="10150" y="387"/>
                    <a:pt x="10670" y="387"/>
                  </a:cubicBezTo>
                  <a:cubicBezTo>
                    <a:pt x="12947" y="387"/>
                    <a:pt x="15531" y="938"/>
                    <a:pt x="16767" y="2842"/>
                  </a:cubicBezTo>
                  <a:cubicBezTo>
                    <a:pt x="18320" y="5232"/>
                    <a:pt x="16045" y="7222"/>
                    <a:pt x="13915" y="7807"/>
                  </a:cubicBezTo>
                  <a:cubicBezTo>
                    <a:pt x="13129" y="8022"/>
                    <a:pt x="12262" y="8138"/>
                    <a:pt x="11385" y="8138"/>
                  </a:cubicBezTo>
                  <a:cubicBezTo>
                    <a:pt x="9965" y="8138"/>
                    <a:pt x="8522" y="7834"/>
                    <a:pt x="7365" y="7160"/>
                  </a:cubicBezTo>
                  <a:cubicBezTo>
                    <a:pt x="6441" y="6621"/>
                    <a:pt x="6091" y="5731"/>
                    <a:pt x="6555" y="4753"/>
                  </a:cubicBezTo>
                  <a:cubicBezTo>
                    <a:pt x="7346" y="3087"/>
                    <a:pt x="9670" y="2680"/>
                    <a:pt x="11314" y="2592"/>
                  </a:cubicBezTo>
                  <a:cubicBezTo>
                    <a:pt x="11418" y="2586"/>
                    <a:pt x="11524" y="2583"/>
                    <a:pt x="11630" y="2583"/>
                  </a:cubicBezTo>
                  <a:cubicBezTo>
                    <a:pt x="12371" y="2583"/>
                    <a:pt x="13146" y="2731"/>
                    <a:pt x="13721" y="3210"/>
                  </a:cubicBezTo>
                  <a:cubicBezTo>
                    <a:pt x="14915" y="4204"/>
                    <a:pt x="14190" y="5251"/>
                    <a:pt x="13031" y="5643"/>
                  </a:cubicBezTo>
                  <a:cubicBezTo>
                    <a:pt x="12604" y="5787"/>
                    <a:pt x="12147" y="5846"/>
                    <a:pt x="11689" y="5846"/>
                  </a:cubicBezTo>
                  <a:cubicBezTo>
                    <a:pt x="11307" y="5846"/>
                    <a:pt x="10924" y="5805"/>
                    <a:pt x="10558" y="5739"/>
                  </a:cubicBezTo>
                  <a:cubicBezTo>
                    <a:pt x="8452" y="5361"/>
                    <a:pt x="10556" y="4730"/>
                    <a:pt x="11537" y="4680"/>
                  </a:cubicBezTo>
                  <a:cubicBezTo>
                    <a:pt x="11821" y="4666"/>
                    <a:pt x="11827" y="4230"/>
                    <a:pt x="11551" y="4230"/>
                  </a:cubicBezTo>
                  <a:cubicBezTo>
                    <a:pt x="11546" y="4230"/>
                    <a:pt x="11542" y="4230"/>
                    <a:pt x="11537" y="4230"/>
                  </a:cubicBezTo>
                  <a:lnTo>
                    <a:pt x="11538" y="4230"/>
                  </a:lnTo>
                  <a:cubicBezTo>
                    <a:pt x="10560" y="4280"/>
                    <a:pt x="9705" y="4481"/>
                    <a:pt x="8848" y="4963"/>
                  </a:cubicBezTo>
                  <a:cubicBezTo>
                    <a:pt x="8721" y="5035"/>
                    <a:pt x="8699" y="5216"/>
                    <a:pt x="8802" y="5318"/>
                  </a:cubicBezTo>
                  <a:cubicBezTo>
                    <a:pt x="9495" y="6000"/>
                    <a:pt x="10555" y="6335"/>
                    <a:pt x="11618" y="6335"/>
                  </a:cubicBezTo>
                  <a:cubicBezTo>
                    <a:pt x="12672" y="6335"/>
                    <a:pt x="13728" y="6007"/>
                    <a:pt x="14435" y="5365"/>
                  </a:cubicBezTo>
                  <a:cubicBezTo>
                    <a:pt x="14998" y="4855"/>
                    <a:pt x="14862" y="4105"/>
                    <a:pt x="14547" y="3514"/>
                  </a:cubicBezTo>
                  <a:cubicBezTo>
                    <a:pt x="13985" y="2453"/>
                    <a:pt x="12804" y="2205"/>
                    <a:pt x="11714" y="2142"/>
                  </a:cubicBezTo>
                  <a:cubicBezTo>
                    <a:pt x="11573" y="2134"/>
                    <a:pt x="11428" y="2130"/>
                    <a:pt x="11280" y="2130"/>
                  </a:cubicBezTo>
                  <a:cubicBezTo>
                    <a:pt x="9174" y="2130"/>
                    <a:pt x="6522" y="2989"/>
                    <a:pt x="5921" y="5171"/>
                  </a:cubicBezTo>
                  <a:cubicBezTo>
                    <a:pt x="5508" y="6669"/>
                    <a:pt x="7055" y="7620"/>
                    <a:pt x="8226" y="8054"/>
                  </a:cubicBezTo>
                  <a:cubicBezTo>
                    <a:pt x="9114" y="8384"/>
                    <a:pt x="10300" y="8580"/>
                    <a:pt x="11531" y="8580"/>
                  </a:cubicBezTo>
                  <a:cubicBezTo>
                    <a:pt x="14425" y="8580"/>
                    <a:pt x="17566" y="7496"/>
                    <a:pt x="17662" y="4519"/>
                  </a:cubicBezTo>
                  <a:cubicBezTo>
                    <a:pt x="17775" y="1021"/>
                    <a:pt x="14168" y="1"/>
                    <a:pt x="107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1247350" y="2053963"/>
              <a:ext cx="351817" cy="236666"/>
            </a:xfrm>
            <a:custGeom>
              <a:avLst/>
              <a:gdLst/>
              <a:ahLst/>
              <a:cxnLst/>
              <a:rect l="l" t="t" r="r" b="b"/>
              <a:pathLst>
                <a:path w="13877" h="9335" extrusionOk="0">
                  <a:moveTo>
                    <a:pt x="5770" y="0"/>
                  </a:moveTo>
                  <a:cubicBezTo>
                    <a:pt x="4558" y="0"/>
                    <a:pt x="3370" y="155"/>
                    <a:pt x="2349" y="407"/>
                  </a:cubicBezTo>
                  <a:cubicBezTo>
                    <a:pt x="2087" y="470"/>
                    <a:pt x="2170" y="849"/>
                    <a:pt x="2409" y="849"/>
                  </a:cubicBezTo>
                  <a:cubicBezTo>
                    <a:pt x="2428" y="849"/>
                    <a:pt x="2448" y="847"/>
                    <a:pt x="2469" y="841"/>
                  </a:cubicBezTo>
                  <a:cubicBezTo>
                    <a:pt x="3440" y="602"/>
                    <a:pt x="4440" y="486"/>
                    <a:pt x="5440" y="486"/>
                  </a:cubicBezTo>
                  <a:cubicBezTo>
                    <a:pt x="6627" y="486"/>
                    <a:pt x="7814" y="649"/>
                    <a:pt x="8956" y="958"/>
                  </a:cubicBezTo>
                  <a:cubicBezTo>
                    <a:pt x="11345" y="1607"/>
                    <a:pt x="13784" y="3913"/>
                    <a:pt x="12361" y="6540"/>
                  </a:cubicBezTo>
                  <a:cubicBezTo>
                    <a:pt x="11453" y="8215"/>
                    <a:pt x="9180" y="8997"/>
                    <a:pt x="6882" y="8997"/>
                  </a:cubicBezTo>
                  <a:cubicBezTo>
                    <a:pt x="4626" y="8997"/>
                    <a:pt x="2346" y="8243"/>
                    <a:pt x="1314" y="6841"/>
                  </a:cubicBezTo>
                  <a:cubicBezTo>
                    <a:pt x="0" y="5056"/>
                    <a:pt x="1234" y="3301"/>
                    <a:pt x="3040" y="2741"/>
                  </a:cubicBezTo>
                  <a:cubicBezTo>
                    <a:pt x="3648" y="2552"/>
                    <a:pt x="4307" y="2460"/>
                    <a:pt x="4973" y="2460"/>
                  </a:cubicBezTo>
                  <a:cubicBezTo>
                    <a:pt x="6120" y="2460"/>
                    <a:pt x="7289" y="2731"/>
                    <a:pt x="8252" y="3243"/>
                  </a:cubicBezTo>
                  <a:cubicBezTo>
                    <a:pt x="10164" y="4257"/>
                    <a:pt x="9559" y="7106"/>
                    <a:pt x="7366" y="7106"/>
                  </a:cubicBezTo>
                  <a:cubicBezTo>
                    <a:pt x="7345" y="7106"/>
                    <a:pt x="7324" y="7106"/>
                    <a:pt x="7303" y="7106"/>
                  </a:cubicBezTo>
                  <a:cubicBezTo>
                    <a:pt x="6542" y="7086"/>
                    <a:pt x="5788" y="6641"/>
                    <a:pt x="5277" y="6105"/>
                  </a:cubicBezTo>
                  <a:cubicBezTo>
                    <a:pt x="4016" y="4786"/>
                    <a:pt x="6602" y="4598"/>
                    <a:pt x="7412" y="4598"/>
                  </a:cubicBezTo>
                  <a:cubicBezTo>
                    <a:pt x="7434" y="4598"/>
                    <a:pt x="7454" y="4598"/>
                    <a:pt x="7473" y="4598"/>
                  </a:cubicBezTo>
                  <a:cubicBezTo>
                    <a:pt x="7475" y="4598"/>
                    <a:pt x="7476" y="4598"/>
                    <a:pt x="7477" y="4598"/>
                  </a:cubicBezTo>
                  <a:cubicBezTo>
                    <a:pt x="7765" y="4598"/>
                    <a:pt x="7762" y="4151"/>
                    <a:pt x="7473" y="4147"/>
                  </a:cubicBezTo>
                  <a:cubicBezTo>
                    <a:pt x="7446" y="4146"/>
                    <a:pt x="7419" y="4146"/>
                    <a:pt x="7390" y="4146"/>
                  </a:cubicBezTo>
                  <a:cubicBezTo>
                    <a:pt x="6176" y="4146"/>
                    <a:pt x="3646" y="4475"/>
                    <a:pt x="4802" y="6229"/>
                  </a:cubicBezTo>
                  <a:cubicBezTo>
                    <a:pt x="5345" y="7054"/>
                    <a:pt x="6388" y="7544"/>
                    <a:pt x="7392" y="7544"/>
                  </a:cubicBezTo>
                  <a:cubicBezTo>
                    <a:pt x="7950" y="7544"/>
                    <a:pt x="8496" y="7393"/>
                    <a:pt x="8937" y="7063"/>
                  </a:cubicBezTo>
                  <a:cubicBezTo>
                    <a:pt x="10267" y="6067"/>
                    <a:pt x="10201" y="4031"/>
                    <a:pt x="8876" y="3110"/>
                  </a:cubicBezTo>
                  <a:cubicBezTo>
                    <a:pt x="7789" y="2355"/>
                    <a:pt x="6430" y="2029"/>
                    <a:pt x="5082" y="2029"/>
                  </a:cubicBezTo>
                  <a:cubicBezTo>
                    <a:pt x="4342" y="2029"/>
                    <a:pt x="3606" y="2127"/>
                    <a:pt x="2919" y="2306"/>
                  </a:cubicBezTo>
                  <a:cubicBezTo>
                    <a:pt x="1129" y="2773"/>
                    <a:pt x="44" y="4159"/>
                    <a:pt x="459" y="6008"/>
                  </a:cubicBezTo>
                  <a:cubicBezTo>
                    <a:pt x="940" y="8134"/>
                    <a:pt x="3411" y="9059"/>
                    <a:pt x="5337" y="9262"/>
                  </a:cubicBezTo>
                  <a:cubicBezTo>
                    <a:pt x="5778" y="9309"/>
                    <a:pt x="6231" y="9334"/>
                    <a:pt x="6688" y="9334"/>
                  </a:cubicBezTo>
                  <a:cubicBezTo>
                    <a:pt x="8684" y="9334"/>
                    <a:pt x="10757" y="8845"/>
                    <a:pt x="12213" y="7456"/>
                  </a:cubicBezTo>
                  <a:cubicBezTo>
                    <a:pt x="13876" y="5872"/>
                    <a:pt x="13273" y="3293"/>
                    <a:pt x="11739" y="1883"/>
                  </a:cubicBezTo>
                  <a:cubicBezTo>
                    <a:pt x="10245" y="510"/>
                    <a:pt x="7968" y="0"/>
                    <a:pt x="5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27"/>
            <p:cNvGrpSpPr/>
            <p:nvPr/>
          </p:nvGrpSpPr>
          <p:grpSpPr>
            <a:xfrm>
              <a:off x="860977" y="4250999"/>
              <a:ext cx="408327" cy="292948"/>
              <a:chOff x="955275" y="4682350"/>
              <a:chExt cx="402650" cy="288875"/>
            </a:xfrm>
          </p:grpSpPr>
          <p:sp>
            <p:nvSpPr>
              <p:cNvPr id="355" name="Google Shape;355;p27"/>
              <p:cNvSpPr/>
              <p:nvPr/>
            </p:nvSpPr>
            <p:spPr>
              <a:xfrm>
                <a:off x="1071300" y="4780000"/>
                <a:ext cx="164250" cy="90125"/>
              </a:xfrm>
              <a:custGeom>
                <a:avLst/>
                <a:gdLst/>
                <a:ahLst/>
                <a:cxnLst/>
                <a:rect l="l" t="t" r="r" b="b"/>
                <a:pathLst>
                  <a:path w="6570" h="3605" extrusionOk="0">
                    <a:moveTo>
                      <a:pt x="3111" y="715"/>
                    </a:moveTo>
                    <a:cubicBezTo>
                      <a:pt x="3338" y="715"/>
                      <a:pt x="3547" y="733"/>
                      <a:pt x="3715" y="761"/>
                    </a:cubicBezTo>
                    <a:lnTo>
                      <a:pt x="3715" y="761"/>
                    </a:lnTo>
                    <a:cubicBezTo>
                      <a:pt x="3723" y="763"/>
                      <a:pt x="3732" y="764"/>
                      <a:pt x="3741" y="766"/>
                    </a:cubicBezTo>
                    <a:cubicBezTo>
                      <a:pt x="3741" y="766"/>
                      <a:pt x="3741" y="766"/>
                      <a:pt x="3741" y="766"/>
                    </a:cubicBezTo>
                    <a:lnTo>
                      <a:pt x="3741" y="766"/>
                    </a:lnTo>
                    <a:cubicBezTo>
                      <a:pt x="3751" y="768"/>
                      <a:pt x="3761" y="769"/>
                      <a:pt x="3772" y="770"/>
                    </a:cubicBezTo>
                    <a:lnTo>
                      <a:pt x="3772" y="770"/>
                    </a:lnTo>
                    <a:cubicBezTo>
                      <a:pt x="4345" y="854"/>
                      <a:pt x="5646" y="1096"/>
                      <a:pt x="5400" y="1928"/>
                    </a:cubicBezTo>
                    <a:cubicBezTo>
                      <a:pt x="5178" y="2672"/>
                      <a:pt x="4059" y="2874"/>
                      <a:pt x="3419" y="2881"/>
                    </a:cubicBezTo>
                    <a:cubicBezTo>
                      <a:pt x="3414" y="2881"/>
                      <a:pt x="3408" y="2881"/>
                      <a:pt x="3402" y="2881"/>
                    </a:cubicBezTo>
                    <a:cubicBezTo>
                      <a:pt x="2780" y="2881"/>
                      <a:pt x="939" y="2580"/>
                      <a:pt x="1192" y="1636"/>
                    </a:cubicBezTo>
                    <a:cubicBezTo>
                      <a:pt x="1383" y="922"/>
                      <a:pt x="2344" y="715"/>
                      <a:pt x="3111" y="715"/>
                    </a:cubicBezTo>
                    <a:close/>
                    <a:moveTo>
                      <a:pt x="3127" y="1"/>
                    </a:moveTo>
                    <a:cubicBezTo>
                      <a:pt x="2077" y="1"/>
                      <a:pt x="888" y="348"/>
                      <a:pt x="522" y="1371"/>
                    </a:cubicBezTo>
                    <a:cubicBezTo>
                      <a:pt x="1" y="2828"/>
                      <a:pt x="1978" y="3452"/>
                      <a:pt x="3031" y="3580"/>
                    </a:cubicBezTo>
                    <a:cubicBezTo>
                      <a:pt x="3166" y="3596"/>
                      <a:pt x="3307" y="3605"/>
                      <a:pt x="3453" y="3605"/>
                    </a:cubicBezTo>
                    <a:cubicBezTo>
                      <a:pt x="4478" y="3605"/>
                      <a:pt x="5700" y="3186"/>
                      <a:pt x="6071" y="2187"/>
                    </a:cubicBezTo>
                    <a:cubicBezTo>
                      <a:pt x="6569" y="844"/>
                      <a:pt x="4957" y="217"/>
                      <a:pt x="3932" y="71"/>
                    </a:cubicBezTo>
                    <a:cubicBezTo>
                      <a:pt x="3687" y="26"/>
                      <a:pt x="3412" y="1"/>
                      <a:pt x="3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955275" y="4711775"/>
                <a:ext cx="402075" cy="231225"/>
              </a:xfrm>
              <a:custGeom>
                <a:avLst/>
                <a:gdLst/>
                <a:ahLst/>
                <a:cxnLst/>
                <a:rect l="l" t="t" r="r" b="b"/>
                <a:pathLst>
                  <a:path w="16083" h="9249" extrusionOk="0">
                    <a:moveTo>
                      <a:pt x="6468" y="711"/>
                    </a:moveTo>
                    <a:cubicBezTo>
                      <a:pt x="7113" y="711"/>
                      <a:pt x="7728" y="764"/>
                      <a:pt x="8242" y="836"/>
                    </a:cubicBezTo>
                    <a:cubicBezTo>
                      <a:pt x="8254" y="838"/>
                      <a:pt x="8267" y="839"/>
                      <a:pt x="8279" y="839"/>
                    </a:cubicBezTo>
                    <a:lnTo>
                      <a:pt x="8279" y="839"/>
                    </a:lnTo>
                    <a:cubicBezTo>
                      <a:pt x="8298" y="844"/>
                      <a:pt x="8317" y="847"/>
                      <a:pt x="8338" y="850"/>
                    </a:cubicBezTo>
                    <a:cubicBezTo>
                      <a:pt x="11342" y="1141"/>
                      <a:pt x="15201" y="2583"/>
                      <a:pt x="14132" y="6313"/>
                    </a:cubicBezTo>
                    <a:cubicBezTo>
                      <a:pt x="13639" y="8029"/>
                      <a:pt x="11674" y="8521"/>
                      <a:pt x="9650" y="8521"/>
                    </a:cubicBezTo>
                    <a:cubicBezTo>
                      <a:pt x="8066" y="8521"/>
                      <a:pt x="6445" y="8220"/>
                      <a:pt x="5466" y="7969"/>
                    </a:cubicBezTo>
                    <a:cubicBezTo>
                      <a:pt x="3415" y="7444"/>
                      <a:pt x="1054" y="5720"/>
                      <a:pt x="1599" y="3326"/>
                    </a:cubicBezTo>
                    <a:cubicBezTo>
                      <a:pt x="2076" y="1236"/>
                      <a:pt x="4428" y="711"/>
                      <a:pt x="6468" y="711"/>
                    </a:cubicBezTo>
                    <a:close/>
                    <a:moveTo>
                      <a:pt x="6509" y="1"/>
                    </a:moveTo>
                    <a:cubicBezTo>
                      <a:pt x="4155" y="1"/>
                      <a:pt x="1652" y="679"/>
                      <a:pt x="905" y="3133"/>
                    </a:cubicBezTo>
                    <a:cubicBezTo>
                      <a:pt x="1" y="6097"/>
                      <a:pt x="3261" y="8150"/>
                      <a:pt x="5645" y="8759"/>
                    </a:cubicBezTo>
                    <a:cubicBezTo>
                      <a:pt x="6713" y="9032"/>
                      <a:pt x="8056" y="9249"/>
                      <a:pt x="9392" y="9249"/>
                    </a:cubicBezTo>
                    <a:cubicBezTo>
                      <a:pt x="11830" y="9249"/>
                      <a:pt x="14247" y="8528"/>
                      <a:pt x="14939" y="6115"/>
                    </a:cubicBezTo>
                    <a:cubicBezTo>
                      <a:pt x="16082" y="2126"/>
                      <a:pt x="11436" y="434"/>
                      <a:pt x="8360" y="130"/>
                    </a:cubicBezTo>
                    <a:lnTo>
                      <a:pt x="8360" y="130"/>
                    </a:lnTo>
                    <a:cubicBezTo>
                      <a:pt x="7780" y="51"/>
                      <a:pt x="7150" y="1"/>
                      <a:pt x="6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998650" y="4682350"/>
                <a:ext cx="116325" cy="90225"/>
              </a:xfrm>
              <a:custGeom>
                <a:avLst/>
                <a:gdLst/>
                <a:ahLst/>
                <a:cxnLst/>
                <a:rect l="l" t="t" r="r" b="b"/>
                <a:pathLst>
                  <a:path w="4653" h="3609" extrusionOk="0">
                    <a:moveTo>
                      <a:pt x="2326" y="0"/>
                    </a:moveTo>
                    <a:cubicBezTo>
                      <a:pt x="0" y="0"/>
                      <a:pt x="0" y="3608"/>
                      <a:pt x="2326" y="3608"/>
                    </a:cubicBezTo>
                    <a:cubicBezTo>
                      <a:pt x="4652" y="3608"/>
                      <a:pt x="4652"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1212500" y="4858475"/>
                <a:ext cx="145425" cy="112750"/>
              </a:xfrm>
              <a:custGeom>
                <a:avLst/>
                <a:gdLst/>
                <a:ahLst/>
                <a:cxnLst/>
                <a:rect l="l" t="t" r="r" b="b"/>
                <a:pathLst>
                  <a:path w="5817" h="4510" extrusionOk="0">
                    <a:moveTo>
                      <a:pt x="2909" y="1"/>
                    </a:moveTo>
                    <a:cubicBezTo>
                      <a:pt x="1" y="1"/>
                      <a:pt x="1" y="4510"/>
                      <a:pt x="2909" y="4510"/>
                    </a:cubicBezTo>
                    <a:cubicBezTo>
                      <a:pt x="5817" y="4510"/>
                      <a:pt x="5817" y="1"/>
                      <a:pt x="2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1229875" y="4711200"/>
                <a:ext cx="87225" cy="67675"/>
              </a:xfrm>
              <a:custGeom>
                <a:avLst/>
                <a:gdLst/>
                <a:ahLst/>
                <a:cxnLst/>
                <a:rect l="l" t="t" r="r" b="b"/>
                <a:pathLst>
                  <a:path w="3489" h="2707" extrusionOk="0">
                    <a:moveTo>
                      <a:pt x="1745" y="0"/>
                    </a:moveTo>
                    <a:cubicBezTo>
                      <a:pt x="0" y="0"/>
                      <a:pt x="0" y="2706"/>
                      <a:pt x="1745" y="2706"/>
                    </a:cubicBezTo>
                    <a:cubicBezTo>
                      <a:pt x="3489" y="2706"/>
                      <a:pt x="3489" y="0"/>
                      <a:pt x="1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7"/>
            <p:cNvGrpSpPr/>
            <p:nvPr/>
          </p:nvGrpSpPr>
          <p:grpSpPr>
            <a:xfrm>
              <a:off x="5387159" y="759123"/>
              <a:ext cx="472773" cy="305295"/>
              <a:chOff x="5418525" y="1239025"/>
              <a:chExt cx="466200" cy="301050"/>
            </a:xfrm>
          </p:grpSpPr>
          <p:sp>
            <p:nvSpPr>
              <p:cNvPr id="361" name="Google Shape;361;p27"/>
              <p:cNvSpPr/>
              <p:nvPr/>
            </p:nvSpPr>
            <p:spPr>
              <a:xfrm>
                <a:off x="5567025" y="1357750"/>
                <a:ext cx="148950" cy="94600"/>
              </a:xfrm>
              <a:custGeom>
                <a:avLst/>
                <a:gdLst/>
                <a:ahLst/>
                <a:cxnLst/>
                <a:rect l="l" t="t" r="r" b="b"/>
                <a:pathLst>
                  <a:path w="5958" h="3784" extrusionOk="0">
                    <a:moveTo>
                      <a:pt x="2832" y="711"/>
                    </a:moveTo>
                    <a:cubicBezTo>
                      <a:pt x="3090" y="711"/>
                      <a:pt x="3333" y="734"/>
                      <a:pt x="3524" y="766"/>
                    </a:cubicBezTo>
                    <a:lnTo>
                      <a:pt x="3524" y="766"/>
                    </a:lnTo>
                    <a:cubicBezTo>
                      <a:pt x="3529" y="767"/>
                      <a:pt x="3533" y="768"/>
                      <a:pt x="3538" y="769"/>
                    </a:cubicBezTo>
                    <a:cubicBezTo>
                      <a:pt x="4209" y="937"/>
                      <a:pt x="5081" y="1333"/>
                      <a:pt x="4633" y="2145"/>
                    </a:cubicBezTo>
                    <a:cubicBezTo>
                      <a:pt x="4308" y="2733"/>
                      <a:pt x="3559" y="3061"/>
                      <a:pt x="2891" y="3061"/>
                    </a:cubicBezTo>
                    <a:cubicBezTo>
                      <a:pt x="2804" y="3061"/>
                      <a:pt x="2719" y="3056"/>
                      <a:pt x="2636" y="3044"/>
                    </a:cubicBezTo>
                    <a:cubicBezTo>
                      <a:pt x="1968" y="2954"/>
                      <a:pt x="898" y="2376"/>
                      <a:pt x="1120" y="1559"/>
                    </a:cubicBezTo>
                    <a:cubicBezTo>
                      <a:pt x="1302" y="887"/>
                      <a:pt x="2124" y="711"/>
                      <a:pt x="2832" y="711"/>
                    </a:cubicBezTo>
                    <a:close/>
                    <a:moveTo>
                      <a:pt x="2868" y="0"/>
                    </a:moveTo>
                    <a:cubicBezTo>
                      <a:pt x="1879" y="0"/>
                      <a:pt x="808" y="299"/>
                      <a:pt x="454" y="1285"/>
                    </a:cubicBezTo>
                    <a:cubicBezTo>
                      <a:pt x="0" y="2552"/>
                      <a:pt x="1347" y="3533"/>
                      <a:pt x="2443" y="3740"/>
                    </a:cubicBezTo>
                    <a:cubicBezTo>
                      <a:pt x="2596" y="3769"/>
                      <a:pt x="2752" y="3783"/>
                      <a:pt x="2909" y="3783"/>
                    </a:cubicBezTo>
                    <a:cubicBezTo>
                      <a:pt x="3863" y="3783"/>
                      <a:pt x="4838" y="3265"/>
                      <a:pt x="5300" y="2430"/>
                    </a:cubicBezTo>
                    <a:cubicBezTo>
                      <a:pt x="5958" y="1239"/>
                      <a:pt x="4858" y="387"/>
                      <a:pt x="3813" y="95"/>
                    </a:cubicBezTo>
                    <a:lnTo>
                      <a:pt x="3813" y="95"/>
                    </a:lnTo>
                    <a:cubicBezTo>
                      <a:pt x="3788" y="85"/>
                      <a:pt x="3760" y="77"/>
                      <a:pt x="3729" y="72"/>
                    </a:cubicBezTo>
                    <a:lnTo>
                      <a:pt x="3729" y="72"/>
                    </a:lnTo>
                    <a:lnTo>
                      <a:pt x="3729" y="73"/>
                    </a:lnTo>
                    <a:cubicBezTo>
                      <a:pt x="3705" y="67"/>
                      <a:pt x="3682" y="63"/>
                      <a:pt x="3659" y="62"/>
                    </a:cubicBezTo>
                    <a:lnTo>
                      <a:pt x="3659" y="62"/>
                    </a:lnTo>
                    <a:cubicBezTo>
                      <a:pt x="3413" y="24"/>
                      <a:pt x="3144" y="0"/>
                      <a:pt x="2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18525" y="1273450"/>
                <a:ext cx="440400" cy="254400"/>
              </a:xfrm>
              <a:custGeom>
                <a:avLst/>
                <a:gdLst/>
                <a:ahLst/>
                <a:cxnLst/>
                <a:rect l="l" t="t" r="r" b="b"/>
                <a:pathLst>
                  <a:path w="17616" h="10176" extrusionOk="0">
                    <a:moveTo>
                      <a:pt x="6230" y="643"/>
                    </a:moveTo>
                    <a:cubicBezTo>
                      <a:pt x="7758" y="643"/>
                      <a:pt x="9388" y="978"/>
                      <a:pt x="10629" y="1145"/>
                    </a:cubicBezTo>
                    <a:lnTo>
                      <a:pt x="10629" y="1145"/>
                    </a:lnTo>
                    <a:cubicBezTo>
                      <a:pt x="10637" y="1146"/>
                      <a:pt x="10646" y="1147"/>
                      <a:pt x="10655" y="1148"/>
                    </a:cubicBezTo>
                    <a:cubicBezTo>
                      <a:pt x="10655" y="1148"/>
                      <a:pt x="10655" y="1148"/>
                      <a:pt x="10655" y="1148"/>
                    </a:cubicBezTo>
                    <a:lnTo>
                      <a:pt x="10655" y="1148"/>
                    </a:lnTo>
                    <a:cubicBezTo>
                      <a:pt x="10665" y="1149"/>
                      <a:pt x="10674" y="1150"/>
                      <a:pt x="10683" y="1151"/>
                    </a:cubicBezTo>
                    <a:lnTo>
                      <a:pt x="10683" y="1151"/>
                    </a:lnTo>
                    <a:cubicBezTo>
                      <a:pt x="13699" y="1465"/>
                      <a:pt x="16704" y="3524"/>
                      <a:pt x="15624" y="6912"/>
                    </a:cubicBezTo>
                    <a:cubicBezTo>
                      <a:pt x="14954" y="9012"/>
                      <a:pt x="12436" y="9436"/>
                      <a:pt x="10203" y="9436"/>
                    </a:cubicBezTo>
                    <a:cubicBezTo>
                      <a:pt x="9385" y="9436"/>
                      <a:pt x="8606" y="9379"/>
                      <a:pt x="7970" y="9327"/>
                    </a:cubicBezTo>
                    <a:cubicBezTo>
                      <a:pt x="4833" y="9070"/>
                      <a:pt x="849" y="7115"/>
                      <a:pt x="1888" y="3346"/>
                    </a:cubicBezTo>
                    <a:cubicBezTo>
                      <a:pt x="2481" y="1192"/>
                      <a:pt x="4272" y="643"/>
                      <a:pt x="6230" y="643"/>
                    </a:cubicBezTo>
                    <a:close/>
                    <a:moveTo>
                      <a:pt x="6386" y="1"/>
                    </a:moveTo>
                    <a:cubicBezTo>
                      <a:pt x="3989" y="1"/>
                      <a:pt x="1865" y="711"/>
                      <a:pt x="1058" y="3639"/>
                    </a:cubicBezTo>
                    <a:cubicBezTo>
                      <a:pt x="0" y="7478"/>
                      <a:pt x="4575" y="9631"/>
                      <a:pt x="7593" y="10009"/>
                    </a:cubicBezTo>
                    <a:cubicBezTo>
                      <a:pt x="8362" y="10105"/>
                      <a:pt x="9210" y="10176"/>
                      <a:pt x="10070" y="10176"/>
                    </a:cubicBezTo>
                    <a:cubicBezTo>
                      <a:pt x="12754" y="10176"/>
                      <a:pt x="15558" y="9490"/>
                      <a:pt x="16430" y="6759"/>
                    </a:cubicBezTo>
                    <a:cubicBezTo>
                      <a:pt x="17616" y="3039"/>
                      <a:pt x="13763" y="738"/>
                      <a:pt x="10655" y="426"/>
                    </a:cubicBezTo>
                    <a:cubicBezTo>
                      <a:pt x="9277" y="242"/>
                      <a:pt x="7785" y="1"/>
                      <a:pt x="6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5768400" y="1402600"/>
                <a:ext cx="116325" cy="90175"/>
              </a:xfrm>
              <a:custGeom>
                <a:avLst/>
                <a:gdLst/>
                <a:ahLst/>
                <a:cxnLst/>
                <a:rect l="l" t="t" r="r" b="b"/>
                <a:pathLst>
                  <a:path w="4653" h="3607" extrusionOk="0">
                    <a:moveTo>
                      <a:pt x="2326" y="0"/>
                    </a:moveTo>
                    <a:cubicBezTo>
                      <a:pt x="0" y="0"/>
                      <a:pt x="0" y="3607"/>
                      <a:pt x="2326" y="3607"/>
                    </a:cubicBezTo>
                    <a:cubicBezTo>
                      <a:pt x="4652" y="3607"/>
                      <a:pt x="4652" y="0"/>
                      <a:pt x="2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5420025" y="1239025"/>
                <a:ext cx="145425" cy="112750"/>
              </a:xfrm>
              <a:custGeom>
                <a:avLst/>
                <a:gdLst/>
                <a:ahLst/>
                <a:cxnLst/>
                <a:rect l="l" t="t" r="r" b="b"/>
                <a:pathLst>
                  <a:path w="5817" h="4510" extrusionOk="0">
                    <a:moveTo>
                      <a:pt x="2909" y="1"/>
                    </a:moveTo>
                    <a:cubicBezTo>
                      <a:pt x="1" y="1"/>
                      <a:pt x="1" y="4510"/>
                      <a:pt x="2909" y="4510"/>
                    </a:cubicBezTo>
                    <a:cubicBezTo>
                      <a:pt x="5817" y="4510"/>
                      <a:pt x="5817" y="1"/>
                      <a:pt x="29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513550" y="1472400"/>
                <a:ext cx="87250" cy="67675"/>
              </a:xfrm>
              <a:custGeom>
                <a:avLst/>
                <a:gdLst/>
                <a:ahLst/>
                <a:cxnLst/>
                <a:rect l="l" t="t" r="r" b="b"/>
                <a:pathLst>
                  <a:path w="3490" h="2707" extrusionOk="0">
                    <a:moveTo>
                      <a:pt x="1746" y="0"/>
                    </a:moveTo>
                    <a:cubicBezTo>
                      <a:pt x="0" y="0"/>
                      <a:pt x="0" y="2706"/>
                      <a:pt x="1746" y="2706"/>
                    </a:cubicBezTo>
                    <a:cubicBezTo>
                      <a:pt x="3490" y="2706"/>
                      <a:pt x="3490" y="0"/>
                      <a:pt x="1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7"/>
            <p:cNvGrpSpPr/>
            <p:nvPr/>
          </p:nvGrpSpPr>
          <p:grpSpPr>
            <a:xfrm>
              <a:off x="783627" y="1518355"/>
              <a:ext cx="177898" cy="190118"/>
              <a:chOff x="879000" y="1987700"/>
              <a:chExt cx="175425" cy="187475"/>
            </a:xfrm>
          </p:grpSpPr>
          <p:sp>
            <p:nvSpPr>
              <p:cNvPr id="367" name="Google Shape;367;p27"/>
              <p:cNvSpPr/>
              <p:nvPr/>
            </p:nvSpPr>
            <p:spPr>
              <a:xfrm>
                <a:off x="950775" y="1987700"/>
                <a:ext cx="30025" cy="187475"/>
              </a:xfrm>
              <a:custGeom>
                <a:avLst/>
                <a:gdLst/>
                <a:ahLst/>
                <a:cxnLst/>
                <a:rect l="l" t="t" r="r" b="b"/>
                <a:pathLst>
                  <a:path w="1201" h="7499" extrusionOk="0">
                    <a:moveTo>
                      <a:pt x="442" y="1"/>
                    </a:moveTo>
                    <a:cubicBezTo>
                      <a:pt x="230" y="1"/>
                      <a:pt x="1" y="180"/>
                      <a:pt x="54" y="453"/>
                    </a:cubicBezTo>
                    <a:lnTo>
                      <a:pt x="53" y="453"/>
                    </a:lnTo>
                    <a:cubicBezTo>
                      <a:pt x="490" y="2662"/>
                      <a:pt x="290" y="4914"/>
                      <a:pt x="274" y="7151"/>
                    </a:cubicBezTo>
                    <a:cubicBezTo>
                      <a:pt x="273" y="7383"/>
                      <a:pt x="453" y="7499"/>
                      <a:pt x="633" y="7499"/>
                    </a:cubicBezTo>
                    <a:cubicBezTo>
                      <a:pt x="814" y="7499"/>
                      <a:pt x="995" y="7383"/>
                      <a:pt x="997" y="7151"/>
                    </a:cubicBezTo>
                    <a:cubicBezTo>
                      <a:pt x="1012" y="4847"/>
                      <a:pt x="1200" y="2537"/>
                      <a:pt x="750" y="261"/>
                    </a:cubicBezTo>
                    <a:cubicBezTo>
                      <a:pt x="714" y="79"/>
                      <a:pt x="582"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879000" y="2066325"/>
                <a:ext cx="175425" cy="24025"/>
              </a:xfrm>
              <a:custGeom>
                <a:avLst/>
                <a:gdLst/>
                <a:ahLst/>
                <a:cxnLst/>
                <a:rect l="l" t="t" r="r" b="b"/>
                <a:pathLst>
                  <a:path w="7017" h="961" extrusionOk="0">
                    <a:moveTo>
                      <a:pt x="415" y="0"/>
                    </a:moveTo>
                    <a:cubicBezTo>
                      <a:pt x="0" y="0"/>
                      <a:pt x="21" y="675"/>
                      <a:pt x="462" y="725"/>
                    </a:cubicBezTo>
                    <a:cubicBezTo>
                      <a:pt x="2484" y="959"/>
                      <a:pt x="4518" y="959"/>
                      <a:pt x="6551" y="960"/>
                    </a:cubicBezTo>
                    <a:cubicBezTo>
                      <a:pt x="7016" y="960"/>
                      <a:pt x="7016" y="238"/>
                      <a:pt x="6551" y="238"/>
                    </a:cubicBezTo>
                    <a:cubicBezTo>
                      <a:pt x="4518" y="238"/>
                      <a:pt x="2484" y="237"/>
                      <a:pt x="462" y="3"/>
                    </a:cubicBezTo>
                    <a:cubicBezTo>
                      <a:pt x="446" y="1"/>
                      <a:pt x="430" y="0"/>
                      <a:pt x="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918400" y="2033950"/>
                <a:ext cx="105750" cy="85975"/>
              </a:xfrm>
              <a:custGeom>
                <a:avLst/>
                <a:gdLst/>
                <a:ahLst/>
                <a:cxnLst/>
                <a:rect l="l" t="t" r="r" b="b"/>
                <a:pathLst>
                  <a:path w="4230" h="3439" extrusionOk="0">
                    <a:moveTo>
                      <a:pt x="271" y="1"/>
                    </a:moveTo>
                    <a:cubicBezTo>
                      <a:pt x="65" y="1"/>
                      <a:pt x="0" y="356"/>
                      <a:pt x="235" y="453"/>
                    </a:cubicBezTo>
                    <a:cubicBezTo>
                      <a:pt x="1693" y="1059"/>
                      <a:pt x="2436" y="2632"/>
                      <a:pt x="3789" y="3407"/>
                    </a:cubicBezTo>
                    <a:cubicBezTo>
                      <a:pt x="3828" y="3429"/>
                      <a:pt x="3866" y="3438"/>
                      <a:pt x="3901" y="3438"/>
                    </a:cubicBezTo>
                    <a:cubicBezTo>
                      <a:pt x="4099" y="3438"/>
                      <a:pt x="4230" y="3140"/>
                      <a:pt x="4016" y="3017"/>
                    </a:cubicBezTo>
                    <a:cubicBezTo>
                      <a:pt x="2620" y="2218"/>
                      <a:pt x="1873" y="649"/>
                      <a:pt x="355" y="19"/>
                    </a:cubicBezTo>
                    <a:cubicBezTo>
                      <a:pt x="325" y="6"/>
                      <a:pt x="297" y="1"/>
                      <a:pt x="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917975" y="2031725"/>
                <a:ext cx="96575" cy="95050"/>
              </a:xfrm>
              <a:custGeom>
                <a:avLst/>
                <a:gdLst/>
                <a:ahLst/>
                <a:cxnLst/>
                <a:rect l="l" t="t" r="r" b="b"/>
                <a:pathLst>
                  <a:path w="3863" h="3802" extrusionOk="0">
                    <a:moveTo>
                      <a:pt x="3547" y="1"/>
                    </a:moveTo>
                    <a:cubicBezTo>
                      <a:pt x="3496" y="1"/>
                      <a:pt x="3444" y="23"/>
                      <a:pt x="3399" y="75"/>
                    </a:cubicBezTo>
                    <a:cubicBezTo>
                      <a:pt x="2386" y="1254"/>
                      <a:pt x="1212" y="2277"/>
                      <a:pt x="153" y="3412"/>
                    </a:cubicBezTo>
                    <a:cubicBezTo>
                      <a:pt x="1" y="3574"/>
                      <a:pt x="153" y="3801"/>
                      <a:pt x="322" y="3801"/>
                    </a:cubicBezTo>
                    <a:cubicBezTo>
                      <a:pt x="373" y="3801"/>
                      <a:pt x="426" y="3780"/>
                      <a:pt x="472" y="3731"/>
                    </a:cubicBezTo>
                    <a:cubicBezTo>
                      <a:pt x="1531" y="2596"/>
                      <a:pt x="2705" y="1571"/>
                      <a:pt x="3718" y="394"/>
                    </a:cubicBezTo>
                    <a:cubicBezTo>
                      <a:pt x="3862" y="227"/>
                      <a:pt x="3711" y="1"/>
                      <a:pt x="3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7"/>
            <p:cNvGrpSpPr/>
            <p:nvPr/>
          </p:nvGrpSpPr>
          <p:grpSpPr>
            <a:xfrm>
              <a:off x="2098331" y="2767574"/>
              <a:ext cx="189865" cy="184008"/>
              <a:chOff x="2175425" y="3219550"/>
              <a:chExt cx="187225" cy="181450"/>
            </a:xfrm>
          </p:grpSpPr>
          <p:sp>
            <p:nvSpPr>
              <p:cNvPr id="372" name="Google Shape;372;p27"/>
              <p:cNvSpPr/>
              <p:nvPr/>
            </p:nvSpPr>
            <p:spPr>
              <a:xfrm>
                <a:off x="2260025" y="3219550"/>
                <a:ext cx="18075" cy="181450"/>
              </a:xfrm>
              <a:custGeom>
                <a:avLst/>
                <a:gdLst/>
                <a:ahLst/>
                <a:cxnLst/>
                <a:rect l="l" t="t" r="r" b="b"/>
                <a:pathLst>
                  <a:path w="723" h="7258" extrusionOk="0">
                    <a:moveTo>
                      <a:pt x="361" y="1"/>
                    </a:moveTo>
                    <a:cubicBezTo>
                      <a:pt x="181" y="1"/>
                      <a:pt x="0" y="117"/>
                      <a:pt x="0" y="351"/>
                    </a:cubicBezTo>
                    <a:lnTo>
                      <a:pt x="0" y="6909"/>
                    </a:lnTo>
                    <a:cubicBezTo>
                      <a:pt x="0" y="7142"/>
                      <a:pt x="181" y="7258"/>
                      <a:pt x="361" y="7258"/>
                    </a:cubicBezTo>
                    <a:cubicBezTo>
                      <a:pt x="542" y="7258"/>
                      <a:pt x="722" y="7142"/>
                      <a:pt x="722" y="6909"/>
                    </a:cubicBezTo>
                    <a:lnTo>
                      <a:pt x="722" y="351"/>
                    </a:lnTo>
                    <a:cubicBezTo>
                      <a:pt x="722" y="117"/>
                      <a:pt x="542"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2175425" y="3301250"/>
                <a:ext cx="187225" cy="18075"/>
              </a:xfrm>
              <a:custGeom>
                <a:avLst/>
                <a:gdLst/>
                <a:ahLst/>
                <a:cxnLst/>
                <a:rect l="l" t="t" r="r" b="b"/>
                <a:pathLst>
                  <a:path w="7489" h="723" extrusionOk="0">
                    <a:moveTo>
                      <a:pt x="465" y="0"/>
                    </a:moveTo>
                    <a:cubicBezTo>
                      <a:pt x="0" y="0"/>
                      <a:pt x="0" y="722"/>
                      <a:pt x="465" y="722"/>
                    </a:cubicBezTo>
                    <a:lnTo>
                      <a:pt x="7024" y="722"/>
                    </a:lnTo>
                    <a:cubicBezTo>
                      <a:pt x="7489" y="722"/>
                      <a:pt x="7489" y="0"/>
                      <a:pt x="70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2218800" y="3262025"/>
                <a:ext cx="106300" cy="99150"/>
              </a:xfrm>
              <a:custGeom>
                <a:avLst/>
                <a:gdLst/>
                <a:ahLst/>
                <a:cxnLst/>
                <a:rect l="l" t="t" r="r" b="b"/>
                <a:pathLst>
                  <a:path w="4252" h="3966" extrusionOk="0">
                    <a:moveTo>
                      <a:pt x="343" y="0"/>
                    </a:moveTo>
                    <a:cubicBezTo>
                      <a:pt x="160" y="0"/>
                      <a:pt x="1" y="228"/>
                      <a:pt x="175" y="378"/>
                    </a:cubicBezTo>
                    <a:cubicBezTo>
                      <a:pt x="1447" y="1478"/>
                      <a:pt x="2638" y="2663"/>
                      <a:pt x="3781" y="3895"/>
                    </a:cubicBezTo>
                    <a:cubicBezTo>
                      <a:pt x="3827" y="3945"/>
                      <a:pt x="3880" y="3966"/>
                      <a:pt x="3931" y="3966"/>
                    </a:cubicBezTo>
                    <a:cubicBezTo>
                      <a:pt x="4099" y="3966"/>
                      <a:pt x="4251" y="3740"/>
                      <a:pt x="4100" y="3576"/>
                    </a:cubicBezTo>
                    <a:cubicBezTo>
                      <a:pt x="2957" y="2344"/>
                      <a:pt x="1765" y="1158"/>
                      <a:pt x="492" y="59"/>
                    </a:cubicBezTo>
                    <a:cubicBezTo>
                      <a:pt x="445" y="18"/>
                      <a:pt x="393"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2217325" y="3261525"/>
                <a:ext cx="103125" cy="102000"/>
              </a:xfrm>
              <a:custGeom>
                <a:avLst/>
                <a:gdLst/>
                <a:ahLst/>
                <a:cxnLst/>
                <a:rect l="l" t="t" r="r" b="b"/>
                <a:pathLst>
                  <a:path w="4125" h="4080" extrusionOk="0">
                    <a:moveTo>
                      <a:pt x="3824" y="0"/>
                    </a:moveTo>
                    <a:cubicBezTo>
                      <a:pt x="3786" y="0"/>
                      <a:pt x="3746" y="13"/>
                      <a:pt x="3705" y="43"/>
                    </a:cubicBezTo>
                    <a:cubicBezTo>
                      <a:pt x="2330" y="1058"/>
                      <a:pt x="1239" y="2388"/>
                      <a:pt x="143" y="3685"/>
                    </a:cubicBezTo>
                    <a:cubicBezTo>
                      <a:pt x="0" y="3854"/>
                      <a:pt x="150" y="4080"/>
                      <a:pt x="313" y="4080"/>
                    </a:cubicBezTo>
                    <a:cubicBezTo>
                      <a:pt x="365" y="4080"/>
                      <a:pt x="417" y="4058"/>
                      <a:pt x="462" y="4005"/>
                    </a:cubicBezTo>
                    <a:cubicBezTo>
                      <a:pt x="1529" y="2740"/>
                      <a:pt x="2593" y="1421"/>
                      <a:pt x="3934" y="432"/>
                    </a:cubicBezTo>
                    <a:cubicBezTo>
                      <a:pt x="4125" y="291"/>
                      <a:pt x="4004" y="0"/>
                      <a:pt x="3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27"/>
            <p:cNvGrpSpPr/>
            <p:nvPr/>
          </p:nvGrpSpPr>
          <p:grpSpPr>
            <a:xfrm>
              <a:off x="5192350" y="1210195"/>
              <a:ext cx="171991" cy="172143"/>
              <a:chOff x="5226425" y="1683825"/>
              <a:chExt cx="169600" cy="169750"/>
            </a:xfrm>
          </p:grpSpPr>
          <p:sp>
            <p:nvSpPr>
              <p:cNvPr id="377" name="Google Shape;377;p27"/>
              <p:cNvSpPr/>
              <p:nvPr/>
            </p:nvSpPr>
            <p:spPr>
              <a:xfrm>
                <a:off x="5299325" y="1683825"/>
                <a:ext cx="18075" cy="169750"/>
              </a:xfrm>
              <a:custGeom>
                <a:avLst/>
                <a:gdLst/>
                <a:ahLst/>
                <a:cxnLst/>
                <a:rect l="l" t="t" r="r" b="b"/>
                <a:pathLst>
                  <a:path w="723" h="6790" extrusionOk="0">
                    <a:moveTo>
                      <a:pt x="362" y="1"/>
                    </a:moveTo>
                    <a:cubicBezTo>
                      <a:pt x="181" y="1"/>
                      <a:pt x="1" y="117"/>
                      <a:pt x="1" y="350"/>
                    </a:cubicBezTo>
                    <a:lnTo>
                      <a:pt x="1" y="6440"/>
                    </a:lnTo>
                    <a:cubicBezTo>
                      <a:pt x="1" y="6673"/>
                      <a:pt x="181" y="6789"/>
                      <a:pt x="362" y="6789"/>
                    </a:cubicBezTo>
                    <a:cubicBezTo>
                      <a:pt x="542" y="6789"/>
                      <a:pt x="723" y="6673"/>
                      <a:pt x="723" y="6440"/>
                    </a:cubicBezTo>
                    <a:lnTo>
                      <a:pt x="723" y="350"/>
                    </a:lnTo>
                    <a:cubicBezTo>
                      <a:pt x="723" y="117"/>
                      <a:pt x="542" y="1"/>
                      <a:pt x="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5226425" y="1753725"/>
                <a:ext cx="169600" cy="24025"/>
              </a:xfrm>
              <a:custGeom>
                <a:avLst/>
                <a:gdLst/>
                <a:ahLst/>
                <a:cxnLst/>
                <a:rect l="l" t="t" r="r" b="b"/>
                <a:pathLst>
                  <a:path w="6784" h="961" extrusionOk="0">
                    <a:moveTo>
                      <a:pt x="6369" y="1"/>
                    </a:moveTo>
                    <a:cubicBezTo>
                      <a:pt x="6354" y="1"/>
                      <a:pt x="6339" y="2"/>
                      <a:pt x="6323" y="3"/>
                    </a:cubicBezTo>
                    <a:cubicBezTo>
                      <a:pt x="4378" y="228"/>
                      <a:pt x="2423" y="237"/>
                      <a:pt x="467" y="239"/>
                    </a:cubicBezTo>
                    <a:cubicBezTo>
                      <a:pt x="1" y="239"/>
                      <a:pt x="1" y="961"/>
                      <a:pt x="467" y="961"/>
                    </a:cubicBezTo>
                    <a:cubicBezTo>
                      <a:pt x="2423" y="961"/>
                      <a:pt x="4378" y="950"/>
                      <a:pt x="6323" y="726"/>
                    </a:cubicBezTo>
                    <a:cubicBezTo>
                      <a:pt x="6763" y="675"/>
                      <a:pt x="6784"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5263275" y="1719350"/>
                <a:ext cx="100575" cy="90850"/>
              </a:xfrm>
              <a:custGeom>
                <a:avLst/>
                <a:gdLst/>
                <a:ahLst/>
                <a:cxnLst/>
                <a:rect l="l" t="t" r="r" b="b"/>
                <a:pathLst>
                  <a:path w="4023" h="3634" extrusionOk="0">
                    <a:moveTo>
                      <a:pt x="297" y="0"/>
                    </a:moveTo>
                    <a:cubicBezTo>
                      <a:pt x="119" y="0"/>
                      <a:pt x="0" y="291"/>
                      <a:pt x="188" y="433"/>
                    </a:cubicBezTo>
                    <a:lnTo>
                      <a:pt x="190" y="433"/>
                    </a:lnTo>
                    <a:cubicBezTo>
                      <a:pt x="1407" y="1352"/>
                      <a:pt x="2633" y="2343"/>
                      <a:pt x="3571" y="3554"/>
                    </a:cubicBezTo>
                    <a:cubicBezTo>
                      <a:pt x="3614" y="3610"/>
                      <a:pt x="3665" y="3633"/>
                      <a:pt x="3716" y="3633"/>
                    </a:cubicBezTo>
                    <a:cubicBezTo>
                      <a:pt x="3873" y="3633"/>
                      <a:pt x="4022" y="3407"/>
                      <a:pt x="3890" y="3235"/>
                    </a:cubicBezTo>
                    <a:cubicBezTo>
                      <a:pt x="2927" y="1992"/>
                      <a:pt x="1666" y="986"/>
                      <a:pt x="417" y="44"/>
                    </a:cubicBezTo>
                    <a:cubicBezTo>
                      <a:pt x="376" y="13"/>
                      <a:pt x="335" y="0"/>
                      <a:pt x="2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5253700" y="1717375"/>
                <a:ext cx="101725" cy="103700"/>
              </a:xfrm>
              <a:custGeom>
                <a:avLst/>
                <a:gdLst/>
                <a:ahLst/>
                <a:cxnLst/>
                <a:rect l="l" t="t" r="r" b="b"/>
                <a:pathLst>
                  <a:path w="4069" h="4148" extrusionOk="0">
                    <a:moveTo>
                      <a:pt x="3743" y="1"/>
                    </a:moveTo>
                    <a:cubicBezTo>
                      <a:pt x="3692" y="1"/>
                      <a:pt x="3639" y="21"/>
                      <a:pt x="3592" y="68"/>
                    </a:cubicBezTo>
                    <a:lnTo>
                      <a:pt x="3593" y="68"/>
                    </a:lnTo>
                    <a:cubicBezTo>
                      <a:pt x="2413" y="1266"/>
                      <a:pt x="1393" y="2611"/>
                      <a:pt x="166" y="3766"/>
                    </a:cubicBezTo>
                    <a:cubicBezTo>
                      <a:pt x="1" y="3921"/>
                      <a:pt x="157" y="4148"/>
                      <a:pt x="334" y="4148"/>
                    </a:cubicBezTo>
                    <a:cubicBezTo>
                      <a:pt x="385" y="4148"/>
                      <a:pt x="437" y="4129"/>
                      <a:pt x="485" y="4085"/>
                    </a:cubicBezTo>
                    <a:cubicBezTo>
                      <a:pt x="1710" y="2931"/>
                      <a:pt x="2732" y="1585"/>
                      <a:pt x="3911" y="387"/>
                    </a:cubicBezTo>
                    <a:cubicBezTo>
                      <a:pt x="4068" y="227"/>
                      <a:pt x="3915" y="1"/>
                      <a:pt x="3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7"/>
            <p:cNvGrpSpPr/>
            <p:nvPr/>
          </p:nvGrpSpPr>
          <p:grpSpPr>
            <a:xfrm>
              <a:off x="6855322" y="2892283"/>
              <a:ext cx="165932" cy="178076"/>
              <a:chOff x="6866275" y="3342525"/>
              <a:chExt cx="163625" cy="175600"/>
            </a:xfrm>
          </p:grpSpPr>
          <p:sp>
            <p:nvSpPr>
              <p:cNvPr id="382" name="Google Shape;382;p27"/>
              <p:cNvSpPr/>
              <p:nvPr/>
            </p:nvSpPr>
            <p:spPr>
              <a:xfrm>
                <a:off x="6939050" y="3342525"/>
                <a:ext cx="18075" cy="175600"/>
              </a:xfrm>
              <a:custGeom>
                <a:avLst/>
                <a:gdLst/>
                <a:ahLst/>
                <a:cxnLst/>
                <a:rect l="l" t="t" r="r" b="b"/>
                <a:pathLst>
                  <a:path w="723" h="7024" extrusionOk="0">
                    <a:moveTo>
                      <a:pt x="361" y="1"/>
                    </a:moveTo>
                    <a:cubicBezTo>
                      <a:pt x="181" y="1"/>
                      <a:pt x="0" y="117"/>
                      <a:pt x="0" y="351"/>
                    </a:cubicBezTo>
                    <a:lnTo>
                      <a:pt x="0" y="6674"/>
                    </a:lnTo>
                    <a:cubicBezTo>
                      <a:pt x="0" y="6907"/>
                      <a:pt x="181" y="7024"/>
                      <a:pt x="361" y="7024"/>
                    </a:cubicBezTo>
                    <a:cubicBezTo>
                      <a:pt x="542" y="7024"/>
                      <a:pt x="722" y="6907"/>
                      <a:pt x="722" y="6674"/>
                    </a:cubicBezTo>
                    <a:lnTo>
                      <a:pt x="722" y="351"/>
                    </a:lnTo>
                    <a:cubicBezTo>
                      <a:pt x="722" y="117"/>
                      <a:pt x="542"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6866275" y="3424150"/>
                <a:ext cx="163625" cy="22200"/>
              </a:xfrm>
              <a:custGeom>
                <a:avLst/>
                <a:gdLst/>
                <a:ahLst/>
                <a:cxnLst/>
                <a:rect l="l" t="t" r="r" b="b"/>
                <a:pathLst>
                  <a:path w="6545" h="888" extrusionOk="0">
                    <a:moveTo>
                      <a:pt x="414" y="0"/>
                    </a:moveTo>
                    <a:cubicBezTo>
                      <a:pt x="0" y="0"/>
                      <a:pt x="21" y="673"/>
                      <a:pt x="461" y="725"/>
                    </a:cubicBezTo>
                    <a:cubicBezTo>
                      <a:pt x="1395" y="833"/>
                      <a:pt x="2334" y="887"/>
                      <a:pt x="3272" y="887"/>
                    </a:cubicBezTo>
                    <a:cubicBezTo>
                      <a:pt x="4211" y="887"/>
                      <a:pt x="5149" y="833"/>
                      <a:pt x="6083" y="725"/>
                    </a:cubicBezTo>
                    <a:cubicBezTo>
                      <a:pt x="6524" y="673"/>
                      <a:pt x="6544" y="0"/>
                      <a:pt x="6130" y="0"/>
                    </a:cubicBezTo>
                    <a:cubicBezTo>
                      <a:pt x="6115" y="0"/>
                      <a:pt x="6099" y="1"/>
                      <a:pt x="6083" y="3"/>
                    </a:cubicBezTo>
                    <a:cubicBezTo>
                      <a:pt x="5149" y="111"/>
                      <a:pt x="4211" y="165"/>
                      <a:pt x="3272" y="165"/>
                    </a:cubicBezTo>
                    <a:cubicBezTo>
                      <a:pt x="2334" y="165"/>
                      <a:pt x="1395" y="111"/>
                      <a:pt x="461" y="3"/>
                    </a:cubicBezTo>
                    <a:cubicBezTo>
                      <a:pt x="445" y="1"/>
                      <a:pt x="429" y="0"/>
                      <a:pt x="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6901475" y="3390650"/>
                <a:ext cx="92875" cy="87775"/>
              </a:xfrm>
              <a:custGeom>
                <a:avLst/>
                <a:gdLst/>
                <a:ahLst/>
                <a:cxnLst/>
                <a:rect l="l" t="t" r="r" b="b"/>
                <a:pathLst>
                  <a:path w="3715" h="3511" extrusionOk="0">
                    <a:moveTo>
                      <a:pt x="351" y="1"/>
                    </a:moveTo>
                    <a:cubicBezTo>
                      <a:pt x="164" y="1"/>
                      <a:pt x="0" y="230"/>
                      <a:pt x="180" y="373"/>
                    </a:cubicBezTo>
                    <a:cubicBezTo>
                      <a:pt x="1319" y="1283"/>
                      <a:pt x="2267" y="2366"/>
                      <a:pt x="3246" y="3439"/>
                    </a:cubicBezTo>
                    <a:cubicBezTo>
                      <a:pt x="3292" y="3489"/>
                      <a:pt x="3345" y="3510"/>
                      <a:pt x="3396" y="3510"/>
                    </a:cubicBezTo>
                    <a:cubicBezTo>
                      <a:pt x="3563" y="3510"/>
                      <a:pt x="3715" y="3285"/>
                      <a:pt x="3565" y="3120"/>
                    </a:cubicBezTo>
                    <a:cubicBezTo>
                      <a:pt x="2586" y="2047"/>
                      <a:pt x="1638" y="963"/>
                      <a:pt x="499" y="54"/>
                    </a:cubicBezTo>
                    <a:cubicBezTo>
                      <a:pt x="452" y="17"/>
                      <a:pt x="401"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6911475" y="3392900"/>
                <a:ext cx="80700" cy="92400"/>
              </a:xfrm>
              <a:custGeom>
                <a:avLst/>
                <a:gdLst/>
                <a:ahLst/>
                <a:cxnLst/>
                <a:rect l="l" t="t" r="r" b="b"/>
                <a:pathLst>
                  <a:path w="3228" h="3696" extrusionOk="0">
                    <a:moveTo>
                      <a:pt x="2909" y="0"/>
                    </a:moveTo>
                    <a:cubicBezTo>
                      <a:pt x="2840" y="0"/>
                      <a:pt x="2770" y="29"/>
                      <a:pt x="2721" y="100"/>
                    </a:cubicBezTo>
                    <a:cubicBezTo>
                      <a:pt x="1931" y="1224"/>
                      <a:pt x="1021" y="2249"/>
                      <a:pt x="140" y="3301"/>
                    </a:cubicBezTo>
                    <a:cubicBezTo>
                      <a:pt x="0" y="3470"/>
                      <a:pt x="150" y="3696"/>
                      <a:pt x="312" y="3696"/>
                    </a:cubicBezTo>
                    <a:cubicBezTo>
                      <a:pt x="363" y="3696"/>
                      <a:pt x="415" y="3674"/>
                      <a:pt x="459" y="3620"/>
                    </a:cubicBezTo>
                    <a:cubicBezTo>
                      <a:pt x="1365" y="2538"/>
                      <a:pt x="2299" y="1483"/>
                      <a:pt x="3110" y="327"/>
                    </a:cubicBezTo>
                    <a:cubicBezTo>
                      <a:pt x="3228" y="161"/>
                      <a:pt x="3071" y="0"/>
                      <a:pt x="29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27"/>
            <p:cNvSpPr/>
            <p:nvPr/>
          </p:nvSpPr>
          <p:spPr>
            <a:xfrm>
              <a:off x="2750606" y="3537373"/>
              <a:ext cx="140250" cy="147577"/>
            </a:xfrm>
            <a:custGeom>
              <a:avLst/>
              <a:gdLst/>
              <a:ahLst/>
              <a:cxnLst/>
              <a:rect l="l" t="t" r="r" b="b"/>
              <a:pathLst>
                <a:path w="5532" h="5821" extrusionOk="0">
                  <a:moveTo>
                    <a:pt x="2791" y="1"/>
                  </a:moveTo>
                  <a:lnTo>
                    <a:pt x="2129" y="2224"/>
                  </a:lnTo>
                  <a:lnTo>
                    <a:pt x="2129" y="2224"/>
                  </a:lnTo>
                  <a:cubicBezTo>
                    <a:pt x="957" y="2236"/>
                    <a:pt x="1" y="2261"/>
                    <a:pt x="1" y="2261"/>
                  </a:cubicBezTo>
                  <a:cubicBezTo>
                    <a:pt x="570" y="2754"/>
                    <a:pt x="1139" y="3203"/>
                    <a:pt x="1709" y="3636"/>
                  </a:cubicBezTo>
                  <a:lnTo>
                    <a:pt x="1709" y="3636"/>
                  </a:lnTo>
                  <a:lnTo>
                    <a:pt x="1059" y="5821"/>
                  </a:lnTo>
                  <a:cubicBezTo>
                    <a:pt x="1489" y="5421"/>
                    <a:pt x="2101" y="4913"/>
                    <a:pt x="2735" y="4407"/>
                  </a:cubicBezTo>
                  <a:lnTo>
                    <a:pt x="2735" y="4407"/>
                  </a:lnTo>
                  <a:cubicBezTo>
                    <a:pt x="3267" y="4804"/>
                    <a:pt x="3798" y="5203"/>
                    <a:pt x="4330" y="5628"/>
                  </a:cubicBezTo>
                  <a:cubicBezTo>
                    <a:pt x="4186" y="5055"/>
                    <a:pt x="3992" y="4324"/>
                    <a:pt x="3789" y="3580"/>
                  </a:cubicBezTo>
                  <a:lnTo>
                    <a:pt x="3789" y="3580"/>
                  </a:lnTo>
                  <a:cubicBezTo>
                    <a:pt x="4744" y="2842"/>
                    <a:pt x="5532" y="2261"/>
                    <a:pt x="5532" y="2261"/>
                  </a:cubicBezTo>
                  <a:cubicBezTo>
                    <a:pt x="4975" y="2230"/>
                    <a:pt x="4204" y="2219"/>
                    <a:pt x="3414" y="2218"/>
                  </a:cubicBezTo>
                  <a:lnTo>
                    <a:pt x="3414" y="2218"/>
                  </a:lnTo>
                  <a:cubicBezTo>
                    <a:pt x="3074" y="993"/>
                    <a:pt x="2791" y="1"/>
                    <a:pt x="2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430299" y="3547920"/>
              <a:ext cx="73826" cy="76210"/>
            </a:xfrm>
            <a:custGeom>
              <a:avLst/>
              <a:gdLst/>
              <a:ahLst/>
              <a:cxnLst/>
              <a:rect l="l" t="t" r="r" b="b"/>
              <a:pathLst>
                <a:path w="2912" h="3006" extrusionOk="0">
                  <a:moveTo>
                    <a:pt x="1421" y="0"/>
                  </a:moveTo>
                  <a:cubicBezTo>
                    <a:pt x="1328" y="406"/>
                    <a:pt x="1222" y="787"/>
                    <a:pt x="1120" y="1162"/>
                  </a:cubicBezTo>
                  <a:lnTo>
                    <a:pt x="1120" y="1162"/>
                  </a:lnTo>
                  <a:cubicBezTo>
                    <a:pt x="745" y="1182"/>
                    <a:pt x="371" y="1209"/>
                    <a:pt x="1" y="1227"/>
                  </a:cubicBezTo>
                  <a:cubicBezTo>
                    <a:pt x="307" y="1475"/>
                    <a:pt x="609" y="1719"/>
                    <a:pt x="919" y="1957"/>
                  </a:cubicBezTo>
                  <a:lnTo>
                    <a:pt x="919" y="1957"/>
                  </a:lnTo>
                  <a:cubicBezTo>
                    <a:pt x="842" y="2296"/>
                    <a:pt x="781" y="2641"/>
                    <a:pt x="748" y="3006"/>
                  </a:cubicBezTo>
                  <a:cubicBezTo>
                    <a:pt x="978" y="2846"/>
                    <a:pt x="1253" y="2639"/>
                    <a:pt x="1537" y="2411"/>
                  </a:cubicBezTo>
                  <a:lnTo>
                    <a:pt x="1537" y="2411"/>
                  </a:lnTo>
                  <a:cubicBezTo>
                    <a:pt x="1820" y="2609"/>
                    <a:pt x="2115" y="2800"/>
                    <a:pt x="2430" y="2982"/>
                  </a:cubicBezTo>
                  <a:cubicBezTo>
                    <a:pt x="2299" y="2654"/>
                    <a:pt x="2173" y="2320"/>
                    <a:pt x="2053" y="1982"/>
                  </a:cubicBezTo>
                  <a:lnTo>
                    <a:pt x="2053" y="1982"/>
                  </a:lnTo>
                  <a:cubicBezTo>
                    <a:pt x="2367" y="1710"/>
                    <a:pt x="2669" y="1431"/>
                    <a:pt x="2912" y="1179"/>
                  </a:cubicBezTo>
                  <a:cubicBezTo>
                    <a:pt x="2615" y="1146"/>
                    <a:pt x="2315" y="1134"/>
                    <a:pt x="2012" y="1134"/>
                  </a:cubicBezTo>
                  <a:cubicBezTo>
                    <a:pt x="1930" y="1134"/>
                    <a:pt x="1848" y="1135"/>
                    <a:pt x="1766" y="1137"/>
                  </a:cubicBezTo>
                  <a:lnTo>
                    <a:pt x="1766" y="1137"/>
                  </a:lnTo>
                  <a:cubicBezTo>
                    <a:pt x="1644" y="759"/>
                    <a:pt x="1529" y="380"/>
                    <a:pt x="1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7"/>
            <p:cNvGrpSpPr/>
            <p:nvPr/>
          </p:nvGrpSpPr>
          <p:grpSpPr>
            <a:xfrm>
              <a:off x="5997824" y="3540115"/>
              <a:ext cx="342690" cy="307678"/>
              <a:chOff x="6020700" y="3981350"/>
              <a:chExt cx="337925" cy="303400"/>
            </a:xfrm>
          </p:grpSpPr>
          <p:sp>
            <p:nvSpPr>
              <p:cNvPr id="389" name="Google Shape;389;p27"/>
              <p:cNvSpPr/>
              <p:nvPr/>
            </p:nvSpPr>
            <p:spPr>
              <a:xfrm>
                <a:off x="6073675" y="4130000"/>
                <a:ext cx="154225" cy="154750"/>
              </a:xfrm>
              <a:custGeom>
                <a:avLst/>
                <a:gdLst/>
                <a:ahLst/>
                <a:cxnLst/>
                <a:rect l="l" t="t" r="r" b="b"/>
                <a:pathLst>
                  <a:path w="6169" h="6190" extrusionOk="0">
                    <a:moveTo>
                      <a:pt x="4372" y="1"/>
                    </a:moveTo>
                    <a:cubicBezTo>
                      <a:pt x="2308" y="1"/>
                      <a:pt x="1" y="1129"/>
                      <a:pt x="432" y="3573"/>
                    </a:cubicBezTo>
                    <a:cubicBezTo>
                      <a:pt x="759" y="5428"/>
                      <a:pt x="2224" y="6190"/>
                      <a:pt x="3809" y="6190"/>
                    </a:cubicBezTo>
                    <a:cubicBezTo>
                      <a:pt x="4524" y="6190"/>
                      <a:pt x="5263" y="6035"/>
                      <a:pt x="5934" y="5756"/>
                    </a:cubicBezTo>
                    <a:cubicBezTo>
                      <a:pt x="6168" y="5658"/>
                      <a:pt x="6104" y="5303"/>
                      <a:pt x="5897" y="5303"/>
                    </a:cubicBezTo>
                    <a:cubicBezTo>
                      <a:pt x="5871" y="5303"/>
                      <a:pt x="5843" y="5309"/>
                      <a:pt x="5813" y="5321"/>
                    </a:cubicBezTo>
                    <a:cubicBezTo>
                      <a:pt x="5168" y="5589"/>
                      <a:pt x="4452" y="5751"/>
                      <a:pt x="3766" y="5751"/>
                    </a:cubicBezTo>
                    <a:cubicBezTo>
                      <a:pt x="2492" y="5751"/>
                      <a:pt x="1324" y="5193"/>
                      <a:pt x="920" y="3723"/>
                    </a:cubicBezTo>
                    <a:cubicBezTo>
                      <a:pt x="297" y="1459"/>
                      <a:pt x="2545" y="453"/>
                      <a:pt x="4408" y="453"/>
                    </a:cubicBezTo>
                    <a:cubicBezTo>
                      <a:pt x="4527" y="453"/>
                      <a:pt x="4643" y="457"/>
                      <a:pt x="4758" y="465"/>
                    </a:cubicBezTo>
                    <a:cubicBezTo>
                      <a:pt x="4764" y="466"/>
                      <a:pt x="4770" y="466"/>
                      <a:pt x="4776" y="466"/>
                    </a:cubicBezTo>
                    <a:cubicBezTo>
                      <a:pt x="5048" y="466"/>
                      <a:pt x="5041" y="33"/>
                      <a:pt x="4758" y="14"/>
                    </a:cubicBezTo>
                    <a:cubicBezTo>
                      <a:pt x="4631" y="5"/>
                      <a:pt x="4502" y="1"/>
                      <a:pt x="4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6186450" y="4122775"/>
                <a:ext cx="172175" cy="101250"/>
              </a:xfrm>
              <a:custGeom>
                <a:avLst/>
                <a:gdLst/>
                <a:ahLst/>
                <a:cxnLst/>
                <a:rect l="l" t="t" r="r" b="b"/>
                <a:pathLst>
                  <a:path w="6887" h="4050" extrusionOk="0">
                    <a:moveTo>
                      <a:pt x="6366" y="1"/>
                    </a:moveTo>
                    <a:cubicBezTo>
                      <a:pt x="6234" y="1"/>
                      <a:pt x="6089" y="113"/>
                      <a:pt x="6120" y="285"/>
                    </a:cubicBezTo>
                    <a:cubicBezTo>
                      <a:pt x="6428" y="1976"/>
                      <a:pt x="5657" y="3504"/>
                      <a:pt x="3818" y="3603"/>
                    </a:cubicBezTo>
                    <a:cubicBezTo>
                      <a:pt x="3763" y="3606"/>
                      <a:pt x="3708" y="3608"/>
                      <a:pt x="3655" y="3608"/>
                    </a:cubicBezTo>
                    <a:cubicBezTo>
                      <a:pt x="1908" y="3608"/>
                      <a:pt x="750" y="2070"/>
                      <a:pt x="466" y="470"/>
                    </a:cubicBezTo>
                    <a:cubicBezTo>
                      <a:pt x="445" y="356"/>
                      <a:pt x="364" y="307"/>
                      <a:pt x="277" y="307"/>
                    </a:cubicBezTo>
                    <a:cubicBezTo>
                      <a:pt x="146" y="307"/>
                      <a:pt x="0" y="419"/>
                      <a:pt x="31" y="591"/>
                    </a:cubicBezTo>
                    <a:lnTo>
                      <a:pt x="29" y="588"/>
                    </a:lnTo>
                    <a:lnTo>
                      <a:pt x="29" y="588"/>
                    </a:lnTo>
                    <a:cubicBezTo>
                      <a:pt x="372" y="2514"/>
                      <a:pt x="1796" y="4049"/>
                      <a:pt x="3797" y="4049"/>
                    </a:cubicBezTo>
                    <a:cubicBezTo>
                      <a:pt x="3867" y="4049"/>
                      <a:pt x="3937" y="4047"/>
                      <a:pt x="4009" y="4043"/>
                    </a:cubicBezTo>
                    <a:cubicBezTo>
                      <a:pt x="6086" y="3932"/>
                      <a:pt x="6887" y="1983"/>
                      <a:pt x="6555" y="164"/>
                    </a:cubicBezTo>
                    <a:cubicBezTo>
                      <a:pt x="6535" y="50"/>
                      <a:pt x="6453" y="1"/>
                      <a:pt x="6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6185350" y="3981350"/>
                <a:ext cx="119125" cy="160300"/>
              </a:xfrm>
              <a:custGeom>
                <a:avLst/>
                <a:gdLst/>
                <a:ahLst/>
                <a:cxnLst/>
                <a:rect l="l" t="t" r="r" b="b"/>
                <a:pathLst>
                  <a:path w="4765" h="6412" extrusionOk="0">
                    <a:moveTo>
                      <a:pt x="2041" y="0"/>
                    </a:moveTo>
                    <a:cubicBezTo>
                      <a:pt x="1775" y="0"/>
                      <a:pt x="1501" y="36"/>
                      <a:pt x="1225" y="111"/>
                    </a:cubicBezTo>
                    <a:cubicBezTo>
                      <a:pt x="968" y="182"/>
                      <a:pt x="1048" y="556"/>
                      <a:pt x="1282" y="556"/>
                    </a:cubicBezTo>
                    <a:cubicBezTo>
                      <a:pt x="1302" y="556"/>
                      <a:pt x="1323" y="554"/>
                      <a:pt x="1346" y="548"/>
                    </a:cubicBezTo>
                    <a:cubicBezTo>
                      <a:pt x="1598" y="479"/>
                      <a:pt x="1842" y="446"/>
                      <a:pt x="2073" y="446"/>
                    </a:cubicBezTo>
                    <a:cubicBezTo>
                      <a:pt x="3329" y="446"/>
                      <a:pt x="4236" y="1409"/>
                      <a:pt x="4277" y="2799"/>
                    </a:cubicBezTo>
                    <a:cubicBezTo>
                      <a:pt x="4340" y="4980"/>
                      <a:pt x="2141" y="5916"/>
                      <a:pt x="292" y="5960"/>
                    </a:cubicBezTo>
                    <a:cubicBezTo>
                      <a:pt x="4" y="5968"/>
                      <a:pt x="1" y="6412"/>
                      <a:pt x="286" y="6412"/>
                    </a:cubicBezTo>
                    <a:cubicBezTo>
                      <a:pt x="288" y="6412"/>
                      <a:pt x="290" y="6412"/>
                      <a:pt x="292" y="6411"/>
                    </a:cubicBezTo>
                    <a:lnTo>
                      <a:pt x="291" y="6411"/>
                    </a:lnTo>
                    <a:cubicBezTo>
                      <a:pt x="2488" y="6358"/>
                      <a:pt x="4672" y="5235"/>
                      <a:pt x="4727" y="2798"/>
                    </a:cubicBezTo>
                    <a:cubicBezTo>
                      <a:pt x="4764" y="1136"/>
                      <a:pt x="3533" y="0"/>
                      <a:pt x="2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6020700" y="4032775"/>
                <a:ext cx="187550" cy="120325"/>
              </a:xfrm>
              <a:custGeom>
                <a:avLst/>
                <a:gdLst/>
                <a:ahLst/>
                <a:cxnLst/>
                <a:rect l="l" t="t" r="r" b="b"/>
                <a:pathLst>
                  <a:path w="7502" h="4813" extrusionOk="0">
                    <a:moveTo>
                      <a:pt x="4065" y="0"/>
                    </a:moveTo>
                    <a:cubicBezTo>
                      <a:pt x="4024" y="0"/>
                      <a:pt x="3982" y="1"/>
                      <a:pt x="3940" y="2"/>
                    </a:cubicBezTo>
                    <a:cubicBezTo>
                      <a:pt x="1489" y="74"/>
                      <a:pt x="0" y="2304"/>
                      <a:pt x="238" y="4597"/>
                    </a:cubicBezTo>
                    <a:cubicBezTo>
                      <a:pt x="253" y="4740"/>
                      <a:pt x="374" y="4813"/>
                      <a:pt x="487" y="4813"/>
                    </a:cubicBezTo>
                    <a:cubicBezTo>
                      <a:pt x="600" y="4813"/>
                      <a:pt x="705" y="4741"/>
                      <a:pt x="690" y="4597"/>
                    </a:cubicBezTo>
                    <a:cubicBezTo>
                      <a:pt x="476" y="2543"/>
                      <a:pt x="1632" y="745"/>
                      <a:pt x="3753" y="469"/>
                    </a:cubicBezTo>
                    <a:cubicBezTo>
                      <a:pt x="3906" y="449"/>
                      <a:pt x="4053" y="439"/>
                      <a:pt x="4194" y="439"/>
                    </a:cubicBezTo>
                    <a:cubicBezTo>
                      <a:pt x="6125" y="439"/>
                      <a:pt x="6998" y="2229"/>
                      <a:pt x="6659" y="4068"/>
                    </a:cubicBezTo>
                    <a:cubicBezTo>
                      <a:pt x="6629" y="4240"/>
                      <a:pt x="6774" y="4352"/>
                      <a:pt x="6905" y="4352"/>
                    </a:cubicBezTo>
                    <a:cubicBezTo>
                      <a:pt x="6992" y="4352"/>
                      <a:pt x="7073" y="4303"/>
                      <a:pt x="7094" y="4189"/>
                    </a:cubicBezTo>
                    <a:lnTo>
                      <a:pt x="7094" y="4188"/>
                    </a:lnTo>
                    <a:cubicBezTo>
                      <a:pt x="7501" y="1975"/>
                      <a:pt x="6446" y="0"/>
                      <a:pt x="40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7"/>
            <p:cNvGrpSpPr/>
            <p:nvPr/>
          </p:nvGrpSpPr>
          <p:grpSpPr>
            <a:xfrm>
              <a:off x="2238353" y="4277949"/>
              <a:ext cx="342715" cy="307678"/>
              <a:chOff x="2313500" y="4708925"/>
              <a:chExt cx="337950" cy="303400"/>
            </a:xfrm>
          </p:grpSpPr>
          <p:sp>
            <p:nvSpPr>
              <p:cNvPr id="394" name="Google Shape;394;p27"/>
              <p:cNvSpPr/>
              <p:nvPr/>
            </p:nvSpPr>
            <p:spPr>
              <a:xfrm>
                <a:off x="2366475" y="4857575"/>
                <a:ext cx="154250" cy="154750"/>
              </a:xfrm>
              <a:custGeom>
                <a:avLst/>
                <a:gdLst/>
                <a:ahLst/>
                <a:cxnLst/>
                <a:rect l="l" t="t" r="r" b="b"/>
                <a:pathLst>
                  <a:path w="6170" h="6190" extrusionOk="0">
                    <a:moveTo>
                      <a:pt x="4373" y="0"/>
                    </a:moveTo>
                    <a:cubicBezTo>
                      <a:pt x="2309" y="0"/>
                      <a:pt x="0" y="1129"/>
                      <a:pt x="431" y="3572"/>
                    </a:cubicBezTo>
                    <a:cubicBezTo>
                      <a:pt x="759" y="5429"/>
                      <a:pt x="2224" y="6190"/>
                      <a:pt x="3809" y="6190"/>
                    </a:cubicBezTo>
                    <a:cubicBezTo>
                      <a:pt x="4524" y="6190"/>
                      <a:pt x="5263" y="6035"/>
                      <a:pt x="5933" y="5756"/>
                    </a:cubicBezTo>
                    <a:cubicBezTo>
                      <a:pt x="6169" y="5659"/>
                      <a:pt x="6103" y="5303"/>
                      <a:pt x="5898" y="5303"/>
                    </a:cubicBezTo>
                    <a:cubicBezTo>
                      <a:pt x="5872" y="5303"/>
                      <a:pt x="5844" y="5309"/>
                      <a:pt x="5814" y="5322"/>
                    </a:cubicBezTo>
                    <a:cubicBezTo>
                      <a:pt x="5169" y="5589"/>
                      <a:pt x="4453" y="5750"/>
                      <a:pt x="3768" y="5750"/>
                    </a:cubicBezTo>
                    <a:cubicBezTo>
                      <a:pt x="2493" y="5750"/>
                      <a:pt x="1325" y="5193"/>
                      <a:pt x="921" y="3723"/>
                    </a:cubicBezTo>
                    <a:cubicBezTo>
                      <a:pt x="297" y="1459"/>
                      <a:pt x="2548" y="453"/>
                      <a:pt x="4412" y="453"/>
                    </a:cubicBezTo>
                    <a:cubicBezTo>
                      <a:pt x="4530" y="453"/>
                      <a:pt x="4645" y="457"/>
                      <a:pt x="4759" y="465"/>
                    </a:cubicBezTo>
                    <a:cubicBezTo>
                      <a:pt x="4765" y="465"/>
                      <a:pt x="4772" y="465"/>
                      <a:pt x="4778" y="465"/>
                    </a:cubicBezTo>
                    <a:cubicBezTo>
                      <a:pt x="5049" y="465"/>
                      <a:pt x="5040" y="34"/>
                      <a:pt x="4759" y="13"/>
                    </a:cubicBezTo>
                    <a:cubicBezTo>
                      <a:pt x="4632" y="5"/>
                      <a:pt x="4503" y="0"/>
                      <a:pt x="4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2479225" y="4850375"/>
                <a:ext cx="172225" cy="101200"/>
              </a:xfrm>
              <a:custGeom>
                <a:avLst/>
                <a:gdLst/>
                <a:ahLst/>
                <a:cxnLst/>
                <a:rect l="l" t="t" r="r" b="b"/>
                <a:pathLst>
                  <a:path w="6889" h="4048" extrusionOk="0">
                    <a:moveTo>
                      <a:pt x="6368" y="0"/>
                    </a:moveTo>
                    <a:cubicBezTo>
                      <a:pt x="6236" y="0"/>
                      <a:pt x="6091" y="112"/>
                      <a:pt x="6122" y="284"/>
                    </a:cubicBezTo>
                    <a:cubicBezTo>
                      <a:pt x="6430" y="1974"/>
                      <a:pt x="5657" y="3504"/>
                      <a:pt x="3820" y="3601"/>
                    </a:cubicBezTo>
                    <a:cubicBezTo>
                      <a:pt x="3765" y="3604"/>
                      <a:pt x="3710" y="3606"/>
                      <a:pt x="3657" y="3606"/>
                    </a:cubicBezTo>
                    <a:cubicBezTo>
                      <a:pt x="1908" y="3606"/>
                      <a:pt x="750" y="2068"/>
                      <a:pt x="466" y="468"/>
                    </a:cubicBezTo>
                    <a:cubicBezTo>
                      <a:pt x="446" y="355"/>
                      <a:pt x="365" y="306"/>
                      <a:pt x="278" y="306"/>
                    </a:cubicBezTo>
                    <a:cubicBezTo>
                      <a:pt x="146" y="306"/>
                      <a:pt x="1" y="418"/>
                      <a:pt x="31" y="589"/>
                    </a:cubicBezTo>
                    <a:lnTo>
                      <a:pt x="31" y="588"/>
                    </a:lnTo>
                    <a:cubicBezTo>
                      <a:pt x="374" y="2512"/>
                      <a:pt x="1797" y="4047"/>
                      <a:pt x="3797" y="4047"/>
                    </a:cubicBezTo>
                    <a:cubicBezTo>
                      <a:pt x="3867" y="4047"/>
                      <a:pt x="3938" y="4045"/>
                      <a:pt x="4009" y="4042"/>
                    </a:cubicBezTo>
                    <a:cubicBezTo>
                      <a:pt x="6087" y="3932"/>
                      <a:pt x="6888" y="1981"/>
                      <a:pt x="6557" y="163"/>
                    </a:cubicBezTo>
                    <a:cubicBezTo>
                      <a:pt x="6536" y="49"/>
                      <a:pt x="6455" y="0"/>
                      <a:pt x="6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2478200" y="4708925"/>
                <a:ext cx="119100" cy="160275"/>
              </a:xfrm>
              <a:custGeom>
                <a:avLst/>
                <a:gdLst/>
                <a:ahLst/>
                <a:cxnLst/>
                <a:rect l="l" t="t" r="r" b="b"/>
                <a:pathLst>
                  <a:path w="4764" h="6411" extrusionOk="0">
                    <a:moveTo>
                      <a:pt x="2041" y="0"/>
                    </a:moveTo>
                    <a:cubicBezTo>
                      <a:pt x="1775" y="0"/>
                      <a:pt x="1501" y="36"/>
                      <a:pt x="1224" y="112"/>
                    </a:cubicBezTo>
                    <a:cubicBezTo>
                      <a:pt x="966" y="183"/>
                      <a:pt x="1046" y="556"/>
                      <a:pt x="1280" y="556"/>
                    </a:cubicBezTo>
                    <a:cubicBezTo>
                      <a:pt x="1300" y="556"/>
                      <a:pt x="1322" y="553"/>
                      <a:pt x="1345" y="547"/>
                    </a:cubicBezTo>
                    <a:cubicBezTo>
                      <a:pt x="1597" y="478"/>
                      <a:pt x="1840" y="445"/>
                      <a:pt x="2072" y="445"/>
                    </a:cubicBezTo>
                    <a:cubicBezTo>
                      <a:pt x="3328" y="445"/>
                      <a:pt x="4235" y="1409"/>
                      <a:pt x="4276" y="2799"/>
                    </a:cubicBezTo>
                    <a:cubicBezTo>
                      <a:pt x="4339" y="4979"/>
                      <a:pt x="2140" y="5915"/>
                      <a:pt x="291" y="5959"/>
                    </a:cubicBezTo>
                    <a:cubicBezTo>
                      <a:pt x="3" y="5966"/>
                      <a:pt x="1" y="6411"/>
                      <a:pt x="285" y="6411"/>
                    </a:cubicBezTo>
                    <a:cubicBezTo>
                      <a:pt x="287" y="6411"/>
                      <a:pt x="289" y="6411"/>
                      <a:pt x="291" y="6411"/>
                    </a:cubicBezTo>
                    <a:lnTo>
                      <a:pt x="290" y="6411"/>
                    </a:lnTo>
                    <a:cubicBezTo>
                      <a:pt x="2485" y="6357"/>
                      <a:pt x="4671" y="5235"/>
                      <a:pt x="4726" y="2799"/>
                    </a:cubicBezTo>
                    <a:cubicBezTo>
                      <a:pt x="4763" y="1136"/>
                      <a:pt x="3533" y="0"/>
                      <a:pt x="2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2313500" y="4760350"/>
                <a:ext cx="187550" cy="120325"/>
              </a:xfrm>
              <a:custGeom>
                <a:avLst/>
                <a:gdLst/>
                <a:ahLst/>
                <a:cxnLst/>
                <a:rect l="l" t="t" r="r" b="b"/>
                <a:pathLst>
                  <a:path w="7502" h="4813" extrusionOk="0">
                    <a:moveTo>
                      <a:pt x="4067" y="1"/>
                    </a:moveTo>
                    <a:cubicBezTo>
                      <a:pt x="4025" y="1"/>
                      <a:pt x="3982" y="2"/>
                      <a:pt x="3940" y="3"/>
                    </a:cubicBezTo>
                    <a:cubicBezTo>
                      <a:pt x="1488" y="73"/>
                      <a:pt x="0" y="2303"/>
                      <a:pt x="239" y="4597"/>
                    </a:cubicBezTo>
                    <a:cubicBezTo>
                      <a:pt x="254" y="4741"/>
                      <a:pt x="375" y="4813"/>
                      <a:pt x="488" y="4813"/>
                    </a:cubicBezTo>
                    <a:cubicBezTo>
                      <a:pt x="600" y="4813"/>
                      <a:pt x="705" y="4741"/>
                      <a:pt x="689" y="4597"/>
                    </a:cubicBezTo>
                    <a:cubicBezTo>
                      <a:pt x="476" y="2542"/>
                      <a:pt x="1633" y="744"/>
                      <a:pt x="3754" y="468"/>
                    </a:cubicBezTo>
                    <a:cubicBezTo>
                      <a:pt x="3906" y="448"/>
                      <a:pt x="4053" y="438"/>
                      <a:pt x="4194" y="438"/>
                    </a:cubicBezTo>
                    <a:cubicBezTo>
                      <a:pt x="6125" y="438"/>
                      <a:pt x="6999" y="2228"/>
                      <a:pt x="6660" y="4069"/>
                    </a:cubicBezTo>
                    <a:cubicBezTo>
                      <a:pt x="6630" y="4239"/>
                      <a:pt x="6774" y="4351"/>
                      <a:pt x="6906" y="4351"/>
                    </a:cubicBezTo>
                    <a:cubicBezTo>
                      <a:pt x="6993" y="4351"/>
                      <a:pt x="7074" y="4302"/>
                      <a:pt x="7095" y="4189"/>
                    </a:cubicBezTo>
                    <a:cubicBezTo>
                      <a:pt x="7502" y="1975"/>
                      <a:pt x="6448" y="1"/>
                      <a:pt x="4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7"/>
            <p:cNvGrpSpPr/>
            <p:nvPr/>
          </p:nvGrpSpPr>
          <p:grpSpPr>
            <a:xfrm>
              <a:off x="6294246" y="708494"/>
              <a:ext cx="342715" cy="307653"/>
              <a:chOff x="6313000" y="1189100"/>
              <a:chExt cx="337950" cy="303375"/>
            </a:xfrm>
          </p:grpSpPr>
          <p:sp>
            <p:nvSpPr>
              <p:cNvPr id="399" name="Google Shape;399;p27"/>
              <p:cNvSpPr/>
              <p:nvPr/>
            </p:nvSpPr>
            <p:spPr>
              <a:xfrm>
                <a:off x="6365975" y="1337750"/>
                <a:ext cx="154250" cy="154725"/>
              </a:xfrm>
              <a:custGeom>
                <a:avLst/>
                <a:gdLst/>
                <a:ahLst/>
                <a:cxnLst/>
                <a:rect l="l" t="t" r="r" b="b"/>
                <a:pathLst>
                  <a:path w="6170" h="6189" extrusionOk="0">
                    <a:moveTo>
                      <a:pt x="4374" y="0"/>
                    </a:moveTo>
                    <a:cubicBezTo>
                      <a:pt x="2310" y="0"/>
                      <a:pt x="1" y="1129"/>
                      <a:pt x="432" y="3572"/>
                    </a:cubicBezTo>
                    <a:cubicBezTo>
                      <a:pt x="760" y="5427"/>
                      <a:pt x="2224" y="6189"/>
                      <a:pt x="3809" y="6189"/>
                    </a:cubicBezTo>
                    <a:cubicBezTo>
                      <a:pt x="4524" y="6189"/>
                      <a:pt x="5263" y="6034"/>
                      <a:pt x="5934" y="5755"/>
                    </a:cubicBezTo>
                    <a:cubicBezTo>
                      <a:pt x="6170" y="5657"/>
                      <a:pt x="6105" y="5302"/>
                      <a:pt x="5899" y="5302"/>
                    </a:cubicBezTo>
                    <a:cubicBezTo>
                      <a:pt x="5873" y="5302"/>
                      <a:pt x="5844" y="5308"/>
                      <a:pt x="5814" y="5320"/>
                    </a:cubicBezTo>
                    <a:cubicBezTo>
                      <a:pt x="5170" y="5588"/>
                      <a:pt x="4453" y="5750"/>
                      <a:pt x="3767" y="5750"/>
                    </a:cubicBezTo>
                    <a:cubicBezTo>
                      <a:pt x="2494" y="5750"/>
                      <a:pt x="1326" y="5192"/>
                      <a:pt x="921" y="3723"/>
                    </a:cubicBezTo>
                    <a:cubicBezTo>
                      <a:pt x="298" y="1459"/>
                      <a:pt x="2549" y="453"/>
                      <a:pt x="4413" y="453"/>
                    </a:cubicBezTo>
                    <a:cubicBezTo>
                      <a:pt x="4530" y="453"/>
                      <a:pt x="4646" y="457"/>
                      <a:pt x="4759" y="465"/>
                    </a:cubicBezTo>
                    <a:cubicBezTo>
                      <a:pt x="4766" y="465"/>
                      <a:pt x="4772" y="465"/>
                      <a:pt x="4778" y="465"/>
                    </a:cubicBezTo>
                    <a:cubicBezTo>
                      <a:pt x="5049" y="465"/>
                      <a:pt x="5040" y="34"/>
                      <a:pt x="4759" y="14"/>
                    </a:cubicBezTo>
                    <a:cubicBezTo>
                      <a:pt x="4632" y="5"/>
                      <a:pt x="4503" y="0"/>
                      <a:pt x="4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6478750" y="1330525"/>
                <a:ext cx="172200" cy="101175"/>
              </a:xfrm>
              <a:custGeom>
                <a:avLst/>
                <a:gdLst/>
                <a:ahLst/>
                <a:cxnLst/>
                <a:rect l="l" t="t" r="r" b="b"/>
                <a:pathLst>
                  <a:path w="6888" h="4047" extrusionOk="0">
                    <a:moveTo>
                      <a:pt x="6367" y="0"/>
                    </a:moveTo>
                    <a:cubicBezTo>
                      <a:pt x="6235" y="0"/>
                      <a:pt x="6090" y="112"/>
                      <a:pt x="6122" y="283"/>
                    </a:cubicBezTo>
                    <a:cubicBezTo>
                      <a:pt x="6430" y="1975"/>
                      <a:pt x="5657" y="3503"/>
                      <a:pt x="3819" y="3602"/>
                    </a:cubicBezTo>
                    <a:cubicBezTo>
                      <a:pt x="3765" y="3605"/>
                      <a:pt x="3711" y="3607"/>
                      <a:pt x="3658" y="3607"/>
                    </a:cubicBezTo>
                    <a:cubicBezTo>
                      <a:pt x="1909" y="3607"/>
                      <a:pt x="750" y="2070"/>
                      <a:pt x="466" y="469"/>
                    </a:cubicBezTo>
                    <a:cubicBezTo>
                      <a:pt x="445" y="355"/>
                      <a:pt x="364" y="305"/>
                      <a:pt x="277" y="305"/>
                    </a:cubicBezTo>
                    <a:cubicBezTo>
                      <a:pt x="145" y="305"/>
                      <a:pt x="0" y="417"/>
                      <a:pt x="31" y="589"/>
                    </a:cubicBezTo>
                    <a:lnTo>
                      <a:pt x="31" y="587"/>
                    </a:lnTo>
                    <a:cubicBezTo>
                      <a:pt x="374" y="2512"/>
                      <a:pt x="1797" y="4047"/>
                      <a:pt x="3797" y="4047"/>
                    </a:cubicBezTo>
                    <a:cubicBezTo>
                      <a:pt x="3867" y="4047"/>
                      <a:pt x="3938" y="4045"/>
                      <a:pt x="4009" y="4041"/>
                    </a:cubicBezTo>
                    <a:cubicBezTo>
                      <a:pt x="6086" y="3930"/>
                      <a:pt x="6888" y="1981"/>
                      <a:pt x="6556" y="164"/>
                    </a:cubicBezTo>
                    <a:cubicBezTo>
                      <a:pt x="6536" y="49"/>
                      <a:pt x="6454" y="0"/>
                      <a:pt x="6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6477700" y="1189100"/>
                <a:ext cx="119075" cy="160275"/>
              </a:xfrm>
              <a:custGeom>
                <a:avLst/>
                <a:gdLst/>
                <a:ahLst/>
                <a:cxnLst/>
                <a:rect l="l" t="t" r="r" b="b"/>
                <a:pathLst>
                  <a:path w="4763" h="6411" extrusionOk="0">
                    <a:moveTo>
                      <a:pt x="2042" y="0"/>
                    </a:moveTo>
                    <a:cubicBezTo>
                      <a:pt x="1776" y="0"/>
                      <a:pt x="1501" y="36"/>
                      <a:pt x="1224" y="112"/>
                    </a:cubicBezTo>
                    <a:cubicBezTo>
                      <a:pt x="966" y="182"/>
                      <a:pt x="1047" y="556"/>
                      <a:pt x="1280" y="556"/>
                    </a:cubicBezTo>
                    <a:cubicBezTo>
                      <a:pt x="1300" y="556"/>
                      <a:pt x="1322" y="553"/>
                      <a:pt x="1344" y="547"/>
                    </a:cubicBezTo>
                    <a:cubicBezTo>
                      <a:pt x="1596" y="478"/>
                      <a:pt x="1840" y="445"/>
                      <a:pt x="2072" y="445"/>
                    </a:cubicBezTo>
                    <a:cubicBezTo>
                      <a:pt x="3328" y="445"/>
                      <a:pt x="4235" y="1408"/>
                      <a:pt x="4275" y="2797"/>
                    </a:cubicBezTo>
                    <a:cubicBezTo>
                      <a:pt x="4338" y="4977"/>
                      <a:pt x="2139" y="5914"/>
                      <a:pt x="292" y="5960"/>
                    </a:cubicBezTo>
                    <a:cubicBezTo>
                      <a:pt x="2" y="5966"/>
                      <a:pt x="0" y="6411"/>
                      <a:pt x="285" y="6411"/>
                    </a:cubicBezTo>
                    <a:cubicBezTo>
                      <a:pt x="287" y="6411"/>
                      <a:pt x="289" y="6411"/>
                      <a:pt x="292" y="6411"/>
                    </a:cubicBezTo>
                    <a:lnTo>
                      <a:pt x="290" y="6411"/>
                    </a:lnTo>
                    <a:cubicBezTo>
                      <a:pt x="2486" y="6357"/>
                      <a:pt x="4671" y="5235"/>
                      <a:pt x="4725" y="2797"/>
                    </a:cubicBezTo>
                    <a:cubicBezTo>
                      <a:pt x="4762" y="1136"/>
                      <a:pt x="3533" y="0"/>
                      <a:pt x="20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6313000" y="1240500"/>
                <a:ext cx="187575" cy="120325"/>
              </a:xfrm>
              <a:custGeom>
                <a:avLst/>
                <a:gdLst/>
                <a:ahLst/>
                <a:cxnLst/>
                <a:rect l="l" t="t" r="r" b="b"/>
                <a:pathLst>
                  <a:path w="7503" h="4813" extrusionOk="0">
                    <a:moveTo>
                      <a:pt x="4069" y="1"/>
                    </a:moveTo>
                    <a:cubicBezTo>
                      <a:pt x="4027" y="1"/>
                      <a:pt x="3984" y="1"/>
                      <a:pt x="3941" y="3"/>
                    </a:cubicBezTo>
                    <a:cubicBezTo>
                      <a:pt x="1489" y="73"/>
                      <a:pt x="1" y="2304"/>
                      <a:pt x="240" y="4597"/>
                    </a:cubicBezTo>
                    <a:cubicBezTo>
                      <a:pt x="254" y="4740"/>
                      <a:pt x="375" y="4812"/>
                      <a:pt x="488" y="4812"/>
                    </a:cubicBezTo>
                    <a:cubicBezTo>
                      <a:pt x="601" y="4812"/>
                      <a:pt x="705" y="4741"/>
                      <a:pt x="690" y="4597"/>
                    </a:cubicBezTo>
                    <a:cubicBezTo>
                      <a:pt x="476" y="2542"/>
                      <a:pt x="1633" y="744"/>
                      <a:pt x="3754" y="469"/>
                    </a:cubicBezTo>
                    <a:cubicBezTo>
                      <a:pt x="3907" y="449"/>
                      <a:pt x="4054" y="439"/>
                      <a:pt x="4196" y="439"/>
                    </a:cubicBezTo>
                    <a:cubicBezTo>
                      <a:pt x="6126" y="439"/>
                      <a:pt x="6999" y="2228"/>
                      <a:pt x="6661" y="4069"/>
                    </a:cubicBezTo>
                    <a:cubicBezTo>
                      <a:pt x="6630" y="4240"/>
                      <a:pt x="6775" y="4352"/>
                      <a:pt x="6906" y="4352"/>
                    </a:cubicBezTo>
                    <a:cubicBezTo>
                      <a:pt x="6993" y="4352"/>
                      <a:pt x="7075" y="4302"/>
                      <a:pt x="7096" y="4188"/>
                    </a:cubicBezTo>
                    <a:cubicBezTo>
                      <a:pt x="7502" y="1976"/>
                      <a:pt x="6448" y="1"/>
                      <a:pt x="40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7"/>
            <p:cNvGrpSpPr/>
            <p:nvPr/>
          </p:nvGrpSpPr>
          <p:grpSpPr>
            <a:xfrm>
              <a:off x="2655173" y="270327"/>
              <a:ext cx="342690" cy="307678"/>
              <a:chOff x="2724525" y="757025"/>
              <a:chExt cx="337925" cy="303400"/>
            </a:xfrm>
          </p:grpSpPr>
          <p:sp>
            <p:nvSpPr>
              <p:cNvPr id="404" name="Google Shape;404;p27"/>
              <p:cNvSpPr/>
              <p:nvPr/>
            </p:nvSpPr>
            <p:spPr>
              <a:xfrm>
                <a:off x="2777525" y="905675"/>
                <a:ext cx="154200" cy="154750"/>
              </a:xfrm>
              <a:custGeom>
                <a:avLst/>
                <a:gdLst/>
                <a:ahLst/>
                <a:cxnLst/>
                <a:rect l="l" t="t" r="r" b="b"/>
                <a:pathLst>
                  <a:path w="6168" h="6190" extrusionOk="0">
                    <a:moveTo>
                      <a:pt x="4373" y="1"/>
                    </a:moveTo>
                    <a:cubicBezTo>
                      <a:pt x="2308" y="1"/>
                      <a:pt x="0" y="1129"/>
                      <a:pt x="431" y="3573"/>
                    </a:cubicBezTo>
                    <a:cubicBezTo>
                      <a:pt x="758" y="5428"/>
                      <a:pt x="2223" y="6190"/>
                      <a:pt x="3808" y="6190"/>
                    </a:cubicBezTo>
                    <a:cubicBezTo>
                      <a:pt x="4523" y="6190"/>
                      <a:pt x="5263" y="6035"/>
                      <a:pt x="5933" y="5756"/>
                    </a:cubicBezTo>
                    <a:cubicBezTo>
                      <a:pt x="6168" y="5658"/>
                      <a:pt x="6103" y="5303"/>
                      <a:pt x="5897" y="5303"/>
                    </a:cubicBezTo>
                    <a:cubicBezTo>
                      <a:pt x="5872" y="5303"/>
                      <a:pt x="5844" y="5309"/>
                      <a:pt x="5814" y="5321"/>
                    </a:cubicBezTo>
                    <a:cubicBezTo>
                      <a:pt x="5169" y="5589"/>
                      <a:pt x="4452" y="5751"/>
                      <a:pt x="3766" y="5751"/>
                    </a:cubicBezTo>
                    <a:cubicBezTo>
                      <a:pt x="2492" y="5751"/>
                      <a:pt x="1325" y="5193"/>
                      <a:pt x="921" y="3723"/>
                    </a:cubicBezTo>
                    <a:cubicBezTo>
                      <a:pt x="297" y="1460"/>
                      <a:pt x="2544" y="453"/>
                      <a:pt x="4409" y="453"/>
                    </a:cubicBezTo>
                    <a:cubicBezTo>
                      <a:pt x="4527" y="453"/>
                      <a:pt x="4644" y="457"/>
                      <a:pt x="4759" y="465"/>
                    </a:cubicBezTo>
                    <a:cubicBezTo>
                      <a:pt x="4765" y="466"/>
                      <a:pt x="4771" y="466"/>
                      <a:pt x="4776" y="466"/>
                    </a:cubicBezTo>
                    <a:cubicBezTo>
                      <a:pt x="5049" y="466"/>
                      <a:pt x="5040" y="34"/>
                      <a:pt x="4759" y="14"/>
                    </a:cubicBezTo>
                    <a:cubicBezTo>
                      <a:pt x="4631" y="5"/>
                      <a:pt x="4503" y="1"/>
                      <a:pt x="4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2890275" y="898450"/>
                <a:ext cx="172175" cy="101225"/>
              </a:xfrm>
              <a:custGeom>
                <a:avLst/>
                <a:gdLst/>
                <a:ahLst/>
                <a:cxnLst/>
                <a:rect l="l" t="t" r="r" b="b"/>
                <a:pathLst>
                  <a:path w="6887" h="4049" extrusionOk="0">
                    <a:moveTo>
                      <a:pt x="6366" y="1"/>
                    </a:moveTo>
                    <a:cubicBezTo>
                      <a:pt x="6235" y="1"/>
                      <a:pt x="6090" y="113"/>
                      <a:pt x="6121" y="284"/>
                    </a:cubicBezTo>
                    <a:cubicBezTo>
                      <a:pt x="6429" y="1976"/>
                      <a:pt x="5657" y="3504"/>
                      <a:pt x="3818" y="3603"/>
                    </a:cubicBezTo>
                    <a:cubicBezTo>
                      <a:pt x="3763" y="3606"/>
                      <a:pt x="3709" y="3608"/>
                      <a:pt x="3655" y="3608"/>
                    </a:cubicBezTo>
                    <a:cubicBezTo>
                      <a:pt x="1908" y="3608"/>
                      <a:pt x="749" y="2070"/>
                      <a:pt x="466" y="470"/>
                    </a:cubicBezTo>
                    <a:cubicBezTo>
                      <a:pt x="445" y="356"/>
                      <a:pt x="364" y="307"/>
                      <a:pt x="277" y="307"/>
                    </a:cubicBezTo>
                    <a:cubicBezTo>
                      <a:pt x="145" y="307"/>
                      <a:pt x="1" y="419"/>
                      <a:pt x="31" y="591"/>
                    </a:cubicBezTo>
                    <a:lnTo>
                      <a:pt x="31" y="588"/>
                    </a:lnTo>
                    <a:cubicBezTo>
                      <a:pt x="373" y="2514"/>
                      <a:pt x="1798" y="4049"/>
                      <a:pt x="3799" y="4049"/>
                    </a:cubicBezTo>
                    <a:cubicBezTo>
                      <a:pt x="3869" y="4049"/>
                      <a:pt x="3939" y="4047"/>
                      <a:pt x="4009" y="4043"/>
                    </a:cubicBezTo>
                    <a:cubicBezTo>
                      <a:pt x="6086" y="3932"/>
                      <a:pt x="6887" y="1983"/>
                      <a:pt x="6555" y="164"/>
                    </a:cubicBezTo>
                    <a:cubicBezTo>
                      <a:pt x="6535" y="50"/>
                      <a:pt x="6454" y="1"/>
                      <a:pt x="6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2889225" y="757025"/>
                <a:ext cx="119075" cy="160300"/>
              </a:xfrm>
              <a:custGeom>
                <a:avLst/>
                <a:gdLst/>
                <a:ahLst/>
                <a:cxnLst/>
                <a:rect l="l" t="t" r="r" b="b"/>
                <a:pathLst>
                  <a:path w="4763" h="6412" extrusionOk="0">
                    <a:moveTo>
                      <a:pt x="2042" y="1"/>
                    </a:moveTo>
                    <a:cubicBezTo>
                      <a:pt x="1776" y="1"/>
                      <a:pt x="1502" y="37"/>
                      <a:pt x="1225" y="113"/>
                    </a:cubicBezTo>
                    <a:cubicBezTo>
                      <a:pt x="966" y="183"/>
                      <a:pt x="1047" y="556"/>
                      <a:pt x="1280" y="556"/>
                    </a:cubicBezTo>
                    <a:cubicBezTo>
                      <a:pt x="1301" y="556"/>
                      <a:pt x="1322" y="554"/>
                      <a:pt x="1344" y="548"/>
                    </a:cubicBezTo>
                    <a:cubicBezTo>
                      <a:pt x="1597" y="479"/>
                      <a:pt x="1840" y="446"/>
                      <a:pt x="2072" y="446"/>
                    </a:cubicBezTo>
                    <a:cubicBezTo>
                      <a:pt x="3329" y="446"/>
                      <a:pt x="4236" y="1409"/>
                      <a:pt x="4275" y="2798"/>
                    </a:cubicBezTo>
                    <a:cubicBezTo>
                      <a:pt x="4339" y="4978"/>
                      <a:pt x="2139" y="5915"/>
                      <a:pt x="292" y="5960"/>
                    </a:cubicBezTo>
                    <a:cubicBezTo>
                      <a:pt x="4" y="5967"/>
                      <a:pt x="0" y="6412"/>
                      <a:pt x="285" y="6412"/>
                    </a:cubicBezTo>
                    <a:cubicBezTo>
                      <a:pt x="288" y="6412"/>
                      <a:pt x="290" y="6412"/>
                      <a:pt x="292" y="6411"/>
                    </a:cubicBezTo>
                    <a:lnTo>
                      <a:pt x="291" y="6411"/>
                    </a:lnTo>
                    <a:cubicBezTo>
                      <a:pt x="2486" y="6358"/>
                      <a:pt x="4672" y="5235"/>
                      <a:pt x="4727" y="2798"/>
                    </a:cubicBezTo>
                    <a:cubicBezTo>
                      <a:pt x="4763" y="1137"/>
                      <a:pt x="3533" y="1"/>
                      <a:pt x="2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2724525" y="808450"/>
                <a:ext cx="187550" cy="120350"/>
              </a:xfrm>
              <a:custGeom>
                <a:avLst/>
                <a:gdLst/>
                <a:ahLst/>
                <a:cxnLst/>
                <a:rect l="l" t="t" r="r" b="b"/>
                <a:pathLst>
                  <a:path w="7502" h="4814" extrusionOk="0">
                    <a:moveTo>
                      <a:pt x="4068" y="0"/>
                    </a:moveTo>
                    <a:cubicBezTo>
                      <a:pt x="4026" y="0"/>
                      <a:pt x="3983" y="1"/>
                      <a:pt x="3940" y="2"/>
                    </a:cubicBezTo>
                    <a:cubicBezTo>
                      <a:pt x="1489" y="74"/>
                      <a:pt x="1" y="2304"/>
                      <a:pt x="239" y="4597"/>
                    </a:cubicBezTo>
                    <a:cubicBezTo>
                      <a:pt x="254" y="4741"/>
                      <a:pt x="375" y="4813"/>
                      <a:pt x="488" y="4813"/>
                    </a:cubicBezTo>
                    <a:cubicBezTo>
                      <a:pt x="600" y="4813"/>
                      <a:pt x="705" y="4741"/>
                      <a:pt x="690" y="4597"/>
                    </a:cubicBezTo>
                    <a:cubicBezTo>
                      <a:pt x="477" y="2542"/>
                      <a:pt x="1632" y="745"/>
                      <a:pt x="3753" y="469"/>
                    </a:cubicBezTo>
                    <a:cubicBezTo>
                      <a:pt x="3906" y="449"/>
                      <a:pt x="4053" y="439"/>
                      <a:pt x="4195" y="439"/>
                    </a:cubicBezTo>
                    <a:cubicBezTo>
                      <a:pt x="6126" y="439"/>
                      <a:pt x="6998" y="2229"/>
                      <a:pt x="6661" y="4068"/>
                    </a:cubicBezTo>
                    <a:cubicBezTo>
                      <a:pt x="6630" y="4240"/>
                      <a:pt x="6775" y="4352"/>
                      <a:pt x="6906" y="4352"/>
                    </a:cubicBezTo>
                    <a:cubicBezTo>
                      <a:pt x="6994" y="4352"/>
                      <a:pt x="7075" y="4303"/>
                      <a:pt x="7096" y="4189"/>
                    </a:cubicBezTo>
                    <a:lnTo>
                      <a:pt x="7096" y="4188"/>
                    </a:lnTo>
                    <a:cubicBezTo>
                      <a:pt x="7501" y="1975"/>
                      <a:pt x="6447" y="0"/>
                      <a:pt x="4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7"/>
            <p:cNvGrpSpPr/>
            <p:nvPr/>
          </p:nvGrpSpPr>
          <p:grpSpPr>
            <a:xfrm>
              <a:off x="314453" y="238510"/>
              <a:ext cx="841576" cy="754820"/>
              <a:chOff x="416350" y="725650"/>
              <a:chExt cx="829875" cy="744325"/>
            </a:xfrm>
          </p:grpSpPr>
          <p:sp>
            <p:nvSpPr>
              <p:cNvPr id="409" name="Google Shape;409;p27"/>
              <p:cNvSpPr/>
              <p:nvPr/>
            </p:nvSpPr>
            <p:spPr>
              <a:xfrm>
                <a:off x="416350" y="725650"/>
                <a:ext cx="829875" cy="744325"/>
              </a:xfrm>
              <a:custGeom>
                <a:avLst/>
                <a:gdLst/>
                <a:ahLst/>
                <a:cxnLst/>
                <a:rect l="l" t="t" r="r" b="b"/>
                <a:pathLst>
                  <a:path w="33195" h="29773" extrusionOk="0">
                    <a:moveTo>
                      <a:pt x="16742" y="719"/>
                    </a:moveTo>
                    <a:cubicBezTo>
                      <a:pt x="21649" y="719"/>
                      <a:pt x="26584" y="2175"/>
                      <a:pt x="29475" y="6446"/>
                    </a:cubicBezTo>
                    <a:cubicBezTo>
                      <a:pt x="32004" y="10177"/>
                      <a:pt x="32118" y="15079"/>
                      <a:pt x="30707" y="19242"/>
                    </a:cubicBezTo>
                    <a:cubicBezTo>
                      <a:pt x="29193" y="23707"/>
                      <a:pt x="25640" y="27306"/>
                      <a:pt x="21075" y="28576"/>
                    </a:cubicBezTo>
                    <a:cubicBezTo>
                      <a:pt x="19812" y="28928"/>
                      <a:pt x="18489" y="29103"/>
                      <a:pt x="17164" y="29103"/>
                    </a:cubicBezTo>
                    <a:cubicBezTo>
                      <a:pt x="12743" y="29103"/>
                      <a:pt x="8295" y="27156"/>
                      <a:pt x="5936" y="23356"/>
                    </a:cubicBezTo>
                    <a:cubicBezTo>
                      <a:pt x="980" y="15371"/>
                      <a:pt x="4423" y="1533"/>
                      <a:pt x="14970" y="781"/>
                    </a:cubicBezTo>
                    <a:cubicBezTo>
                      <a:pt x="15558" y="741"/>
                      <a:pt x="16150" y="719"/>
                      <a:pt x="16742" y="719"/>
                    </a:cubicBezTo>
                    <a:close/>
                    <a:moveTo>
                      <a:pt x="16665" y="0"/>
                    </a:moveTo>
                    <a:cubicBezTo>
                      <a:pt x="16097" y="0"/>
                      <a:pt x="15531" y="20"/>
                      <a:pt x="14971" y="58"/>
                    </a:cubicBezTo>
                    <a:lnTo>
                      <a:pt x="14971" y="58"/>
                    </a:lnTo>
                    <a:cubicBezTo>
                      <a:pt x="14971" y="58"/>
                      <a:pt x="14970" y="58"/>
                      <a:pt x="14970" y="58"/>
                    </a:cubicBezTo>
                    <a:cubicBezTo>
                      <a:pt x="14970" y="58"/>
                      <a:pt x="14970" y="58"/>
                      <a:pt x="14970" y="58"/>
                    </a:cubicBezTo>
                    <a:lnTo>
                      <a:pt x="14970" y="58"/>
                    </a:lnTo>
                    <a:cubicBezTo>
                      <a:pt x="14969" y="58"/>
                      <a:pt x="14968" y="59"/>
                      <a:pt x="14967" y="59"/>
                    </a:cubicBezTo>
                    <a:lnTo>
                      <a:pt x="14967" y="59"/>
                    </a:lnTo>
                    <a:cubicBezTo>
                      <a:pt x="3395" y="887"/>
                      <a:pt x="1" y="16076"/>
                      <a:pt x="5837" y="24518"/>
                    </a:cubicBezTo>
                    <a:cubicBezTo>
                      <a:pt x="8362" y="28172"/>
                      <a:pt x="12862" y="29772"/>
                      <a:pt x="17213" y="29772"/>
                    </a:cubicBezTo>
                    <a:cubicBezTo>
                      <a:pt x="17977" y="29772"/>
                      <a:pt x="18736" y="29723"/>
                      <a:pt x="19479" y="29627"/>
                    </a:cubicBezTo>
                    <a:cubicBezTo>
                      <a:pt x="23801" y="29067"/>
                      <a:pt x="27481" y="26455"/>
                      <a:pt x="29792" y="22818"/>
                    </a:cubicBezTo>
                    <a:cubicBezTo>
                      <a:pt x="32625" y="18360"/>
                      <a:pt x="33195" y="12445"/>
                      <a:pt x="30971" y="7628"/>
                    </a:cubicBezTo>
                    <a:cubicBezTo>
                      <a:pt x="28388" y="2037"/>
                      <a:pt x="22427" y="0"/>
                      <a:pt x="16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785175" y="848250"/>
                <a:ext cx="199575" cy="192050"/>
              </a:xfrm>
              <a:custGeom>
                <a:avLst/>
                <a:gdLst/>
                <a:ahLst/>
                <a:cxnLst/>
                <a:rect l="l" t="t" r="r" b="b"/>
                <a:pathLst>
                  <a:path w="7983" h="7682" extrusionOk="0">
                    <a:moveTo>
                      <a:pt x="3696" y="722"/>
                    </a:moveTo>
                    <a:cubicBezTo>
                      <a:pt x="5165" y="722"/>
                      <a:pt x="6532" y="1257"/>
                      <a:pt x="6982" y="2802"/>
                    </a:cubicBezTo>
                    <a:cubicBezTo>
                      <a:pt x="7372" y="4138"/>
                      <a:pt x="6739" y="5679"/>
                      <a:pt x="5630" y="6464"/>
                    </a:cubicBezTo>
                    <a:cubicBezTo>
                      <a:pt x="5124" y="6823"/>
                      <a:pt x="4532" y="6991"/>
                      <a:pt x="3943" y="6991"/>
                    </a:cubicBezTo>
                    <a:cubicBezTo>
                      <a:pt x="2775" y="6991"/>
                      <a:pt x="1620" y="6331"/>
                      <a:pt x="1172" y="5197"/>
                    </a:cubicBezTo>
                    <a:cubicBezTo>
                      <a:pt x="473" y="3434"/>
                      <a:pt x="1282" y="941"/>
                      <a:pt x="3362" y="731"/>
                    </a:cubicBezTo>
                    <a:cubicBezTo>
                      <a:pt x="3473" y="725"/>
                      <a:pt x="3585" y="722"/>
                      <a:pt x="3696" y="722"/>
                    </a:cubicBezTo>
                    <a:close/>
                    <a:moveTo>
                      <a:pt x="3679" y="0"/>
                    </a:moveTo>
                    <a:cubicBezTo>
                      <a:pt x="3588" y="0"/>
                      <a:pt x="3497" y="2"/>
                      <a:pt x="3406" y="6"/>
                    </a:cubicBezTo>
                    <a:lnTo>
                      <a:pt x="3406" y="6"/>
                    </a:lnTo>
                    <a:cubicBezTo>
                      <a:pt x="3406" y="6"/>
                      <a:pt x="3405" y="6"/>
                      <a:pt x="3404" y="6"/>
                    </a:cubicBezTo>
                    <a:cubicBezTo>
                      <a:pt x="3390" y="6"/>
                      <a:pt x="3376" y="7"/>
                      <a:pt x="3362" y="9"/>
                    </a:cubicBezTo>
                    <a:cubicBezTo>
                      <a:pt x="3362" y="9"/>
                      <a:pt x="3362" y="9"/>
                      <a:pt x="3362" y="9"/>
                    </a:cubicBezTo>
                    <a:lnTo>
                      <a:pt x="3362" y="9"/>
                    </a:lnTo>
                    <a:cubicBezTo>
                      <a:pt x="3346" y="9"/>
                      <a:pt x="3331" y="11"/>
                      <a:pt x="3316" y="14"/>
                    </a:cubicBezTo>
                    <a:lnTo>
                      <a:pt x="3316" y="14"/>
                    </a:lnTo>
                    <a:cubicBezTo>
                      <a:pt x="972" y="279"/>
                      <a:pt x="1" y="2521"/>
                      <a:pt x="292" y="4676"/>
                    </a:cubicBezTo>
                    <a:cubicBezTo>
                      <a:pt x="549" y="6579"/>
                      <a:pt x="2167" y="7681"/>
                      <a:pt x="3912" y="7681"/>
                    </a:cubicBezTo>
                    <a:cubicBezTo>
                      <a:pt x="4338" y="7681"/>
                      <a:pt x="4771" y="7616"/>
                      <a:pt x="5194" y="7481"/>
                    </a:cubicBezTo>
                    <a:cubicBezTo>
                      <a:pt x="7003" y="6903"/>
                      <a:pt x="7982" y="4873"/>
                      <a:pt x="7766" y="3075"/>
                    </a:cubicBezTo>
                    <a:cubicBezTo>
                      <a:pt x="7509" y="943"/>
                      <a:pt x="5620" y="0"/>
                      <a:pt x="3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999075" y="952900"/>
                <a:ext cx="150825" cy="145075"/>
              </a:xfrm>
              <a:custGeom>
                <a:avLst/>
                <a:gdLst/>
                <a:ahLst/>
                <a:cxnLst/>
                <a:rect l="l" t="t" r="r" b="b"/>
                <a:pathLst>
                  <a:path w="6033" h="5803" extrusionOk="0">
                    <a:moveTo>
                      <a:pt x="2801" y="723"/>
                    </a:moveTo>
                    <a:cubicBezTo>
                      <a:pt x="3829" y="723"/>
                      <a:pt x="4790" y="1084"/>
                      <a:pt x="5106" y="2169"/>
                    </a:cubicBezTo>
                    <a:cubicBezTo>
                      <a:pt x="5377" y="3099"/>
                      <a:pt x="4938" y="4185"/>
                      <a:pt x="4164" y="4733"/>
                    </a:cubicBezTo>
                    <a:cubicBezTo>
                      <a:pt x="3809" y="4985"/>
                      <a:pt x="3391" y="5103"/>
                      <a:pt x="2976" y="5103"/>
                    </a:cubicBezTo>
                    <a:cubicBezTo>
                      <a:pt x="2166" y="5103"/>
                      <a:pt x="1364" y="4653"/>
                      <a:pt x="1052" y="3867"/>
                    </a:cubicBezTo>
                    <a:cubicBezTo>
                      <a:pt x="568" y="2645"/>
                      <a:pt x="1099" y="876"/>
                      <a:pt x="2557" y="729"/>
                    </a:cubicBezTo>
                    <a:cubicBezTo>
                      <a:pt x="2639" y="725"/>
                      <a:pt x="2720" y="723"/>
                      <a:pt x="2801" y="723"/>
                    </a:cubicBezTo>
                    <a:close/>
                    <a:moveTo>
                      <a:pt x="2795" y="1"/>
                    </a:moveTo>
                    <a:cubicBezTo>
                      <a:pt x="2730" y="1"/>
                      <a:pt x="2666" y="2"/>
                      <a:pt x="2602" y="5"/>
                    </a:cubicBezTo>
                    <a:lnTo>
                      <a:pt x="2602" y="5"/>
                    </a:lnTo>
                    <a:cubicBezTo>
                      <a:pt x="2601" y="5"/>
                      <a:pt x="2600" y="5"/>
                      <a:pt x="2599" y="5"/>
                    </a:cubicBezTo>
                    <a:cubicBezTo>
                      <a:pt x="2586" y="5"/>
                      <a:pt x="2571" y="6"/>
                      <a:pt x="2557" y="7"/>
                    </a:cubicBezTo>
                    <a:cubicBezTo>
                      <a:pt x="2557" y="7"/>
                      <a:pt x="2557" y="7"/>
                      <a:pt x="2557" y="7"/>
                    </a:cubicBezTo>
                    <a:lnTo>
                      <a:pt x="2557" y="7"/>
                    </a:lnTo>
                    <a:cubicBezTo>
                      <a:pt x="2540" y="8"/>
                      <a:pt x="2523" y="10"/>
                      <a:pt x="2507" y="13"/>
                    </a:cubicBezTo>
                    <a:lnTo>
                      <a:pt x="2507" y="13"/>
                    </a:lnTo>
                    <a:cubicBezTo>
                      <a:pt x="738" y="222"/>
                      <a:pt x="1" y="1903"/>
                      <a:pt x="223" y="3537"/>
                    </a:cubicBezTo>
                    <a:cubicBezTo>
                      <a:pt x="416" y="4969"/>
                      <a:pt x="1644" y="5802"/>
                      <a:pt x="2961" y="5802"/>
                    </a:cubicBezTo>
                    <a:cubicBezTo>
                      <a:pt x="3280" y="5802"/>
                      <a:pt x="3604" y="5753"/>
                      <a:pt x="3920" y="5652"/>
                    </a:cubicBezTo>
                    <a:cubicBezTo>
                      <a:pt x="5279" y="5219"/>
                      <a:pt x="6033" y="3699"/>
                      <a:pt x="5869" y="2341"/>
                    </a:cubicBezTo>
                    <a:cubicBezTo>
                      <a:pt x="5676" y="734"/>
                      <a:pt x="4267" y="1"/>
                      <a:pt x="2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858950" y="1075150"/>
                <a:ext cx="142500" cy="135025"/>
              </a:xfrm>
              <a:custGeom>
                <a:avLst/>
                <a:gdLst/>
                <a:ahLst/>
                <a:cxnLst/>
                <a:rect l="l" t="t" r="r" b="b"/>
                <a:pathLst>
                  <a:path w="5700" h="5401" extrusionOk="0">
                    <a:moveTo>
                      <a:pt x="2647" y="722"/>
                    </a:moveTo>
                    <a:cubicBezTo>
                      <a:pt x="3590" y="722"/>
                      <a:pt x="4490" y="1038"/>
                      <a:pt x="4784" y="2035"/>
                    </a:cubicBezTo>
                    <a:cubicBezTo>
                      <a:pt x="5037" y="2885"/>
                      <a:pt x="4623" y="3868"/>
                      <a:pt x="3913" y="4363"/>
                    </a:cubicBezTo>
                    <a:cubicBezTo>
                      <a:pt x="3585" y="4592"/>
                      <a:pt x="3196" y="4700"/>
                      <a:pt x="2809" y="4700"/>
                    </a:cubicBezTo>
                    <a:cubicBezTo>
                      <a:pt x="2063" y="4700"/>
                      <a:pt x="1322" y="4300"/>
                      <a:pt x="1033" y="3582"/>
                    </a:cubicBezTo>
                    <a:cubicBezTo>
                      <a:pt x="581" y="2458"/>
                      <a:pt x="1088" y="861"/>
                      <a:pt x="2419" y="728"/>
                    </a:cubicBezTo>
                    <a:cubicBezTo>
                      <a:pt x="2495" y="724"/>
                      <a:pt x="2571" y="722"/>
                      <a:pt x="2647" y="722"/>
                    </a:cubicBezTo>
                    <a:close/>
                    <a:moveTo>
                      <a:pt x="2637" y="0"/>
                    </a:moveTo>
                    <a:cubicBezTo>
                      <a:pt x="2579" y="0"/>
                      <a:pt x="2521" y="1"/>
                      <a:pt x="2464" y="4"/>
                    </a:cubicBezTo>
                    <a:lnTo>
                      <a:pt x="2464" y="4"/>
                    </a:lnTo>
                    <a:cubicBezTo>
                      <a:pt x="2462" y="4"/>
                      <a:pt x="2461" y="4"/>
                      <a:pt x="2460" y="4"/>
                    </a:cubicBezTo>
                    <a:cubicBezTo>
                      <a:pt x="2447" y="4"/>
                      <a:pt x="2433" y="4"/>
                      <a:pt x="2419" y="6"/>
                    </a:cubicBezTo>
                    <a:cubicBezTo>
                      <a:pt x="2402" y="7"/>
                      <a:pt x="2385" y="8"/>
                      <a:pt x="2370" y="11"/>
                    </a:cubicBezTo>
                    <a:lnTo>
                      <a:pt x="2370" y="11"/>
                    </a:lnTo>
                    <a:cubicBezTo>
                      <a:pt x="717" y="206"/>
                      <a:pt x="0" y="1755"/>
                      <a:pt x="213" y="3293"/>
                    </a:cubicBezTo>
                    <a:cubicBezTo>
                      <a:pt x="397" y="4638"/>
                      <a:pt x="1564" y="5400"/>
                      <a:pt x="2800" y="5400"/>
                    </a:cubicBezTo>
                    <a:cubicBezTo>
                      <a:pt x="3101" y="5400"/>
                      <a:pt x="3406" y="5355"/>
                      <a:pt x="3703" y="5262"/>
                    </a:cubicBezTo>
                    <a:cubicBezTo>
                      <a:pt x="4972" y="4863"/>
                      <a:pt x="5700" y="3458"/>
                      <a:pt x="5544" y="2185"/>
                    </a:cubicBezTo>
                    <a:cubicBezTo>
                      <a:pt x="5359" y="675"/>
                      <a:pt x="4019" y="0"/>
                      <a:pt x="2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01700" y="1011375"/>
                <a:ext cx="181400" cy="14475"/>
              </a:xfrm>
              <a:custGeom>
                <a:avLst/>
                <a:gdLst/>
                <a:ahLst/>
                <a:cxnLst/>
                <a:rect l="l" t="t" r="r" b="b"/>
                <a:pathLst>
                  <a:path w="7256" h="579" extrusionOk="0">
                    <a:moveTo>
                      <a:pt x="6138" y="0"/>
                    </a:moveTo>
                    <a:cubicBezTo>
                      <a:pt x="4187" y="0"/>
                      <a:pt x="2241" y="117"/>
                      <a:pt x="291" y="127"/>
                    </a:cubicBezTo>
                    <a:cubicBezTo>
                      <a:pt x="1" y="130"/>
                      <a:pt x="0" y="579"/>
                      <a:pt x="288" y="579"/>
                    </a:cubicBezTo>
                    <a:cubicBezTo>
                      <a:pt x="289" y="579"/>
                      <a:pt x="290" y="579"/>
                      <a:pt x="291" y="579"/>
                    </a:cubicBezTo>
                    <a:cubicBezTo>
                      <a:pt x="2241" y="568"/>
                      <a:pt x="4187" y="451"/>
                      <a:pt x="6138" y="451"/>
                    </a:cubicBezTo>
                    <a:cubicBezTo>
                      <a:pt x="6413" y="451"/>
                      <a:pt x="6689" y="454"/>
                      <a:pt x="6965" y="459"/>
                    </a:cubicBezTo>
                    <a:cubicBezTo>
                      <a:pt x="6967" y="459"/>
                      <a:pt x="6968" y="459"/>
                      <a:pt x="6970" y="459"/>
                    </a:cubicBezTo>
                    <a:cubicBezTo>
                      <a:pt x="7255" y="459"/>
                      <a:pt x="7253" y="13"/>
                      <a:pt x="6965" y="8"/>
                    </a:cubicBezTo>
                    <a:cubicBezTo>
                      <a:pt x="6689" y="3"/>
                      <a:pt x="6413" y="0"/>
                      <a:pt x="6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04700" y="977000"/>
                <a:ext cx="152850" cy="12775"/>
              </a:xfrm>
              <a:custGeom>
                <a:avLst/>
                <a:gdLst/>
                <a:ahLst/>
                <a:cxnLst/>
                <a:rect l="l" t="t" r="r" b="b"/>
                <a:pathLst>
                  <a:path w="6114" h="511" extrusionOk="0">
                    <a:moveTo>
                      <a:pt x="5824" y="0"/>
                    </a:moveTo>
                    <a:cubicBezTo>
                      <a:pt x="5824" y="0"/>
                      <a:pt x="5823" y="0"/>
                      <a:pt x="5823" y="0"/>
                    </a:cubicBezTo>
                    <a:cubicBezTo>
                      <a:pt x="3978" y="5"/>
                      <a:pt x="2135" y="55"/>
                      <a:pt x="290" y="60"/>
                    </a:cubicBezTo>
                    <a:cubicBezTo>
                      <a:pt x="1" y="60"/>
                      <a:pt x="0" y="511"/>
                      <a:pt x="289" y="511"/>
                    </a:cubicBezTo>
                    <a:cubicBezTo>
                      <a:pt x="290" y="511"/>
                      <a:pt x="290" y="511"/>
                      <a:pt x="290" y="511"/>
                    </a:cubicBezTo>
                    <a:cubicBezTo>
                      <a:pt x="2135" y="507"/>
                      <a:pt x="3978" y="456"/>
                      <a:pt x="5823" y="450"/>
                    </a:cubicBezTo>
                    <a:cubicBezTo>
                      <a:pt x="6113" y="450"/>
                      <a:pt x="6113" y="0"/>
                      <a:pt x="5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498675" y="1056650"/>
                <a:ext cx="179900" cy="15925"/>
              </a:xfrm>
              <a:custGeom>
                <a:avLst/>
                <a:gdLst/>
                <a:ahLst/>
                <a:cxnLst/>
                <a:rect l="l" t="t" r="r" b="b"/>
                <a:pathLst>
                  <a:path w="7196" h="637" extrusionOk="0">
                    <a:moveTo>
                      <a:pt x="6907" y="0"/>
                    </a:moveTo>
                    <a:cubicBezTo>
                      <a:pt x="6907" y="0"/>
                      <a:pt x="6906" y="0"/>
                      <a:pt x="6906" y="0"/>
                    </a:cubicBezTo>
                    <a:cubicBezTo>
                      <a:pt x="4892" y="16"/>
                      <a:pt x="2882" y="185"/>
                      <a:pt x="869" y="185"/>
                    </a:cubicBezTo>
                    <a:cubicBezTo>
                      <a:pt x="677" y="185"/>
                      <a:pt x="484" y="184"/>
                      <a:pt x="292" y="180"/>
                    </a:cubicBezTo>
                    <a:cubicBezTo>
                      <a:pt x="291" y="180"/>
                      <a:pt x="289" y="180"/>
                      <a:pt x="288" y="180"/>
                    </a:cubicBezTo>
                    <a:cubicBezTo>
                      <a:pt x="0" y="180"/>
                      <a:pt x="2" y="627"/>
                      <a:pt x="292" y="632"/>
                    </a:cubicBezTo>
                    <a:cubicBezTo>
                      <a:pt x="484" y="635"/>
                      <a:pt x="677" y="636"/>
                      <a:pt x="869" y="636"/>
                    </a:cubicBezTo>
                    <a:cubicBezTo>
                      <a:pt x="2882" y="636"/>
                      <a:pt x="4892" y="468"/>
                      <a:pt x="6906" y="451"/>
                    </a:cubicBezTo>
                    <a:cubicBezTo>
                      <a:pt x="7195" y="449"/>
                      <a:pt x="7196" y="0"/>
                      <a:pt x="69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495675" y="1101625"/>
                <a:ext cx="216000" cy="15900"/>
              </a:xfrm>
              <a:custGeom>
                <a:avLst/>
                <a:gdLst/>
                <a:ahLst/>
                <a:cxnLst/>
                <a:rect l="l" t="t" r="r" b="b"/>
                <a:pathLst>
                  <a:path w="8640" h="636" extrusionOk="0">
                    <a:moveTo>
                      <a:pt x="7627" y="1"/>
                    </a:moveTo>
                    <a:cubicBezTo>
                      <a:pt x="5180" y="1"/>
                      <a:pt x="2737" y="170"/>
                      <a:pt x="291" y="186"/>
                    </a:cubicBezTo>
                    <a:cubicBezTo>
                      <a:pt x="2" y="187"/>
                      <a:pt x="1" y="636"/>
                      <a:pt x="288" y="636"/>
                    </a:cubicBezTo>
                    <a:cubicBezTo>
                      <a:pt x="289" y="636"/>
                      <a:pt x="290" y="636"/>
                      <a:pt x="291" y="636"/>
                    </a:cubicBezTo>
                    <a:cubicBezTo>
                      <a:pt x="2745" y="621"/>
                      <a:pt x="5195" y="451"/>
                      <a:pt x="7649" y="451"/>
                    </a:cubicBezTo>
                    <a:cubicBezTo>
                      <a:pt x="7882" y="451"/>
                      <a:pt x="8115" y="452"/>
                      <a:pt x="8348" y="456"/>
                    </a:cubicBezTo>
                    <a:cubicBezTo>
                      <a:pt x="8349" y="456"/>
                      <a:pt x="8350" y="456"/>
                      <a:pt x="8352" y="456"/>
                    </a:cubicBezTo>
                    <a:cubicBezTo>
                      <a:pt x="8639" y="456"/>
                      <a:pt x="8636" y="9"/>
                      <a:pt x="8348" y="6"/>
                    </a:cubicBezTo>
                    <a:cubicBezTo>
                      <a:pt x="8107" y="2"/>
                      <a:pt x="7867" y="1"/>
                      <a:pt x="7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01700" y="1149825"/>
                <a:ext cx="157325" cy="16000"/>
              </a:xfrm>
              <a:custGeom>
                <a:avLst/>
                <a:gdLst/>
                <a:ahLst/>
                <a:cxnLst/>
                <a:rect l="l" t="t" r="r" b="b"/>
                <a:pathLst>
                  <a:path w="6293" h="640" extrusionOk="0">
                    <a:moveTo>
                      <a:pt x="6020" y="0"/>
                    </a:moveTo>
                    <a:cubicBezTo>
                      <a:pt x="6014" y="0"/>
                      <a:pt x="6008" y="0"/>
                      <a:pt x="6002" y="1"/>
                    </a:cubicBezTo>
                    <a:cubicBezTo>
                      <a:pt x="4678" y="89"/>
                      <a:pt x="3356" y="189"/>
                      <a:pt x="2032" y="189"/>
                    </a:cubicBezTo>
                    <a:cubicBezTo>
                      <a:pt x="1452" y="189"/>
                      <a:pt x="872" y="170"/>
                      <a:pt x="291" y="122"/>
                    </a:cubicBezTo>
                    <a:cubicBezTo>
                      <a:pt x="283" y="121"/>
                      <a:pt x="275" y="121"/>
                      <a:pt x="268" y="121"/>
                    </a:cubicBezTo>
                    <a:cubicBezTo>
                      <a:pt x="1" y="121"/>
                      <a:pt x="11" y="549"/>
                      <a:pt x="291" y="572"/>
                    </a:cubicBezTo>
                    <a:cubicBezTo>
                      <a:pt x="873" y="620"/>
                      <a:pt x="1454" y="639"/>
                      <a:pt x="2035" y="639"/>
                    </a:cubicBezTo>
                    <a:cubicBezTo>
                      <a:pt x="3358" y="639"/>
                      <a:pt x="4679" y="539"/>
                      <a:pt x="6002" y="452"/>
                    </a:cubicBezTo>
                    <a:cubicBezTo>
                      <a:pt x="6285" y="433"/>
                      <a:pt x="6292" y="0"/>
                      <a:pt x="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504700" y="1178400"/>
                <a:ext cx="211475" cy="24825"/>
              </a:xfrm>
              <a:custGeom>
                <a:avLst/>
                <a:gdLst/>
                <a:ahLst/>
                <a:cxnLst/>
                <a:rect l="l" t="t" r="r" b="b"/>
                <a:pathLst>
                  <a:path w="8459" h="993" extrusionOk="0">
                    <a:moveTo>
                      <a:pt x="8029" y="0"/>
                    </a:moveTo>
                    <a:cubicBezTo>
                      <a:pt x="5438" y="0"/>
                      <a:pt x="2879" y="450"/>
                      <a:pt x="290" y="541"/>
                    </a:cubicBezTo>
                    <a:cubicBezTo>
                      <a:pt x="5" y="552"/>
                      <a:pt x="0" y="993"/>
                      <a:pt x="281" y="993"/>
                    </a:cubicBezTo>
                    <a:cubicBezTo>
                      <a:pt x="284" y="993"/>
                      <a:pt x="287" y="993"/>
                      <a:pt x="290" y="993"/>
                    </a:cubicBezTo>
                    <a:cubicBezTo>
                      <a:pt x="2882" y="899"/>
                      <a:pt x="5445" y="450"/>
                      <a:pt x="8039" y="450"/>
                    </a:cubicBezTo>
                    <a:cubicBezTo>
                      <a:pt x="8082" y="450"/>
                      <a:pt x="8124" y="450"/>
                      <a:pt x="8167" y="451"/>
                    </a:cubicBezTo>
                    <a:cubicBezTo>
                      <a:pt x="8168" y="451"/>
                      <a:pt x="8169" y="451"/>
                      <a:pt x="8169" y="451"/>
                    </a:cubicBezTo>
                    <a:cubicBezTo>
                      <a:pt x="8458" y="451"/>
                      <a:pt x="8456" y="2"/>
                      <a:pt x="8167" y="1"/>
                    </a:cubicBezTo>
                    <a:cubicBezTo>
                      <a:pt x="8121" y="1"/>
                      <a:pt x="8075" y="0"/>
                      <a:pt x="80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516750" y="1233975"/>
                <a:ext cx="158750" cy="15225"/>
              </a:xfrm>
              <a:custGeom>
                <a:avLst/>
                <a:gdLst/>
                <a:ahLst/>
                <a:cxnLst/>
                <a:rect l="l" t="t" r="r" b="b"/>
                <a:pathLst>
                  <a:path w="6350" h="609" extrusionOk="0">
                    <a:moveTo>
                      <a:pt x="6093" y="0"/>
                    </a:moveTo>
                    <a:cubicBezTo>
                      <a:pt x="6083" y="0"/>
                      <a:pt x="6073" y="1"/>
                      <a:pt x="6062" y="2"/>
                    </a:cubicBezTo>
                    <a:cubicBezTo>
                      <a:pt x="5159" y="111"/>
                      <a:pt x="4254" y="157"/>
                      <a:pt x="3348" y="157"/>
                    </a:cubicBezTo>
                    <a:cubicBezTo>
                      <a:pt x="2328" y="157"/>
                      <a:pt x="1307" y="98"/>
                      <a:pt x="290" y="2"/>
                    </a:cubicBezTo>
                    <a:cubicBezTo>
                      <a:pt x="281" y="1"/>
                      <a:pt x="273" y="1"/>
                      <a:pt x="265" y="1"/>
                    </a:cubicBezTo>
                    <a:cubicBezTo>
                      <a:pt x="0" y="1"/>
                      <a:pt x="11" y="427"/>
                      <a:pt x="290" y="453"/>
                    </a:cubicBezTo>
                    <a:cubicBezTo>
                      <a:pt x="1309" y="549"/>
                      <a:pt x="2332" y="608"/>
                      <a:pt x="3353" y="608"/>
                    </a:cubicBezTo>
                    <a:cubicBezTo>
                      <a:pt x="4257" y="608"/>
                      <a:pt x="5161" y="562"/>
                      <a:pt x="6062" y="453"/>
                    </a:cubicBezTo>
                    <a:cubicBezTo>
                      <a:pt x="6336" y="420"/>
                      <a:pt x="6350" y="0"/>
                      <a:pt x="60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528800" y="1271550"/>
                <a:ext cx="121200" cy="13175"/>
              </a:xfrm>
              <a:custGeom>
                <a:avLst/>
                <a:gdLst/>
                <a:ahLst/>
                <a:cxnLst/>
                <a:rect l="l" t="t" r="r" b="b"/>
                <a:pathLst>
                  <a:path w="4848" h="527" extrusionOk="0">
                    <a:moveTo>
                      <a:pt x="260" y="1"/>
                    </a:moveTo>
                    <a:cubicBezTo>
                      <a:pt x="1" y="1"/>
                      <a:pt x="13" y="422"/>
                      <a:pt x="289" y="454"/>
                    </a:cubicBezTo>
                    <a:cubicBezTo>
                      <a:pt x="782" y="509"/>
                      <a:pt x="1274" y="527"/>
                      <a:pt x="1767" y="527"/>
                    </a:cubicBezTo>
                    <a:cubicBezTo>
                      <a:pt x="2697" y="527"/>
                      <a:pt x="3626" y="462"/>
                      <a:pt x="4558" y="454"/>
                    </a:cubicBezTo>
                    <a:cubicBezTo>
                      <a:pt x="4847" y="451"/>
                      <a:pt x="4848" y="3"/>
                      <a:pt x="4560" y="3"/>
                    </a:cubicBezTo>
                    <a:cubicBezTo>
                      <a:pt x="4559" y="3"/>
                      <a:pt x="4558" y="3"/>
                      <a:pt x="4558" y="3"/>
                    </a:cubicBezTo>
                    <a:cubicBezTo>
                      <a:pt x="3626" y="11"/>
                      <a:pt x="2697" y="76"/>
                      <a:pt x="1767" y="76"/>
                    </a:cubicBezTo>
                    <a:cubicBezTo>
                      <a:pt x="1274" y="76"/>
                      <a:pt x="782" y="57"/>
                      <a:pt x="289" y="3"/>
                    </a:cubicBezTo>
                    <a:cubicBezTo>
                      <a:pt x="279" y="1"/>
                      <a:pt x="269"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518300" y="945425"/>
                <a:ext cx="110700" cy="14325"/>
              </a:xfrm>
              <a:custGeom>
                <a:avLst/>
                <a:gdLst/>
                <a:ahLst/>
                <a:cxnLst/>
                <a:rect l="l" t="t" r="r" b="b"/>
                <a:pathLst>
                  <a:path w="4428" h="573" extrusionOk="0">
                    <a:moveTo>
                      <a:pt x="4140" y="1"/>
                    </a:moveTo>
                    <a:cubicBezTo>
                      <a:pt x="4138" y="1"/>
                      <a:pt x="4137" y="1"/>
                      <a:pt x="4136" y="1"/>
                    </a:cubicBezTo>
                    <a:cubicBezTo>
                      <a:pt x="3208" y="12"/>
                      <a:pt x="2282" y="122"/>
                      <a:pt x="1356" y="122"/>
                    </a:cubicBezTo>
                    <a:cubicBezTo>
                      <a:pt x="1000" y="122"/>
                      <a:pt x="644" y="106"/>
                      <a:pt x="288" y="61"/>
                    </a:cubicBezTo>
                    <a:cubicBezTo>
                      <a:pt x="277" y="60"/>
                      <a:pt x="266" y="59"/>
                      <a:pt x="256" y="59"/>
                    </a:cubicBezTo>
                    <a:cubicBezTo>
                      <a:pt x="0" y="59"/>
                      <a:pt x="15" y="477"/>
                      <a:pt x="288" y="511"/>
                    </a:cubicBezTo>
                    <a:cubicBezTo>
                      <a:pt x="647" y="556"/>
                      <a:pt x="1005" y="573"/>
                      <a:pt x="1363" y="573"/>
                    </a:cubicBezTo>
                    <a:cubicBezTo>
                      <a:pt x="2286" y="573"/>
                      <a:pt x="3210" y="463"/>
                      <a:pt x="4136" y="452"/>
                    </a:cubicBezTo>
                    <a:cubicBezTo>
                      <a:pt x="4425" y="448"/>
                      <a:pt x="4427" y="1"/>
                      <a:pt x="4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7"/>
            <p:cNvGrpSpPr/>
            <p:nvPr/>
          </p:nvGrpSpPr>
          <p:grpSpPr>
            <a:xfrm>
              <a:off x="1156511" y="1049486"/>
              <a:ext cx="817339" cy="866092"/>
              <a:chOff x="1246700" y="1525350"/>
              <a:chExt cx="805975" cy="854050"/>
            </a:xfrm>
          </p:grpSpPr>
          <p:sp>
            <p:nvSpPr>
              <p:cNvPr id="423" name="Google Shape;423;p27"/>
              <p:cNvSpPr/>
              <p:nvPr/>
            </p:nvSpPr>
            <p:spPr>
              <a:xfrm>
                <a:off x="1246700" y="1525350"/>
                <a:ext cx="805975" cy="854050"/>
              </a:xfrm>
              <a:custGeom>
                <a:avLst/>
                <a:gdLst/>
                <a:ahLst/>
                <a:cxnLst/>
                <a:rect l="l" t="t" r="r" b="b"/>
                <a:pathLst>
                  <a:path w="32239" h="34162" extrusionOk="0">
                    <a:moveTo>
                      <a:pt x="28572" y="2476"/>
                    </a:moveTo>
                    <a:cubicBezTo>
                      <a:pt x="26898" y="5794"/>
                      <a:pt x="25572" y="9563"/>
                      <a:pt x="26490" y="13166"/>
                    </a:cubicBezTo>
                    <a:cubicBezTo>
                      <a:pt x="26529" y="13320"/>
                      <a:pt x="26682" y="13434"/>
                      <a:pt x="26839" y="13434"/>
                    </a:cubicBezTo>
                    <a:cubicBezTo>
                      <a:pt x="26871" y="13434"/>
                      <a:pt x="26903" y="13429"/>
                      <a:pt x="26935" y="13419"/>
                    </a:cubicBezTo>
                    <a:cubicBezTo>
                      <a:pt x="28231" y="13006"/>
                      <a:pt x="29463" y="12429"/>
                      <a:pt x="30730" y="11942"/>
                    </a:cubicBezTo>
                    <a:lnTo>
                      <a:pt x="30730" y="11942"/>
                    </a:lnTo>
                    <a:cubicBezTo>
                      <a:pt x="28456" y="14756"/>
                      <a:pt x="25668" y="17104"/>
                      <a:pt x="23303" y="19843"/>
                    </a:cubicBezTo>
                    <a:cubicBezTo>
                      <a:pt x="20867" y="22664"/>
                      <a:pt x="18212" y="25260"/>
                      <a:pt x="15568" y="27884"/>
                    </a:cubicBezTo>
                    <a:cubicBezTo>
                      <a:pt x="13727" y="29713"/>
                      <a:pt x="9644" y="33443"/>
                      <a:pt x="6624" y="33443"/>
                    </a:cubicBezTo>
                    <a:cubicBezTo>
                      <a:pt x="5189" y="33443"/>
                      <a:pt x="3994" y="32602"/>
                      <a:pt x="3392" y="30316"/>
                    </a:cubicBezTo>
                    <a:cubicBezTo>
                      <a:pt x="1685" y="23839"/>
                      <a:pt x="9936" y="19216"/>
                      <a:pt x="14093" y="15781"/>
                    </a:cubicBezTo>
                    <a:cubicBezTo>
                      <a:pt x="19137" y="11614"/>
                      <a:pt x="23979" y="7147"/>
                      <a:pt x="28572" y="2476"/>
                    </a:cubicBezTo>
                    <a:close/>
                    <a:moveTo>
                      <a:pt x="30104" y="0"/>
                    </a:moveTo>
                    <a:cubicBezTo>
                      <a:pt x="30059" y="0"/>
                      <a:pt x="30014" y="10"/>
                      <a:pt x="29970" y="31"/>
                    </a:cubicBezTo>
                    <a:lnTo>
                      <a:pt x="29970" y="31"/>
                    </a:lnTo>
                    <a:cubicBezTo>
                      <a:pt x="29922" y="52"/>
                      <a:pt x="29877" y="85"/>
                      <a:pt x="29839" y="134"/>
                    </a:cubicBezTo>
                    <a:lnTo>
                      <a:pt x="29839" y="134"/>
                    </a:lnTo>
                    <a:cubicBezTo>
                      <a:pt x="24012" y="6212"/>
                      <a:pt x="17695" y="11675"/>
                      <a:pt x="11300" y="17134"/>
                    </a:cubicBezTo>
                    <a:cubicBezTo>
                      <a:pt x="7172" y="20660"/>
                      <a:pt x="0" y="25333"/>
                      <a:pt x="3129" y="31811"/>
                    </a:cubicBezTo>
                    <a:cubicBezTo>
                      <a:pt x="3956" y="33522"/>
                      <a:pt x="5208" y="34162"/>
                      <a:pt x="6610" y="34162"/>
                    </a:cubicBezTo>
                    <a:cubicBezTo>
                      <a:pt x="9393" y="34162"/>
                      <a:pt x="12765" y="31638"/>
                      <a:pt x="14557" y="29960"/>
                    </a:cubicBezTo>
                    <a:cubicBezTo>
                      <a:pt x="17530" y="27177"/>
                      <a:pt x="20450" y="24199"/>
                      <a:pt x="23144" y="21145"/>
                    </a:cubicBezTo>
                    <a:cubicBezTo>
                      <a:pt x="26053" y="17846"/>
                      <a:pt x="29457" y="14928"/>
                      <a:pt x="32068" y="11379"/>
                    </a:cubicBezTo>
                    <a:cubicBezTo>
                      <a:pt x="32239" y="11148"/>
                      <a:pt x="32007" y="10835"/>
                      <a:pt x="31753" y="10835"/>
                    </a:cubicBezTo>
                    <a:cubicBezTo>
                      <a:pt x="31722" y="10835"/>
                      <a:pt x="31691" y="10840"/>
                      <a:pt x="31661" y="10850"/>
                    </a:cubicBezTo>
                    <a:cubicBezTo>
                      <a:pt x="30105" y="11344"/>
                      <a:pt x="28644" y="12075"/>
                      <a:pt x="27100" y="12604"/>
                    </a:cubicBezTo>
                    <a:lnTo>
                      <a:pt x="27100" y="12604"/>
                    </a:lnTo>
                    <a:cubicBezTo>
                      <a:pt x="26233" y="8455"/>
                      <a:pt x="28445" y="4060"/>
                      <a:pt x="30430" y="548"/>
                    </a:cubicBezTo>
                    <a:cubicBezTo>
                      <a:pt x="30526" y="378"/>
                      <a:pt x="30471" y="214"/>
                      <a:pt x="30359" y="112"/>
                    </a:cubicBezTo>
                    <a:lnTo>
                      <a:pt x="30359" y="112"/>
                    </a:lnTo>
                    <a:cubicBezTo>
                      <a:pt x="30290" y="44"/>
                      <a:pt x="30199" y="0"/>
                      <a:pt x="30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1328575" y="2114325"/>
                <a:ext cx="246075" cy="176550"/>
              </a:xfrm>
              <a:custGeom>
                <a:avLst/>
                <a:gdLst/>
                <a:ahLst/>
                <a:cxnLst/>
                <a:rect l="l" t="t" r="r" b="b"/>
                <a:pathLst>
                  <a:path w="9843" h="7062" extrusionOk="0">
                    <a:moveTo>
                      <a:pt x="5891" y="711"/>
                    </a:moveTo>
                    <a:cubicBezTo>
                      <a:pt x="6254" y="711"/>
                      <a:pt x="6625" y="795"/>
                      <a:pt x="6991" y="984"/>
                    </a:cubicBezTo>
                    <a:cubicBezTo>
                      <a:pt x="9843" y="2556"/>
                      <a:pt x="7479" y="6306"/>
                      <a:pt x="4879" y="6306"/>
                    </a:cubicBezTo>
                    <a:cubicBezTo>
                      <a:pt x="4638" y="6306"/>
                      <a:pt x="4395" y="6274"/>
                      <a:pt x="4153" y="6204"/>
                    </a:cubicBezTo>
                    <a:cubicBezTo>
                      <a:pt x="964" y="5286"/>
                      <a:pt x="3215" y="711"/>
                      <a:pt x="5891" y="711"/>
                    </a:cubicBezTo>
                    <a:close/>
                    <a:moveTo>
                      <a:pt x="5903" y="1"/>
                    </a:moveTo>
                    <a:cubicBezTo>
                      <a:pt x="2687" y="1"/>
                      <a:pt x="1" y="5007"/>
                      <a:pt x="3672" y="6785"/>
                    </a:cubicBezTo>
                    <a:cubicBezTo>
                      <a:pt x="4068" y="6977"/>
                      <a:pt x="4475" y="7062"/>
                      <a:pt x="4879" y="7062"/>
                    </a:cubicBezTo>
                    <a:cubicBezTo>
                      <a:pt x="6229" y="7062"/>
                      <a:pt x="7544" y="6113"/>
                      <a:pt x="8332" y="5065"/>
                    </a:cubicBezTo>
                    <a:cubicBezTo>
                      <a:pt x="9579" y="3408"/>
                      <a:pt x="9164" y="1374"/>
                      <a:pt x="7379" y="374"/>
                    </a:cubicBezTo>
                    <a:lnTo>
                      <a:pt x="7379" y="374"/>
                    </a:lnTo>
                    <a:cubicBezTo>
                      <a:pt x="7372" y="370"/>
                      <a:pt x="7364" y="365"/>
                      <a:pt x="7355" y="361"/>
                    </a:cubicBezTo>
                    <a:lnTo>
                      <a:pt x="7355" y="361"/>
                    </a:lnTo>
                    <a:cubicBezTo>
                      <a:pt x="7355" y="361"/>
                      <a:pt x="7355" y="361"/>
                      <a:pt x="7355" y="361"/>
                    </a:cubicBezTo>
                    <a:cubicBezTo>
                      <a:pt x="7347" y="356"/>
                      <a:pt x="7339" y="352"/>
                      <a:pt x="7331" y="348"/>
                    </a:cubicBezTo>
                    <a:lnTo>
                      <a:pt x="7331" y="348"/>
                    </a:lnTo>
                    <a:cubicBezTo>
                      <a:pt x="6856" y="108"/>
                      <a:pt x="6374" y="1"/>
                      <a:pt x="5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1464100" y="2120875"/>
                <a:ext cx="83575" cy="89450"/>
              </a:xfrm>
              <a:custGeom>
                <a:avLst/>
                <a:gdLst/>
                <a:ahLst/>
                <a:cxnLst/>
                <a:rect l="l" t="t" r="r" b="b"/>
                <a:pathLst>
                  <a:path w="3343" h="3578" extrusionOk="0">
                    <a:moveTo>
                      <a:pt x="320" y="0"/>
                    </a:moveTo>
                    <a:cubicBezTo>
                      <a:pt x="152" y="0"/>
                      <a:pt x="1" y="226"/>
                      <a:pt x="152" y="389"/>
                    </a:cubicBezTo>
                    <a:cubicBezTo>
                      <a:pt x="1087" y="1406"/>
                      <a:pt x="1834" y="2579"/>
                      <a:pt x="2857" y="3516"/>
                    </a:cubicBezTo>
                    <a:cubicBezTo>
                      <a:pt x="2904" y="3559"/>
                      <a:pt x="2957" y="3577"/>
                      <a:pt x="3007" y="3577"/>
                    </a:cubicBezTo>
                    <a:cubicBezTo>
                      <a:pt x="3185" y="3577"/>
                      <a:pt x="3342" y="3350"/>
                      <a:pt x="3175" y="3198"/>
                    </a:cubicBezTo>
                    <a:cubicBezTo>
                      <a:pt x="2152" y="2260"/>
                      <a:pt x="1406" y="1088"/>
                      <a:pt x="471" y="71"/>
                    </a:cubicBezTo>
                    <a:cubicBezTo>
                      <a:pt x="424" y="21"/>
                      <a:pt x="372"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1438975" y="2131525"/>
                <a:ext cx="95200" cy="109025"/>
              </a:xfrm>
              <a:custGeom>
                <a:avLst/>
                <a:gdLst/>
                <a:ahLst/>
                <a:cxnLst/>
                <a:rect l="l" t="t" r="r" b="b"/>
                <a:pathLst>
                  <a:path w="3808" h="4361" extrusionOk="0">
                    <a:moveTo>
                      <a:pt x="309" y="1"/>
                    </a:moveTo>
                    <a:cubicBezTo>
                      <a:pt x="157" y="1"/>
                      <a:pt x="0" y="164"/>
                      <a:pt x="97" y="340"/>
                    </a:cubicBezTo>
                    <a:lnTo>
                      <a:pt x="99" y="340"/>
                    </a:lnTo>
                    <a:cubicBezTo>
                      <a:pt x="905" y="1791"/>
                      <a:pt x="1879" y="3482"/>
                      <a:pt x="3366" y="4329"/>
                    </a:cubicBezTo>
                    <a:cubicBezTo>
                      <a:pt x="3404" y="4351"/>
                      <a:pt x="3442" y="4360"/>
                      <a:pt x="3477" y="4360"/>
                    </a:cubicBezTo>
                    <a:cubicBezTo>
                      <a:pt x="3676" y="4360"/>
                      <a:pt x="3808" y="4061"/>
                      <a:pt x="3593" y="3940"/>
                    </a:cubicBezTo>
                    <a:cubicBezTo>
                      <a:pt x="2173" y="3131"/>
                      <a:pt x="1258" y="1500"/>
                      <a:pt x="487" y="112"/>
                    </a:cubicBezTo>
                    <a:cubicBezTo>
                      <a:pt x="443" y="33"/>
                      <a:pt x="376" y="1"/>
                      <a:pt x="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1411800" y="2149625"/>
                <a:ext cx="93925" cy="122250"/>
              </a:xfrm>
              <a:custGeom>
                <a:avLst/>
                <a:gdLst/>
                <a:ahLst/>
                <a:cxnLst/>
                <a:rect l="l" t="t" r="r" b="b"/>
                <a:pathLst>
                  <a:path w="3757" h="4890" extrusionOk="0">
                    <a:moveTo>
                      <a:pt x="311" y="0"/>
                    </a:moveTo>
                    <a:cubicBezTo>
                      <a:pt x="156" y="0"/>
                      <a:pt x="0" y="162"/>
                      <a:pt x="103" y="337"/>
                    </a:cubicBezTo>
                    <a:cubicBezTo>
                      <a:pt x="1040" y="1917"/>
                      <a:pt x="1853" y="3608"/>
                      <a:pt x="3266" y="4831"/>
                    </a:cubicBezTo>
                    <a:cubicBezTo>
                      <a:pt x="3313" y="4872"/>
                      <a:pt x="3365" y="4889"/>
                      <a:pt x="3415" y="4889"/>
                    </a:cubicBezTo>
                    <a:cubicBezTo>
                      <a:pt x="3598" y="4889"/>
                      <a:pt x="3757" y="4662"/>
                      <a:pt x="3583" y="4513"/>
                    </a:cubicBezTo>
                    <a:cubicBezTo>
                      <a:pt x="2201" y="3315"/>
                      <a:pt x="1410" y="1657"/>
                      <a:pt x="493" y="108"/>
                    </a:cubicBezTo>
                    <a:cubicBezTo>
                      <a:pt x="447" y="32"/>
                      <a:pt x="379"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1386650" y="2179525"/>
                <a:ext cx="86225" cy="104225"/>
              </a:xfrm>
              <a:custGeom>
                <a:avLst/>
                <a:gdLst/>
                <a:ahLst/>
                <a:cxnLst/>
                <a:rect l="l" t="t" r="r" b="b"/>
                <a:pathLst>
                  <a:path w="3449" h="4169" extrusionOk="0">
                    <a:moveTo>
                      <a:pt x="305" y="0"/>
                    </a:moveTo>
                    <a:cubicBezTo>
                      <a:pt x="157" y="0"/>
                      <a:pt x="0" y="164"/>
                      <a:pt x="87" y="343"/>
                    </a:cubicBezTo>
                    <a:cubicBezTo>
                      <a:pt x="786" y="1774"/>
                      <a:pt x="1683" y="3127"/>
                      <a:pt x="2948" y="4116"/>
                    </a:cubicBezTo>
                    <a:cubicBezTo>
                      <a:pt x="2995" y="4153"/>
                      <a:pt x="3046" y="4168"/>
                      <a:pt x="3095" y="4168"/>
                    </a:cubicBezTo>
                    <a:cubicBezTo>
                      <a:pt x="3283" y="4168"/>
                      <a:pt x="3449" y="3939"/>
                      <a:pt x="3267" y="3797"/>
                    </a:cubicBezTo>
                    <a:cubicBezTo>
                      <a:pt x="2028" y="2829"/>
                      <a:pt x="1162" y="1515"/>
                      <a:pt x="477" y="115"/>
                    </a:cubicBezTo>
                    <a:cubicBezTo>
                      <a:pt x="437" y="34"/>
                      <a:pt x="372"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1550975" y="1813250"/>
                <a:ext cx="270675" cy="225800"/>
              </a:xfrm>
              <a:custGeom>
                <a:avLst/>
                <a:gdLst/>
                <a:ahLst/>
                <a:cxnLst/>
                <a:rect l="l" t="t" r="r" b="b"/>
                <a:pathLst>
                  <a:path w="10827" h="9032" extrusionOk="0">
                    <a:moveTo>
                      <a:pt x="10471" y="0"/>
                    </a:moveTo>
                    <a:cubicBezTo>
                      <a:pt x="10422" y="0"/>
                      <a:pt x="10371" y="15"/>
                      <a:pt x="10325" y="52"/>
                    </a:cubicBezTo>
                    <a:cubicBezTo>
                      <a:pt x="8626" y="1365"/>
                      <a:pt x="7047" y="2812"/>
                      <a:pt x="5454" y="4251"/>
                    </a:cubicBezTo>
                    <a:cubicBezTo>
                      <a:pt x="3750" y="5790"/>
                      <a:pt x="1831" y="7071"/>
                      <a:pt x="165" y="8649"/>
                    </a:cubicBezTo>
                    <a:cubicBezTo>
                      <a:pt x="0" y="8805"/>
                      <a:pt x="156" y="9031"/>
                      <a:pt x="333" y="9031"/>
                    </a:cubicBezTo>
                    <a:cubicBezTo>
                      <a:pt x="383" y="9031"/>
                      <a:pt x="436" y="9012"/>
                      <a:pt x="483" y="8968"/>
                    </a:cubicBezTo>
                    <a:cubicBezTo>
                      <a:pt x="1993" y="7539"/>
                      <a:pt x="3736" y="6375"/>
                      <a:pt x="5296" y="4998"/>
                    </a:cubicBezTo>
                    <a:cubicBezTo>
                      <a:pt x="7065" y="3435"/>
                      <a:pt x="8774" y="1816"/>
                      <a:pt x="10644" y="371"/>
                    </a:cubicBezTo>
                    <a:cubicBezTo>
                      <a:pt x="10826" y="230"/>
                      <a:pt x="10661" y="0"/>
                      <a:pt x="10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1570425" y="1895875"/>
                <a:ext cx="233125" cy="195875"/>
              </a:xfrm>
              <a:custGeom>
                <a:avLst/>
                <a:gdLst/>
                <a:ahLst/>
                <a:cxnLst/>
                <a:rect l="l" t="t" r="r" b="b"/>
                <a:pathLst>
                  <a:path w="9325" h="7835" extrusionOk="0">
                    <a:moveTo>
                      <a:pt x="8972" y="1"/>
                    </a:moveTo>
                    <a:cubicBezTo>
                      <a:pt x="8923" y="1"/>
                      <a:pt x="8872" y="16"/>
                      <a:pt x="8826" y="53"/>
                    </a:cubicBezTo>
                    <a:cubicBezTo>
                      <a:pt x="5863" y="2404"/>
                      <a:pt x="3522" y="5506"/>
                      <a:pt x="214" y="7414"/>
                    </a:cubicBezTo>
                    <a:cubicBezTo>
                      <a:pt x="0" y="7536"/>
                      <a:pt x="131" y="7835"/>
                      <a:pt x="329" y="7835"/>
                    </a:cubicBezTo>
                    <a:cubicBezTo>
                      <a:pt x="365" y="7835"/>
                      <a:pt x="402" y="7825"/>
                      <a:pt x="441" y="7803"/>
                    </a:cubicBezTo>
                    <a:cubicBezTo>
                      <a:pt x="3783" y="5875"/>
                      <a:pt x="6152" y="2748"/>
                      <a:pt x="9145" y="372"/>
                    </a:cubicBezTo>
                    <a:cubicBezTo>
                      <a:pt x="9325" y="230"/>
                      <a:pt x="9160" y="1"/>
                      <a:pt x="89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1615725" y="1897150"/>
                <a:ext cx="271625" cy="254700"/>
              </a:xfrm>
              <a:custGeom>
                <a:avLst/>
                <a:gdLst/>
                <a:ahLst/>
                <a:cxnLst/>
                <a:rect l="l" t="t" r="r" b="b"/>
                <a:pathLst>
                  <a:path w="10865" h="10188" extrusionOk="0">
                    <a:moveTo>
                      <a:pt x="10531" y="0"/>
                    </a:moveTo>
                    <a:cubicBezTo>
                      <a:pt x="10481" y="0"/>
                      <a:pt x="10428" y="19"/>
                      <a:pt x="10381" y="63"/>
                    </a:cubicBezTo>
                    <a:cubicBezTo>
                      <a:pt x="6934" y="3268"/>
                      <a:pt x="3494" y="6480"/>
                      <a:pt x="160" y="9802"/>
                    </a:cubicBezTo>
                    <a:cubicBezTo>
                      <a:pt x="0" y="9961"/>
                      <a:pt x="154" y="10188"/>
                      <a:pt x="328" y="10188"/>
                    </a:cubicBezTo>
                    <a:cubicBezTo>
                      <a:pt x="379" y="10188"/>
                      <a:pt x="432" y="10168"/>
                      <a:pt x="479" y="10121"/>
                    </a:cubicBezTo>
                    <a:cubicBezTo>
                      <a:pt x="3813" y="6799"/>
                      <a:pt x="7253" y="3587"/>
                      <a:pt x="10699" y="381"/>
                    </a:cubicBezTo>
                    <a:cubicBezTo>
                      <a:pt x="10865" y="227"/>
                      <a:pt x="10709" y="0"/>
                      <a:pt x="10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27"/>
            <p:cNvGrpSpPr/>
            <p:nvPr/>
          </p:nvGrpSpPr>
          <p:grpSpPr>
            <a:xfrm>
              <a:off x="1150224" y="916030"/>
              <a:ext cx="342715" cy="307703"/>
              <a:chOff x="1240500" y="1393750"/>
              <a:chExt cx="337950" cy="303425"/>
            </a:xfrm>
          </p:grpSpPr>
          <p:sp>
            <p:nvSpPr>
              <p:cNvPr id="433" name="Google Shape;433;p27"/>
              <p:cNvSpPr/>
              <p:nvPr/>
            </p:nvSpPr>
            <p:spPr>
              <a:xfrm>
                <a:off x="1293475" y="1542425"/>
                <a:ext cx="154250" cy="154750"/>
              </a:xfrm>
              <a:custGeom>
                <a:avLst/>
                <a:gdLst/>
                <a:ahLst/>
                <a:cxnLst/>
                <a:rect l="l" t="t" r="r" b="b"/>
                <a:pathLst>
                  <a:path w="6170" h="6190" extrusionOk="0">
                    <a:moveTo>
                      <a:pt x="4374" y="0"/>
                    </a:moveTo>
                    <a:cubicBezTo>
                      <a:pt x="2310" y="0"/>
                      <a:pt x="1" y="1129"/>
                      <a:pt x="432" y="3571"/>
                    </a:cubicBezTo>
                    <a:cubicBezTo>
                      <a:pt x="760" y="5427"/>
                      <a:pt x="2224" y="6189"/>
                      <a:pt x="3810" y="6189"/>
                    </a:cubicBezTo>
                    <a:cubicBezTo>
                      <a:pt x="4524" y="6189"/>
                      <a:pt x="5263" y="6034"/>
                      <a:pt x="5934" y="5755"/>
                    </a:cubicBezTo>
                    <a:cubicBezTo>
                      <a:pt x="6170" y="5657"/>
                      <a:pt x="6105" y="5302"/>
                      <a:pt x="5899" y="5302"/>
                    </a:cubicBezTo>
                    <a:cubicBezTo>
                      <a:pt x="5873" y="5302"/>
                      <a:pt x="5844" y="5308"/>
                      <a:pt x="5814" y="5321"/>
                    </a:cubicBezTo>
                    <a:cubicBezTo>
                      <a:pt x="5170" y="5589"/>
                      <a:pt x="4453" y="5750"/>
                      <a:pt x="3767" y="5750"/>
                    </a:cubicBezTo>
                    <a:cubicBezTo>
                      <a:pt x="2494" y="5750"/>
                      <a:pt x="1326" y="5193"/>
                      <a:pt x="921" y="3724"/>
                    </a:cubicBezTo>
                    <a:cubicBezTo>
                      <a:pt x="298" y="1460"/>
                      <a:pt x="2546" y="453"/>
                      <a:pt x="4410" y="453"/>
                    </a:cubicBezTo>
                    <a:cubicBezTo>
                      <a:pt x="4528" y="453"/>
                      <a:pt x="4645" y="457"/>
                      <a:pt x="4759" y="465"/>
                    </a:cubicBezTo>
                    <a:cubicBezTo>
                      <a:pt x="4765" y="465"/>
                      <a:pt x="4771" y="465"/>
                      <a:pt x="4777" y="465"/>
                    </a:cubicBezTo>
                    <a:cubicBezTo>
                      <a:pt x="5049" y="465"/>
                      <a:pt x="5041" y="34"/>
                      <a:pt x="4759" y="14"/>
                    </a:cubicBezTo>
                    <a:cubicBezTo>
                      <a:pt x="4632" y="5"/>
                      <a:pt x="4503" y="0"/>
                      <a:pt x="4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1406275" y="1535200"/>
                <a:ext cx="172175" cy="101200"/>
              </a:xfrm>
              <a:custGeom>
                <a:avLst/>
                <a:gdLst/>
                <a:ahLst/>
                <a:cxnLst/>
                <a:rect l="l" t="t" r="r" b="b"/>
                <a:pathLst>
                  <a:path w="6887" h="4048" extrusionOk="0">
                    <a:moveTo>
                      <a:pt x="6366" y="0"/>
                    </a:moveTo>
                    <a:cubicBezTo>
                      <a:pt x="6234" y="0"/>
                      <a:pt x="6089" y="112"/>
                      <a:pt x="6121" y="283"/>
                    </a:cubicBezTo>
                    <a:cubicBezTo>
                      <a:pt x="6429" y="1975"/>
                      <a:pt x="5656" y="3504"/>
                      <a:pt x="3818" y="3603"/>
                    </a:cubicBezTo>
                    <a:cubicBezTo>
                      <a:pt x="3763" y="3606"/>
                      <a:pt x="3709" y="3607"/>
                      <a:pt x="3655" y="3607"/>
                    </a:cubicBezTo>
                    <a:cubicBezTo>
                      <a:pt x="1907" y="3607"/>
                      <a:pt x="749" y="2069"/>
                      <a:pt x="465" y="469"/>
                    </a:cubicBezTo>
                    <a:cubicBezTo>
                      <a:pt x="444" y="355"/>
                      <a:pt x="363" y="306"/>
                      <a:pt x="276" y="306"/>
                    </a:cubicBezTo>
                    <a:cubicBezTo>
                      <a:pt x="145" y="306"/>
                      <a:pt x="0" y="418"/>
                      <a:pt x="30" y="590"/>
                    </a:cubicBezTo>
                    <a:lnTo>
                      <a:pt x="30" y="587"/>
                    </a:lnTo>
                    <a:cubicBezTo>
                      <a:pt x="373" y="2512"/>
                      <a:pt x="1795" y="4047"/>
                      <a:pt x="3796" y="4047"/>
                    </a:cubicBezTo>
                    <a:cubicBezTo>
                      <a:pt x="3866" y="4047"/>
                      <a:pt x="3936" y="4045"/>
                      <a:pt x="4008" y="4041"/>
                    </a:cubicBezTo>
                    <a:cubicBezTo>
                      <a:pt x="6085" y="3931"/>
                      <a:pt x="6887" y="1981"/>
                      <a:pt x="6555" y="164"/>
                    </a:cubicBezTo>
                    <a:cubicBezTo>
                      <a:pt x="6535" y="50"/>
                      <a:pt x="6453" y="0"/>
                      <a:pt x="6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1405225" y="1393750"/>
                <a:ext cx="119075" cy="160300"/>
              </a:xfrm>
              <a:custGeom>
                <a:avLst/>
                <a:gdLst/>
                <a:ahLst/>
                <a:cxnLst/>
                <a:rect l="l" t="t" r="r" b="b"/>
                <a:pathLst>
                  <a:path w="4763" h="6412" extrusionOk="0">
                    <a:moveTo>
                      <a:pt x="2039" y="0"/>
                    </a:moveTo>
                    <a:cubicBezTo>
                      <a:pt x="1774" y="0"/>
                      <a:pt x="1500" y="36"/>
                      <a:pt x="1223" y="112"/>
                    </a:cubicBezTo>
                    <a:cubicBezTo>
                      <a:pt x="965" y="183"/>
                      <a:pt x="1046" y="557"/>
                      <a:pt x="1280" y="557"/>
                    </a:cubicBezTo>
                    <a:cubicBezTo>
                      <a:pt x="1300" y="557"/>
                      <a:pt x="1322" y="554"/>
                      <a:pt x="1344" y="548"/>
                    </a:cubicBezTo>
                    <a:cubicBezTo>
                      <a:pt x="1597" y="479"/>
                      <a:pt x="1840" y="446"/>
                      <a:pt x="2072" y="446"/>
                    </a:cubicBezTo>
                    <a:cubicBezTo>
                      <a:pt x="3328" y="446"/>
                      <a:pt x="4235" y="1410"/>
                      <a:pt x="4276" y="2798"/>
                    </a:cubicBezTo>
                    <a:cubicBezTo>
                      <a:pt x="4339" y="4979"/>
                      <a:pt x="2139" y="5915"/>
                      <a:pt x="291" y="5961"/>
                    </a:cubicBezTo>
                    <a:cubicBezTo>
                      <a:pt x="3" y="5968"/>
                      <a:pt x="0" y="6412"/>
                      <a:pt x="284" y="6412"/>
                    </a:cubicBezTo>
                    <a:cubicBezTo>
                      <a:pt x="286" y="6412"/>
                      <a:pt x="288" y="6412"/>
                      <a:pt x="291" y="6412"/>
                    </a:cubicBezTo>
                    <a:lnTo>
                      <a:pt x="289" y="6412"/>
                    </a:lnTo>
                    <a:cubicBezTo>
                      <a:pt x="2485" y="6358"/>
                      <a:pt x="4670" y="5236"/>
                      <a:pt x="4725" y="2798"/>
                    </a:cubicBezTo>
                    <a:cubicBezTo>
                      <a:pt x="4763" y="1137"/>
                      <a:pt x="3531" y="0"/>
                      <a:pt x="20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1240500" y="1445175"/>
                <a:ext cx="187575" cy="120350"/>
              </a:xfrm>
              <a:custGeom>
                <a:avLst/>
                <a:gdLst/>
                <a:ahLst/>
                <a:cxnLst/>
                <a:rect l="l" t="t" r="r" b="b"/>
                <a:pathLst>
                  <a:path w="7503" h="4814" extrusionOk="0">
                    <a:moveTo>
                      <a:pt x="4069" y="1"/>
                    </a:moveTo>
                    <a:cubicBezTo>
                      <a:pt x="4027" y="1"/>
                      <a:pt x="3984" y="1"/>
                      <a:pt x="3941" y="3"/>
                    </a:cubicBezTo>
                    <a:cubicBezTo>
                      <a:pt x="1489" y="74"/>
                      <a:pt x="1" y="2304"/>
                      <a:pt x="240" y="4597"/>
                    </a:cubicBezTo>
                    <a:cubicBezTo>
                      <a:pt x="254" y="4741"/>
                      <a:pt x="376" y="4813"/>
                      <a:pt x="489" y="4813"/>
                    </a:cubicBezTo>
                    <a:cubicBezTo>
                      <a:pt x="601" y="4813"/>
                      <a:pt x="705" y="4742"/>
                      <a:pt x="690" y="4597"/>
                    </a:cubicBezTo>
                    <a:cubicBezTo>
                      <a:pt x="476" y="2542"/>
                      <a:pt x="1633" y="745"/>
                      <a:pt x="3754" y="469"/>
                    </a:cubicBezTo>
                    <a:cubicBezTo>
                      <a:pt x="3907" y="449"/>
                      <a:pt x="4054" y="439"/>
                      <a:pt x="4196" y="439"/>
                    </a:cubicBezTo>
                    <a:cubicBezTo>
                      <a:pt x="6126" y="439"/>
                      <a:pt x="6999" y="2228"/>
                      <a:pt x="6661" y="4069"/>
                    </a:cubicBezTo>
                    <a:cubicBezTo>
                      <a:pt x="6630" y="4240"/>
                      <a:pt x="6775" y="4352"/>
                      <a:pt x="6907" y="4352"/>
                    </a:cubicBezTo>
                    <a:cubicBezTo>
                      <a:pt x="6994" y="4352"/>
                      <a:pt x="7075" y="4303"/>
                      <a:pt x="7096" y="4190"/>
                    </a:cubicBezTo>
                    <a:lnTo>
                      <a:pt x="7096" y="4188"/>
                    </a:lnTo>
                    <a:cubicBezTo>
                      <a:pt x="7502" y="1976"/>
                      <a:pt x="6448" y="1"/>
                      <a:pt x="4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7"/>
            <p:cNvSpPr/>
            <p:nvPr/>
          </p:nvSpPr>
          <p:spPr>
            <a:xfrm>
              <a:off x="4284589" y="4543639"/>
              <a:ext cx="73801" cy="76210"/>
            </a:xfrm>
            <a:custGeom>
              <a:avLst/>
              <a:gdLst/>
              <a:ahLst/>
              <a:cxnLst/>
              <a:rect l="l" t="t" r="r" b="b"/>
              <a:pathLst>
                <a:path w="2911" h="3006" extrusionOk="0">
                  <a:moveTo>
                    <a:pt x="1419" y="0"/>
                  </a:moveTo>
                  <a:cubicBezTo>
                    <a:pt x="1326" y="405"/>
                    <a:pt x="1220" y="786"/>
                    <a:pt x="1119" y="1161"/>
                  </a:cubicBezTo>
                  <a:lnTo>
                    <a:pt x="1119" y="1161"/>
                  </a:lnTo>
                  <a:cubicBezTo>
                    <a:pt x="744" y="1181"/>
                    <a:pt x="369" y="1207"/>
                    <a:pt x="0" y="1226"/>
                  </a:cubicBezTo>
                  <a:cubicBezTo>
                    <a:pt x="306" y="1474"/>
                    <a:pt x="608" y="1719"/>
                    <a:pt x="917" y="1956"/>
                  </a:cubicBezTo>
                  <a:lnTo>
                    <a:pt x="917" y="1956"/>
                  </a:lnTo>
                  <a:cubicBezTo>
                    <a:pt x="841" y="2295"/>
                    <a:pt x="779" y="2641"/>
                    <a:pt x="746" y="3006"/>
                  </a:cubicBezTo>
                  <a:cubicBezTo>
                    <a:pt x="976" y="2846"/>
                    <a:pt x="1251" y="2639"/>
                    <a:pt x="1536" y="2410"/>
                  </a:cubicBezTo>
                  <a:lnTo>
                    <a:pt x="1536" y="2410"/>
                  </a:lnTo>
                  <a:cubicBezTo>
                    <a:pt x="1819" y="2608"/>
                    <a:pt x="2114" y="2799"/>
                    <a:pt x="2430" y="2981"/>
                  </a:cubicBezTo>
                  <a:cubicBezTo>
                    <a:pt x="2298" y="2653"/>
                    <a:pt x="2172" y="2319"/>
                    <a:pt x="2052" y="1981"/>
                  </a:cubicBezTo>
                  <a:lnTo>
                    <a:pt x="2052" y="1981"/>
                  </a:lnTo>
                  <a:cubicBezTo>
                    <a:pt x="2367" y="1709"/>
                    <a:pt x="2668" y="1430"/>
                    <a:pt x="2911" y="1178"/>
                  </a:cubicBezTo>
                  <a:cubicBezTo>
                    <a:pt x="2614" y="1145"/>
                    <a:pt x="2313" y="1133"/>
                    <a:pt x="2010" y="1133"/>
                  </a:cubicBezTo>
                  <a:cubicBezTo>
                    <a:pt x="1928" y="1133"/>
                    <a:pt x="1846" y="1134"/>
                    <a:pt x="1764" y="1135"/>
                  </a:cubicBezTo>
                  <a:lnTo>
                    <a:pt x="1764" y="1135"/>
                  </a:lnTo>
                  <a:cubicBezTo>
                    <a:pt x="1642" y="759"/>
                    <a:pt x="1527" y="380"/>
                    <a:pt x="1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861419" y="3034216"/>
              <a:ext cx="73801" cy="76260"/>
            </a:xfrm>
            <a:custGeom>
              <a:avLst/>
              <a:gdLst/>
              <a:ahLst/>
              <a:cxnLst/>
              <a:rect l="l" t="t" r="r" b="b"/>
              <a:pathLst>
                <a:path w="2911" h="3008" extrusionOk="0">
                  <a:moveTo>
                    <a:pt x="1420" y="0"/>
                  </a:moveTo>
                  <a:cubicBezTo>
                    <a:pt x="1328" y="406"/>
                    <a:pt x="1221" y="787"/>
                    <a:pt x="1120" y="1162"/>
                  </a:cubicBezTo>
                  <a:lnTo>
                    <a:pt x="1120" y="1162"/>
                  </a:lnTo>
                  <a:cubicBezTo>
                    <a:pt x="745" y="1182"/>
                    <a:pt x="370" y="1209"/>
                    <a:pt x="0" y="1227"/>
                  </a:cubicBezTo>
                  <a:cubicBezTo>
                    <a:pt x="306" y="1475"/>
                    <a:pt x="608" y="1720"/>
                    <a:pt x="919" y="1958"/>
                  </a:cubicBezTo>
                  <a:lnTo>
                    <a:pt x="919" y="1958"/>
                  </a:lnTo>
                  <a:cubicBezTo>
                    <a:pt x="842" y="2297"/>
                    <a:pt x="780" y="2642"/>
                    <a:pt x="747" y="3007"/>
                  </a:cubicBezTo>
                  <a:cubicBezTo>
                    <a:pt x="978" y="2847"/>
                    <a:pt x="1252" y="2640"/>
                    <a:pt x="1537" y="2412"/>
                  </a:cubicBezTo>
                  <a:lnTo>
                    <a:pt x="1537" y="2412"/>
                  </a:lnTo>
                  <a:cubicBezTo>
                    <a:pt x="1820" y="2609"/>
                    <a:pt x="2115" y="2800"/>
                    <a:pt x="2431" y="2983"/>
                  </a:cubicBezTo>
                  <a:cubicBezTo>
                    <a:pt x="2299" y="2654"/>
                    <a:pt x="2173" y="2320"/>
                    <a:pt x="2053" y="1982"/>
                  </a:cubicBezTo>
                  <a:lnTo>
                    <a:pt x="2053" y="1982"/>
                  </a:lnTo>
                  <a:cubicBezTo>
                    <a:pt x="2368" y="1710"/>
                    <a:pt x="2669" y="1431"/>
                    <a:pt x="2911" y="1179"/>
                  </a:cubicBezTo>
                  <a:cubicBezTo>
                    <a:pt x="2615" y="1147"/>
                    <a:pt x="2314" y="1134"/>
                    <a:pt x="2011" y="1134"/>
                  </a:cubicBezTo>
                  <a:cubicBezTo>
                    <a:pt x="1929" y="1134"/>
                    <a:pt x="1848" y="1135"/>
                    <a:pt x="1766" y="1137"/>
                  </a:cubicBezTo>
                  <a:lnTo>
                    <a:pt x="1766" y="1137"/>
                  </a:lnTo>
                  <a:cubicBezTo>
                    <a:pt x="1644" y="760"/>
                    <a:pt x="1528" y="38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3388614" y="3683610"/>
              <a:ext cx="73801" cy="76210"/>
            </a:xfrm>
            <a:custGeom>
              <a:avLst/>
              <a:gdLst/>
              <a:ahLst/>
              <a:cxnLst/>
              <a:rect l="l" t="t" r="r" b="b"/>
              <a:pathLst>
                <a:path w="2911" h="3006" extrusionOk="0">
                  <a:moveTo>
                    <a:pt x="1420" y="0"/>
                  </a:moveTo>
                  <a:cubicBezTo>
                    <a:pt x="1327" y="406"/>
                    <a:pt x="1221" y="786"/>
                    <a:pt x="1119" y="1161"/>
                  </a:cubicBezTo>
                  <a:lnTo>
                    <a:pt x="1119" y="1161"/>
                  </a:lnTo>
                  <a:cubicBezTo>
                    <a:pt x="744" y="1181"/>
                    <a:pt x="369" y="1208"/>
                    <a:pt x="0" y="1227"/>
                  </a:cubicBezTo>
                  <a:cubicBezTo>
                    <a:pt x="306" y="1475"/>
                    <a:pt x="608" y="1719"/>
                    <a:pt x="918" y="1956"/>
                  </a:cubicBezTo>
                  <a:lnTo>
                    <a:pt x="918" y="1956"/>
                  </a:lnTo>
                  <a:cubicBezTo>
                    <a:pt x="841" y="2295"/>
                    <a:pt x="779" y="2641"/>
                    <a:pt x="746" y="3006"/>
                  </a:cubicBezTo>
                  <a:cubicBezTo>
                    <a:pt x="977" y="2846"/>
                    <a:pt x="1251" y="2639"/>
                    <a:pt x="1536" y="2410"/>
                  </a:cubicBezTo>
                  <a:lnTo>
                    <a:pt x="1536" y="2410"/>
                  </a:lnTo>
                  <a:cubicBezTo>
                    <a:pt x="1819" y="2608"/>
                    <a:pt x="2114" y="2800"/>
                    <a:pt x="2429" y="2982"/>
                  </a:cubicBezTo>
                  <a:cubicBezTo>
                    <a:pt x="2298" y="2653"/>
                    <a:pt x="2172" y="2319"/>
                    <a:pt x="2051" y="1981"/>
                  </a:cubicBezTo>
                  <a:lnTo>
                    <a:pt x="2051" y="1981"/>
                  </a:lnTo>
                  <a:cubicBezTo>
                    <a:pt x="2366" y="1709"/>
                    <a:pt x="2668" y="1430"/>
                    <a:pt x="2911" y="1178"/>
                  </a:cubicBezTo>
                  <a:cubicBezTo>
                    <a:pt x="2615" y="1146"/>
                    <a:pt x="2314" y="1134"/>
                    <a:pt x="2012" y="1134"/>
                  </a:cubicBezTo>
                  <a:cubicBezTo>
                    <a:pt x="1930" y="1134"/>
                    <a:pt x="1847" y="1134"/>
                    <a:pt x="1765" y="1136"/>
                  </a:cubicBezTo>
                  <a:lnTo>
                    <a:pt x="1765" y="1136"/>
                  </a:lnTo>
                  <a:cubicBezTo>
                    <a:pt x="1643" y="759"/>
                    <a:pt x="1528" y="380"/>
                    <a:pt x="1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2829149" y="4464917"/>
              <a:ext cx="118016" cy="91472"/>
            </a:xfrm>
            <a:custGeom>
              <a:avLst/>
              <a:gdLst/>
              <a:ahLst/>
              <a:cxnLst/>
              <a:rect l="l" t="t" r="r" b="b"/>
              <a:pathLst>
                <a:path w="4655" h="3608" extrusionOk="0">
                  <a:moveTo>
                    <a:pt x="2327" y="1"/>
                  </a:moveTo>
                  <a:cubicBezTo>
                    <a:pt x="1" y="1"/>
                    <a:pt x="1" y="3607"/>
                    <a:pt x="2327" y="3607"/>
                  </a:cubicBezTo>
                  <a:cubicBezTo>
                    <a:pt x="4654" y="3607"/>
                    <a:pt x="4654" y="1"/>
                    <a:pt x="2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4830541" y="3841332"/>
              <a:ext cx="117965" cy="91472"/>
            </a:xfrm>
            <a:custGeom>
              <a:avLst/>
              <a:gdLst/>
              <a:ahLst/>
              <a:cxnLst/>
              <a:rect l="l" t="t" r="r" b="b"/>
              <a:pathLst>
                <a:path w="4653" h="3608" extrusionOk="0">
                  <a:moveTo>
                    <a:pt x="2326" y="1"/>
                  </a:moveTo>
                  <a:cubicBezTo>
                    <a:pt x="0" y="1"/>
                    <a:pt x="0" y="3607"/>
                    <a:pt x="2326" y="3607"/>
                  </a:cubicBezTo>
                  <a:cubicBezTo>
                    <a:pt x="4652" y="3607"/>
                    <a:pt x="4652" y="1"/>
                    <a:pt x="2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6350859" y="2332872"/>
              <a:ext cx="117965" cy="91497"/>
            </a:xfrm>
            <a:custGeom>
              <a:avLst/>
              <a:gdLst/>
              <a:ahLst/>
              <a:cxnLst/>
              <a:rect l="l" t="t" r="r" b="b"/>
              <a:pathLst>
                <a:path w="4653" h="3609" extrusionOk="0">
                  <a:moveTo>
                    <a:pt x="2327" y="0"/>
                  </a:moveTo>
                  <a:cubicBezTo>
                    <a:pt x="1" y="0"/>
                    <a:pt x="1" y="3608"/>
                    <a:pt x="2327" y="3608"/>
                  </a:cubicBezTo>
                  <a:cubicBezTo>
                    <a:pt x="4653" y="3608"/>
                    <a:pt x="4653" y="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4402937" y="230516"/>
              <a:ext cx="117965" cy="91497"/>
            </a:xfrm>
            <a:custGeom>
              <a:avLst/>
              <a:gdLst/>
              <a:ahLst/>
              <a:cxnLst/>
              <a:rect l="l" t="t" r="r" b="b"/>
              <a:pathLst>
                <a:path w="4653" h="3609" extrusionOk="0">
                  <a:moveTo>
                    <a:pt x="2327" y="0"/>
                  </a:moveTo>
                  <a:cubicBezTo>
                    <a:pt x="1" y="0"/>
                    <a:pt x="1" y="3608"/>
                    <a:pt x="2327" y="3608"/>
                  </a:cubicBezTo>
                  <a:cubicBezTo>
                    <a:pt x="4653" y="3608"/>
                    <a:pt x="4653"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1742368" y="1839957"/>
              <a:ext cx="117965" cy="91446"/>
            </a:xfrm>
            <a:custGeom>
              <a:avLst/>
              <a:gdLst/>
              <a:ahLst/>
              <a:cxnLst/>
              <a:rect l="l" t="t" r="r" b="b"/>
              <a:pathLst>
                <a:path w="4653" h="3607" extrusionOk="0">
                  <a:moveTo>
                    <a:pt x="2327" y="0"/>
                  </a:moveTo>
                  <a:cubicBezTo>
                    <a:pt x="1" y="0"/>
                    <a:pt x="1" y="3607"/>
                    <a:pt x="2327" y="3607"/>
                  </a:cubicBezTo>
                  <a:cubicBezTo>
                    <a:pt x="4653" y="3607"/>
                    <a:pt x="4653" y="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376424" y="2463542"/>
              <a:ext cx="117965" cy="91497"/>
            </a:xfrm>
            <a:custGeom>
              <a:avLst/>
              <a:gdLst/>
              <a:ahLst/>
              <a:cxnLst/>
              <a:rect l="l" t="t" r="r" b="b"/>
              <a:pathLst>
                <a:path w="4653" h="3609" extrusionOk="0">
                  <a:moveTo>
                    <a:pt x="2327" y="0"/>
                  </a:moveTo>
                  <a:cubicBezTo>
                    <a:pt x="1" y="0"/>
                    <a:pt x="1" y="3608"/>
                    <a:pt x="2327" y="3608"/>
                  </a:cubicBezTo>
                  <a:cubicBezTo>
                    <a:pt x="4653" y="3608"/>
                    <a:pt x="4653"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6897241" y="4512429"/>
              <a:ext cx="117965" cy="91497"/>
            </a:xfrm>
            <a:custGeom>
              <a:avLst/>
              <a:gdLst/>
              <a:ahLst/>
              <a:cxnLst/>
              <a:rect l="l" t="t" r="r" b="b"/>
              <a:pathLst>
                <a:path w="4653" h="3609" extrusionOk="0">
                  <a:moveTo>
                    <a:pt x="2327" y="0"/>
                  </a:moveTo>
                  <a:cubicBezTo>
                    <a:pt x="0" y="0"/>
                    <a:pt x="0" y="3608"/>
                    <a:pt x="2327" y="3608"/>
                  </a:cubicBezTo>
                  <a:cubicBezTo>
                    <a:pt x="4653" y="3608"/>
                    <a:pt x="4653"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6009278" y="764579"/>
              <a:ext cx="88506" cy="68604"/>
            </a:xfrm>
            <a:custGeom>
              <a:avLst/>
              <a:gdLst/>
              <a:ahLst/>
              <a:cxnLst/>
              <a:rect l="l" t="t" r="r" b="b"/>
              <a:pathLst>
                <a:path w="3491" h="2706" extrusionOk="0">
                  <a:moveTo>
                    <a:pt x="1746" y="0"/>
                  </a:moveTo>
                  <a:cubicBezTo>
                    <a:pt x="1" y="0"/>
                    <a:pt x="1" y="2706"/>
                    <a:pt x="1746" y="2706"/>
                  </a:cubicBezTo>
                  <a:cubicBezTo>
                    <a:pt x="3490" y="2706"/>
                    <a:pt x="3490" y="0"/>
                    <a:pt x="1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60337" y="1162497"/>
              <a:ext cx="88506" cy="68604"/>
            </a:xfrm>
            <a:custGeom>
              <a:avLst/>
              <a:gdLst/>
              <a:ahLst/>
              <a:cxnLst/>
              <a:rect l="l" t="t" r="r" b="b"/>
              <a:pathLst>
                <a:path w="3491" h="2706" extrusionOk="0">
                  <a:moveTo>
                    <a:pt x="1745" y="0"/>
                  </a:moveTo>
                  <a:cubicBezTo>
                    <a:pt x="1" y="0"/>
                    <a:pt x="1" y="2706"/>
                    <a:pt x="1745" y="2706"/>
                  </a:cubicBezTo>
                  <a:cubicBezTo>
                    <a:pt x="3490" y="2706"/>
                    <a:pt x="3490" y="0"/>
                    <a:pt x="17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421342" y="4541686"/>
              <a:ext cx="88506" cy="68604"/>
            </a:xfrm>
            <a:custGeom>
              <a:avLst/>
              <a:gdLst/>
              <a:ahLst/>
              <a:cxnLst/>
              <a:rect l="l" t="t" r="r" b="b"/>
              <a:pathLst>
                <a:path w="3491" h="2706" extrusionOk="0">
                  <a:moveTo>
                    <a:pt x="1746" y="0"/>
                  </a:moveTo>
                  <a:cubicBezTo>
                    <a:pt x="0" y="0"/>
                    <a:pt x="0" y="2706"/>
                    <a:pt x="1746" y="2706"/>
                  </a:cubicBezTo>
                  <a:cubicBezTo>
                    <a:pt x="3490" y="2706"/>
                    <a:pt x="3490" y="0"/>
                    <a:pt x="17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438691" y="4440730"/>
              <a:ext cx="88480" cy="68604"/>
            </a:xfrm>
            <a:custGeom>
              <a:avLst/>
              <a:gdLst/>
              <a:ahLst/>
              <a:cxnLst/>
              <a:rect l="l" t="t" r="r" b="b"/>
              <a:pathLst>
                <a:path w="3490" h="2706" extrusionOk="0">
                  <a:moveTo>
                    <a:pt x="1744" y="0"/>
                  </a:moveTo>
                  <a:cubicBezTo>
                    <a:pt x="0" y="0"/>
                    <a:pt x="0" y="2706"/>
                    <a:pt x="1744" y="2706"/>
                  </a:cubicBezTo>
                  <a:cubicBezTo>
                    <a:pt x="3490" y="2706"/>
                    <a:pt x="3490" y="0"/>
                    <a:pt x="1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1947144" y="301327"/>
              <a:ext cx="88480" cy="68629"/>
            </a:xfrm>
            <a:custGeom>
              <a:avLst/>
              <a:gdLst/>
              <a:ahLst/>
              <a:cxnLst/>
              <a:rect l="l" t="t" r="r" b="b"/>
              <a:pathLst>
                <a:path w="3490" h="2707" extrusionOk="0">
                  <a:moveTo>
                    <a:pt x="1745" y="1"/>
                  </a:moveTo>
                  <a:cubicBezTo>
                    <a:pt x="1" y="1"/>
                    <a:pt x="1" y="2707"/>
                    <a:pt x="1745" y="2707"/>
                  </a:cubicBezTo>
                  <a:cubicBezTo>
                    <a:pt x="3489" y="2707"/>
                    <a:pt x="3489" y="1"/>
                    <a:pt x="1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2410394" y="3371716"/>
              <a:ext cx="88455" cy="68629"/>
            </a:xfrm>
            <a:custGeom>
              <a:avLst/>
              <a:gdLst/>
              <a:ahLst/>
              <a:cxnLst/>
              <a:rect l="l" t="t" r="r" b="b"/>
              <a:pathLst>
                <a:path w="3489" h="2707" extrusionOk="0">
                  <a:moveTo>
                    <a:pt x="1744" y="1"/>
                  </a:moveTo>
                  <a:cubicBezTo>
                    <a:pt x="0" y="1"/>
                    <a:pt x="0" y="2707"/>
                    <a:pt x="1744" y="2707"/>
                  </a:cubicBezTo>
                  <a:cubicBezTo>
                    <a:pt x="3489" y="2707"/>
                    <a:pt x="3489" y="1"/>
                    <a:pt x="1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6920819" y="1458976"/>
              <a:ext cx="58995" cy="45761"/>
            </a:xfrm>
            <a:custGeom>
              <a:avLst/>
              <a:gdLst/>
              <a:ahLst/>
              <a:cxnLst/>
              <a:rect l="l" t="t" r="r" b="b"/>
              <a:pathLst>
                <a:path w="2327" h="1805" extrusionOk="0">
                  <a:moveTo>
                    <a:pt x="1163" y="1"/>
                  </a:moveTo>
                  <a:cubicBezTo>
                    <a:pt x="0" y="1"/>
                    <a:pt x="0" y="1804"/>
                    <a:pt x="1163" y="1804"/>
                  </a:cubicBezTo>
                  <a:cubicBezTo>
                    <a:pt x="2326" y="1804"/>
                    <a:pt x="2326"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6748571" y="3644465"/>
              <a:ext cx="58995" cy="45761"/>
            </a:xfrm>
            <a:custGeom>
              <a:avLst/>
              <a:gdLst/>
              <a:ahLst/>
              <a:cxnLst/>
              <a:rect l="l" t="t" r="r" b="b"/>
              <a:pathLst>
                <a:path w="2327" h="1805" extrusionOk="0">
                  <a:moveTo>
                    <a:pt x="1164" y="1"/>
                  </a:moveTo>
                  <a:cubicBezTo>
                    <a:pt x="1" y="1"/>
                    <a:pt x="1" y="1804"/>
                    <a:pt x="1164" y="1804"/>
                  </a:cubicBezTo>
                  <a:cubicBezTo>
                    <a:pt x="2327" y="1804"/>
                    <a:pt x="2327" y="1"/>
                    <a:pt x="1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3577240" y="4606540"/>
              <a:ext cx="58995" cy="45787"/>
            </a:xfrm>
            <a:custGeom>
              <a:avLst/>
              <a:gdLst/>
              <a:ahLst/>
              <a:cxnLst/>
              <a:rect l="l" t="t" r="r" b="b"/>
              <a:pathLst>
                <a:path w="2327" h="1806" extrusionOk="0">
                  <a:moveTo>
                    <a:pt x="1164" y="1"/>
                  </a:moveTo>
                  <a:cubicBezTo>
                    <a:pt x="0" y="1"/>
                    <a:pt x="0" y="1806"/>
                    <a:pt x="1164" y="1806"/>
                  </a:cubicBezTo>
                  <a:cubicBezTo>
                    <a:pt x="2326" y="1806"/>
                    <a:pt x="2326" y="1"/>
                    <a:pt x="1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1326426" y="3501955"/>
              <a:ext cx="58995" cy="45736"/>
            </a:xfrm>
            <a:custGeom>
              <a:avLst/>
              <a:gdLst/>
              <a:ahLst/>
              <a:cxnLst/>
              <a:rect l="l" t="t" r="r" b="b"/>
              <a:pathLst>
                <a:path w="2327" h="1804" extrusionOk="0">
                  <a:moveTo>
                    <a:pt x="1164" y="0"/>
                  </a:moveTo>
                  <a:cubicBezTo>
                    <a:pt x="1" y="0"/>
                    <a:pt x="1" y="1803"/>
                    <a:pt x="1164" y="1803"/>
                  </a:cubicBezTo>
                  <a:cubicBezTo>
                    <a:pt x="2327" y="1803"/>
                    <a:pt x="2327" y="0"/>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225471" y="265275"/>
              <a:ext cx="58995" cy="45736"/>
            </a:xfrm>
            <a:custGeom>
              <a:avLst/>
              <a:gdLst/>
              <a:ahLst/>
              <a:cxnLst/>
              <a:rect l="l" t="t" r="r" b="b"/>
              <a:pathLst>
                <a:path w="2327" h="1804" extrusionOk="0">
                  <a:moveTo>
                    <a:pt x="1164" y="1"/>
                  </a:moveTo>
                  <a:cubicBezTo>
                    <a:pt x="1" y="1"/>
                    <a:pt x="1" y="1804"/>
                    <a:pt x="1164" y="1804"/>
                  </a:cubicBezTo>
                  <a:cubicBezTo>
                    <a:pt x="2327" y="1804"/>
                    <a:pt x="2327" y="1"/>
                    <a:pt x="1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27"/>
            <p:cNvGrpSpPr/>
            <p:nvPr/>
          </p:nvGrpSpPr>
          <p:grpSpPr>
            <a:xfrm>
              <a:off x="1644597" y="3034662"/>
              <a:ext cx="429852" cy="420674"/>
              <a:chOff x="1728000" y="3482925"/>
              <a:chExt cx="423875" cy="414825"/>
            </a:xfrm>
          </p:grpSpPr>
          <p:sp>
            <p:nvSpPr>
              <p:cNvPr id="459" name="Google Shape;459;p27"/>
              <p:cNvSpPr/>
              <p:nvPr/>
            </p:nvSpPr>
            <p:spPr>
              <a:xfrm>
                <a:off x="1731025" y="3494850"/>
                <a:ext cx="178650" cy="402350"/>
              </a:xfrm>
              <a:custGeom>
                <a:avLst/>
                <a:gdLst/>
                <a:ahLst/>
                <a:cxnLst/>
                <a:rect l="l" t="t" r="r" b="b"/>
                <a:pathLst>
                  <a:path w="7146" h="16094" extrusionOk="0">
                    <a:moveTo>
                      <a:pt x="6638" y="1"/>
                    </a:moveTo>
                    <a:cubicBezTo>
                      <a:pt x="6527" y="1"/>
                      <a:pt x="6416" y="48"/>
                      <a:pt x="6337" y="163"/>
                    </a:cubicBezTo>
                    <a:cubicBezTo>
                      <a:pt x="3094" y="4868"/>
                      <a:pt x="1025" y="10012"/>
                      <a:pt x="48" y="15640"/>
                    </a:cubicBezTo>
                    <a:cubicBezTo>
                      <a:pt x="0" y="15914"/>
                      <a:pt x="233" y="16093"/>
                      <a:pt x="443" y="16093"/>
                    </a:cubicBezTo>
                    <a:cubicBezTo>
                      <a:pt x="583" y="16093"/>
                      <a:pt x="713" y="16014"/>
                      <a:pt x="744" y="15831"/>
                    </a:cubicBezTo>
                    <a:cubicBezTo>
                      <a:pt x="1710" y="10267"/>
                      <a:pt x="3753" y="5179"/>
                      <a:pt x="6960" y="526"/>
                    </a:cubicBezTo>
                    <a:cubicBezTo>
                      <a:pt x="7145" y="257"/>
                      <a:pt x="6895" y="1"/>
                      <a:pt x="6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729100" y="3566550"/>
                <a:ext cx="313150" cy="331200"/>
              </a:xfrm>
              <a:custGeom>
                <a:avLst/>
                <a:gdLst/>
                <a:ahLst/>
                <a:cxnLst/>
                <a:rect l="l" t="t" r="r" b="b"/>
                <a:pathLst>
                  <a:path w="12526" h="13248" extrusionOk="0">
                    <a:moveTo>
                      <a:pt x="12003" y="1"/>
                    </a:moveTo>
                    <a:cubicBezTo>
                      <a:pt x="11921" y="1"/>
                      <a:pt x="11836" y="32"/>
                      <a:pt x="11761" y="108"/>
                    </a:cubicBezTo>
                    <a:cubicBezTo>
                      <a:pt x="7746" y="4124"/>
                      <a:pt x="3761" y="8164"/>
                      <a:pt x="218" y="12613"/>
                    </a:cubicBezTo>
                    <a:cubicBezTo>
                      <a:pt x="0" y="12886"/>
                      <a:pt x="239" y="13247"/>
                      <a:pt x="494" y="13247"/>
                    </a:cubicBezTo>
                    <a:cubicBezTo>
                      <a:pt x="575" y="13247"/>
                      <a:pt x="658" y="13211"/>
                      <a:pt x="728" y="13123"/>
                    </a:cubicBezTo>
                    <a:cubicBezTo>
                      <a:pt x="4270" y="8674"/>
                      <a:pt x="8255" y="4635"/>
                      <a:pt x="12271" y="617"/>
                    </a:cubicBezTo>
                    <a:cubicBezTo>
                      <a:pt x="12525" y="363"/>
                      <a:pt x="12280" y="1"/>
                      <a:pt x="12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728000" y="3761900"/>
                <a:ext cx="367150" cy="135500"/>
              </a:xfrm>
              <a:custGeom>
                <a:avLst/>
                <a:gdLst/>
                <a:ahLst/>
                <a:cxnLst/>
                <a:rect l="l" t="t" r="r" b="b"/>
                <a:pathLst>
                  <a:path w="14686" h="5420" extrusionOk="0">
                    <a:moveTo>
                      <a:pt x="14272" y="1"/>
                    </a:moveTo>
                    <a:cubicBezTo>
                      <a:pt x="14257" y="1"/>
                      <a:pt x="14241" y="2"/>
                      <a:pt x="14225" y="4"/>
                    </a:cubicBezTo>
                    <a:cubicBezTo>
                      <a:pt x="9337" y="570"/>
                      <a:pt x="4539" y="2178"/>
                      <a:pt x="334" y="4742"/>
                    </a:cubicBezTo>
                    <a:cubicBezTo>
                      <a:pt x="1" y="4945"/>
                      <a:pt x="204" y="5419"/>
                      <a:pt x="515" y="5419"/>
                    </a:cubicBezTo>
                    <a:cubicBezTo>
                      <a:pt x="574" y="5419"/>
                      <a:pt x="636" y="5403"/>
                      <a:pt x="699" y="5364"/>
                    </a:cubicBezTo>
                    <a:lnTo>
                      <a:pt x="699" y="5365"/>
                    </a:lnTo>
                    <a:cubicBezTo>
                      <a:pt x="4788" y="2872"/>
                      <a:pt x="9467" y="1277"/>
                      <a:pt x="14225" y="726"/>
                    </a:cubicBezTo>
                    <a:cubicBezTo>
                      <a:pt x="14665" y="674"/>
                      <a:pt x="14686" y="1"/>
                      <a:pt x="14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1868500" y="3482925"/>
                <a:ext cx="172225" cy="179300"/>
              </a:xfrm>
              <a:custGeom>
                <a:avLst/>
                <a:gdLst/>
                <a:ahLst/>
                <a:cxnLst/>
                <a:rect l="l" t="t" r="r" b="b"/>
                <a:pathLst>
                  <a:path w="6889" h="7172" extrusionOk="0">
                    <a:moveTo>
                      <a:pt x="6550" y="0"/>
                    </a:moveTo>
                    <a:cubicBezTo>
                      <a:pt x="6499" y="0"/>
                      <a:pt x="6447" y="18"/>
                      <a:pt x="6400" y="61"/>
                    </a:cubicBezTo>
                    <a:cubicBezTo>
                      <a:pt x="4089" y="2129"/>
                      <a:pt x="1822" y="4228"/>
                      <a:pt x="112" y="6839"/>
                    </a:cubicBezTo>
                    <a:cubicBezTo>
                      <a:pt x="1" y="7010"/>
                      <a:pt x="157" y="7171"/>
                      <a:pt x="315" y="7171"/>
                    </a:cubicBezTo>
                    <a:cubicBezTo>
                      <a:pt x="384" y="7171"/>
                      <a:pt x="453" y="7141"/>
                      <a:pt x="501" y="7068"/>
                    </a:cubicBezTo>
                    <a:cubicBezTo>
                      <a:pt x="2192" y="4487"/>
                      <a:pt x="4437" y="2422"/>
                      <a:pt x="6719" y="378"/>
                    </a:cubicBezTo>
                    <a:cubicBezTo>
                      <a:pt x="6888" y="227"/>
                      <a:pt x="6730" y="0"/>
                      <a:pt x="6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1940725" y="3639150"/>
                <a:ext cx="211150" cy="104775"/>
              </a:xfrm>
              <a:custGeom>
                <a:avLst/>
                <a:gdLst/>
                <a:ahLst/>
                <a:cxnLst/>
                <a:rect l="l" t="t" r="r" b="b"/>
                <a:pathLst>
                  <a:path w="8446" h="4191" extrusionOk="0">
                    <a:moveTo>
                      <a:pt x="8114" y="1"/>
                    </a:moveTo>
                    <a:cubicBezTo>
                      <a:pt x="8096" y="1"/>
                      <a:pt x="8078" y="3"/>
                      <a:pt x="8060" y="7"/>
                    </a:cubicBezTo>
                    <a:cubicBezTo>
                      <a:pt x="5161" y="631"/>
                      <a:pt x="2545" y="1973"/>
                      <a:pt x="189" y="3757"/>
                    </a:cubicBezTo>
                    <a:cubicBezTo>
                      <a:pt x="1" y="3899"/>
                      <a:pt x="119" y="4190"/>
                      <a:pt x="297" y="4190"/>
                    </a:cubicBezTo>
                    <a:cubicBezTo>
                      <a:pt x="335" y="4190"/>
                      <a:pt x="376" y="4177"/>
                      <a:pt x="417" y="4146"/>
                    </a:cubicBezTo>
                    <a:cubicBezTo>
                      <a:pt x="2742" y="2385"/>
                      <a:pt x="5318" y="1059"/>
                      <a:pt x="8179" y="442"/>
                    </a:cubicBezTo>
                    <a:cubicBezTo>
                      <a:pt x="8445" y="384"/>
                      <a:pt x="8357" y="1"/>
                      <a:pt x="81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7"/>
            <p:cNvGrpSpPr/>
            <p:nvPr/>
          </p:nvGrpSpPr>
          <p:grpSpPr>
            <a:xfrm>
              <a:off x="5797388" y="4135189"/>
              <a:ext cx="431347" cy="417049"/>
              <a:chOff x="5823050" y="4568150"/>
              <a:chExt cx="425350" cy="411250"/>
            </a:xfrm>
          </p:grpSpPr>
          <p:sp>
            <p:nvSpPr>
              <p:cNvPr id="465" name="Google Shape;465;p27"/>
              <p:cNvSpPr/>
              <p:nvPr/>
            </p:nvSpPr>
            <p:spPr>
              <a:xfrm>
                <a:off x="5826175" y="4571100"/>
                <a:ext cx="197000" cy="408100"/>
              </a:xfrm>
              <a:custGeom>
                <a:avLst/>
                <a:gdLst/>
                <a:ahLst/>
                <a:cxnLst/>
                <a:rect l="l" t="t" r="r" b="b"/>
                <a:pathLst>
                  <a:path w="7880" h="16324" extrusionOk="0">
                    <a:moveTo>
                      <a:pt x="7320" y="0"/>
                    </a:moveTo>
                    <a:cubicBezTo>
                      <a:pt x="7241" y="0"/>
                      <a:pt x="7159" y="26"/>
                      <a:pt x="7084" y="87"/>
                    </a:cubicBezTo>
                    <a:cubicBezTo>
                      <a:pt x="2460" y="3831"/>
                      <a:pt x="85" y="10133"/>
                      <a:pt x="3" y="15975"/>
                    </a:cubicBezTo>
                    <a:cubicBezTo>
                      <a:pt x="0" y="16207"/>
                      <a:pt x="179" y="16323"/>
                      <a:pt x="359" y="16323"/>
                    </a:cubicBezTo>
                    <a:cubicBezTo>
                      <a:pt x="540" y="16323"/>
                      <a:pt x="722" y="16207"/>
                      <a:pt x="725" y="15975"/>
                    </a:cubicBezTo>
                    <a:cubicBezTo>
                      <a:pt x="803" y="10306"/>
                      <a:pt x="3112" y="4228"/>
                      <a:pt x="7594" y="597"/>
                    </a:cubicBezTo>
                    <a:cubicBezTo>
                      <a:pt x="7879" y="366"/>
                      <a:pt x="7619" y="0"/>
                      <a:pt x="7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5823050" y="4678825"/>
                <a:ext cx="331575" cy="300350"/>
              </a:xfrm>
              <a:custGeom>
                <a:avLst/>
                <a:gdLst/>
                <a:ahLst/>
                <a:cxnLst/>
                <a:rect l="l" t="t" r="r" b="b"/>
                <a:pathLst>
                  <a:path w="13263" h="12014" extrusionOk="0">
                    <a:moveTo>
                      <a:pt x="12763" y="0"/>
                    </a:moveTo>
                    <a:cubicBezTo>
                      <a:pt x="12730" y="0"/>
                      <a:pt x="12695" y="5"/>
                      <a:pt x="12659" y="15"/>
                    </a:cubicBezTo>
                    <a:cubicBezTo>
                      <a:pt x="6784" y="1617"/>
                      <a:pt x="3330" y="6642"/>
                      <a:pt x="177" y="11483"/>
                    </a:cubicBezTo>
                    <a:cubicBezTo>
                      <a:pt x="0" y="11756"/>
                      <a:pt x="249" y="12014"/>
                      <a:pt x="503" y="12014"/>
                    </a:cubicBezTo>
                    <a:cubicBezTo>
                      <a:pt x="613" y="12014"/>
                      <a:pt x="724" y="11965"/>
                      <a:pt x="800" y="11847"/>
                    </a:cubicBezTo>
                    <a:cubicBezTo>
                      <a:pt x="3846" y="7169"/>
                      <a:pt x="7164" y="2261"/>
                      <a:pt x="12850" y="709"/>
                    </a:cubicBezTo>
                    <a:cubicBezTo>
                      <a:pt x="13262" y="597"/>
                      <a:pt x="13134" y="0"/>
                      <a:pt x="12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5828475" y="4823300"/>
                <a:ext cx="392725" cy="156100"/>
              </a:xfrm>
              <a:custGeom>
                <a:avLst/>
                <a:gdLst/>
                <a:ahLst/>
                <a:cxnLst/>
                <a:rect l="l" t="t" r="r" b="b"/>
                <a:pathLst>
                  <a:path w="15709" h="6244" extrusionOk="0">
                    <a:moveTo>
                      <a:pt x="15164" y="0"/>
                    </a:moveTo>
                    <a:cubicBezTo>
                      <a:pt x="15139" y="0"/>
                      <a:pt x="15114" y="3"/>
                      <a:pt x="15087" y="8"/>
                    </a:cubicBezTo>
                    <a:cubicBezTo>
                      <a:pt x="9833" y="995"/>
                      <a:pt x="4286" y="1783"/>
                      <a:pt x="262" y="5631"/>
                    </a:cubicBezTo>
                    <a:cubicBezTo>
                      <a:pt x="0" y="5880"/>
                      <a:pt x="249" y="6244"/>
                      <a:pt x="530" y="6244"/>
                    </a:cubicBezTo>
                    <a:cubicBezTo>
                      <a:pt x="611" y="6244"/>
                      <a:pt x="695" y="6213"/>
                      <a:pt x="771" y="6141"/>
                    </a:cubicBezTo>
                    <a:cubicBezTo>
                      <a:pt x="4695" y="2390"/>
                      <a:pt x="10167" y="1665"/>
                      <a:pt x="15278" y="702"/>
                    </a:cubicBezTo>
                    <a:cubicBezTo>
                      <a:pt x="15708" y="622"/>
                      <a:pt x="15561" y="0"/>
                      <a:pt x="15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5959550" y="4568150"/>
                <a:ext cx="199900" cy="140425"/>
              </a:xfrm>
              <a:custGeom>
                <a:avLst/>
                <a:gdLst/>
                <a:ahLst/>
                <a:cxnLst/>
                <a:rect l="l" t="t" r="r" b="b"/>
                <a:pathLst>
                  <a:path w="7996" h="5617" extrusionOk="0">
                    <a:moveTo>
                      <a:pt x="7645" y="0"/>
                    </a:moveTo>
                    <a:cubicBezTo>
                      <a:pt x="7612" y="0"/>
                      <a:pt x="7577" y="8"/>
                      <a:pt x="7541" y="25"/>
                    </a:cubicBezTo>
                    <a:cubicBezTo>
                      <a:pt x="4756" y="1373"/>
                      <a:pt x="2350" y="3043"/>
                      <a:pt x="160" y="5231"/>
                    </a:cubicBezTo>
                    <a:cubicBezTo>
                      <a:pt x="1" y="5391"/>
                      <a:pt x="155" y="5617"/>
                      <a:pt x="329" y="5617"/>
                    </a:cubicBezTo>
                    <a:cubicBezTo>
                      <a:pt x="380" y="5617"/>
                      <a:pt x="433" y="5597"/>
                      <a:pt x="479" y="5551"/>
                    </a:cubicBezTo>
                    <a:cubicBezTo>
                      <a:pt x="2642" y="3390"/>
                      <a:pt x="5023" y="1743"/>
                      <a:pt x="7768" y="414"/>
                    </a:cubicBezTo>
                    <a:cubicBezTo>
                      <a:pt x="7995" y="305"/>
                      <a:pt x="7855" y="0"/>
                      <a:pt x="7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6019350" y="4736325"/>
                <a:ext cx="229050" cy="86250"/>
              </a:xfrm>
              <a:custGeom>
                <a:avLst/>
                <a:gdLst/>
                <a:ahLst/>
                <a:cxnLst/>
                <a:rect l="l" t="t" r="r" b="b"/>
                <a:pathLst>
                  <a:path w="9162" h="3450" extrusionOk="0">
                    <a:moveTo>
                      <a:pt x="8874" y="1"/>
                    </a:moveTo>
                    <a:cubicBezTo>
                      <a:pt x="8873" y="1"/>
                      <a:pt x="8872" y="1"/>
                      <a:pt x="8870" y="1"/>
                    </a:cubicBezTo>
                    <a:cubicBezTo>
                      <a:pt x="5650" y="49"/>
                      <a:pt x="2643" y="956"/>
                      <a:pt x="174" y="3074"/>
                    </a:cubicBezTo>
                    <a:cubicBezTo>
                      <a:pt x="0" y="3222"/>
                      <a:pt x="161" y="3450"/>
                      <a:pt x="344" y="3450"/>
                    </a:cubicBezTo>
                    <a:cubicBezTo>
                      <a:pt x="394" y="3450"/>
                      <a:pt x="446" y="3433"/>
                      <a:pt x="493" y="3393"/>
                    </a:cubicBezTo>
                    <a:cubicBezTo>
                      <a:pt x="2869" y="1354"/>
                      <a:pt x="5775" y="498"/>
                      <a:pt x="8870" y="452"/>
                    </a:cubicBezTo>
                    <a:cubicBezTo>
                      <a:pt x="9159" y="448"/>
                      <a:pt x="9162" y="1"/>
                      <a:pt x="8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45"/>
          <p:cNvSpPr txBox="1">
            <a:spLocks noGrp="1"/>
          </p:cNvSpPr>
          <p:nvPr>
            <p:ph type="title" idx="2"/>
          </p:nvPr>
        </p:nvSpPr>
        <p:spPr>
          <a:xfrm>
            <a:off x="635424" y="403200"/>
            <a:ext cx="5765375"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astronomy problems</a:t>
            </a:r>
            <a:endParaRPr dirty="0"/>
          </a:p>
        </p:txBody>
      </p:sp>
      <p:pic>
        <p:nvPicPr>
          <p:cNvPr id="14" name="Picture 13">
            <a:extLst>
              <a:ext uri="{FF2B5EF4-FFF2-40B4-BE49-F238E27FC236}">
                <a16:creationId xmlns:a16="http://schemas.microsoft.com/office/drawing/2014/main" id="{E32D8218-72F1-17F8-3800-0AC00FCAD6D7}"/>
              </a:ext>
            </a:extLst>
          </p:cNvPr>
          <p:cNvPicPr>
            <a:picLocks noChangeAspect="1"/>
          </p:cNvPicPr>
          <p:nvPr/>
        </p:nvPicPr>
        <p:blipFill rotWithShape="1">
          <a:blip r:embed="rId3"/>
          <a:srcRect l="1858" t="2575" b="22326"/>
          <a:stretch/>
        </p:blipFill>
        <p:spPr>
          <a:xfrm>
            <a:off x="5240082" y="1169872"/>
            <a:ext cx="3784176" cy="3690256"/>
          </a:xfrm>
          <a:prstGeom prst="rect">
            <a:avLst/>
          </a:prstGeom>
        </p:spPr>
      </p:pic>
      <p:pic>
        <p:nvPicPr>
          <p:cNvPr id="1026" name="Picture 2" descr="Stellar classification">
            <a:extLst>
              <a:ext uri="{FF2B5EF4-FFF2-40B4-BE49-F238E27FC236}">
                <a16:creationId xmlns:a16="http://schemas.microsoft.com/office/drawing/2014/main" id="{8F5B618C-F587-3665-4C3B-C11872B84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3" y="1325079"/>
            <a:ext cx="4615543" cy="346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5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1"/>
          <p:cNvSpPr txBox="1">
            <a:spLocks noGrp="1"/>
          </p:cNvSpPr>
          <p:nvPr>
            <p:ph type="subTitle" idx="1"/>
          </p:nvPr>
        </p:nvSpPr>
        <p:spPr>
          <a:xfrm>
            <a:off x="635424" y="1634193"/>
            <a:ext cx="4528246" cy="7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Unlike standard data, scientific data requires special handling. Scientific data in general:</a:t>
            </a:r>
            <a:endParaRPr dirty="0"/>
          </a:p>
        </p:txBody>
      </p:sp>
      <p:sp>
        <p:nvSpPr>
          <p:cNvPr id="788" name="Google Shape;788;p41"/>
          <p:cNvSpPr txBox="1">
            <a:spLocks noGrp="1"/>
          </p:cNvSpPr>
          <p:nvPr>
            <p:ph type="body" idx="2"/>
          </p:nvPr>
        </p:nvSpPr>
        <p:spPr>
          <a:xfrm>
            <a:off x="635424" y="2355093"/>
            <a:ext cx="4393775" cy="2057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depends on experimental equipment and condition</a:t>
            </a:r>
          </a:p>
          <a:p>
            <a:pPr marL="457200" lvl="0" indent="-317500" algn="l" rtl="0">
              <a:spcBef>
                <a:spcPts val="0"/>
              </a:spcBef>
              <a:spcAft>
                <a:spcPts val="0"/>
              </a:spcAft>
              <a:buSzPts val="1400"/>
              <a:buChar char="●"/>
            </a:pPr>
            <a:r>
              <a:rPr lang="en-US" dirty="0"/>
              <a:t>have noise</a:t>
            </a:r>
          </a:p>
          <a:p>
            <a:pPr marL="457200" lvl="0" indent="-317500" algn="l" rtl="0">
              <a:spcBef>
                <a:spcPts val="0"/>
              </a:spcBef>
              <a:spcAft>
                <a:spcPts val="0"/>
              </a:spcAft>
              <a:buSzPts val="1400"/>
              <a:buChar char="●"/>
            </a:pPr>
            <a:r>
              <a:rPr lang="en-US" dirty="0"/>
              <a:t>have been or need to be calibrated</a:t>
            </a:r>
          </a:p>
          <a:p>
            <a:pPr marL="457200" lvl="0" indent="-317500" algn="l" rtl="0">
              <a:spcBef>
                <a:spcPts val="0"/>
              </a:spcBef>
              <a:spcAft>
                <a:spcPts val="0"/>
              </a:spcAft>
              <a:buSzPts val="1400"/>
              <a:buChar char="●"/>
            </a:pPr>
            <a:r>
              <a:rPr lang="en-US" dirty="0"/>
              <a:t>units on data values are imperative</a:t>
            </a:r>
          </a:p>
          <a:p>
            <a:pPr marL="457200" lvl="0" indent="-317500" algn="l" rtl="0">
              <a:spcBef>
                <a:spcPts val="0"/>
              </a:spcBef>
              <a:spcAft>
                <a:spcPts val="0"/>
              </a:spcAft>
              <a:buSzPts val="1400"/>
              <a:buChar char="●"/>
            </a:pPr>
            <a:r>
              <a:rPr lang="en-US" dirty="0"/>
              <a:t>database often contains error column</a:t>
            </a:r>
          </a:p>
          <a:p>
            <a:pPr marL="457200" lvl="0" indent="-317500" algn="l" rtl="0">
              <a:spcBef>
                <a:spcPts val="0"/>
              </a:spcBef>
              <a:spcAft>
                <a:spcPts val="0"/>
              </a:spcAft>
              <a:buSzPts val="1400"/>
              <a:buChar char="●"/>
            </a:pPr>
            <a:r>
              <a:rPr lang="en-US" dirty="0"/>
              <a:t>are often non-linear (log values, magnitudes, </a:t>
            </a:r>
            <a:r>
              <a:rPr lang="en-US" dirty="0" err="1"/>
              <a:t>asinh</a:t>
            </a:r>
            <a:r>
              <a:rPr lang="en-US" dirty="0"/>
              <a:t>)</a:t>
            </a:r>
          </a:p>
          <a:p>
            <a:pPr marL="457200" lvl="0" indent="-317500" algn="l" rtl="0">
              <a:spcBef>
                <a:spcPts val="0"/>
              </a:spcBef>
              <a:spcAft>
                <a:spcPts val="0"/>
              </a:spcAft>
              <a:buSzPts val="1400"/>
              <a:buChar char="●"/>
            </a:pPr>
            <a:r>
              <a:rPr lang="en-US" dirty="0"/>
              <a:t>history and versioning is very critical</a:t>
            </a:r>
          </a:p>
          <a:p>
            <a:pPr marL="457200" lvl="0" indent="-317500" algn="l" rtl="0">
              <a:spcBef>
                <a:spcPts val="0"/>
              </a:spcBef>
              <a:spcAft>
                <a:spcPts val="0"/>
              </a:spcAft>
              <a:buSzPts val="1400"/>
              <a:buChar char="●"/>
            </a:pPr>
            <a:r>
              <a:rPr lang="en-US" dirty="0"/>
              <a:t>metadata tells us who, what, when, where, how</a:t>
            </a:r>
          </a:p>
          <a:p>
            <a:pPr marL="457200" lvl="0" indent="-317500" algn="l" rtl="0">
              <a:spcBef>
                <a:spcPts val="0"/>
              </a:spcBef>
              <a:spcAft>
                <a:spcPts val="0"/>
              </a:spcAft>
              <a:buSzPts val="1400"/>
              <a:buChar char="●"/>
            </a:pPr>
            <a:r>
              <a:rPr lang="en-US" dirty="0"/>
              <a:t>context is critical (e.g. brightness in optical vs X-ray catalogs)</a:t>
            </a:r>
          </a:p>
          <a:p>
            <a:pPr marL="457200" lvl="0" indent="-317500" algn="l" rtl="0">
              <a:spcBef>
                <a:spcPts val="0"/>
              </a:spcBef>
              <a:spcAft>
                <a:spcPts val="0"/>
              </a:spcAft>
              <a:buSzPts val="1400"/>
              <a:buChar char="●"/>
            </a:pPr>
            <a:r>
              <a:rPr lang="en-US" dirty="0"/>
              <a:t>Have different level of abstraction: raw, calibrated, reduced, data products, derived information, …etc.</a:t>
            </a:r>
          </a:p>
        </p:txBody>
      </p:sp>
      <p:sp>
        <p:nvSpPr>
          <p:cNvPr id="789" name="Google Shape;789;p41"/>
          <p:cNvSpPr txBox="1">
            <a:spLocks noGrp="1"/>
          </p:cNvSpPr>
          <p:nvPr>
            <p:ph type="title"/>
          </p:nvPr>
        </p:nvSpPr>
        <p:spPr>
          <a:xfrm>
            <a:off x="635425" y="403200"/>
            <a:ext cx="4528246"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 of Scientific Data</a:t>
            </a:r>
            <a:endParaRPr dirty="0"/>
          </a:p>
        </p:txBody>
      </p:sp>
      <p:pic>
        <p:nvPicPr>
          <p:cNvPr id="790" name="Google Shape;790;p41"/>
          <p:cNvPicPr preferRelativeResize="0"/>
          <p:nvPr/>
        </p:nvPicPr>
        <p:blipFill rotWithShape="1">
          <a:blip r:embed="rId3">
            <a:alphaModFix/>
          </a:blip>
          <a:srcRect l="14456" r="8567"/>
          <a:stretch/>
        </p:blipFill>
        <p:spPr>
          <a:xfrm>
            <a:off x="5226576" y="-2"/>
            <a:ext cx="3917421" cy="5143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4"/>
          <p:cNvSpPr/>
          <p:nvPr/>
        </p:nvSpPr>
        <p:spPr>
          <a:xfrm rot="16200000">
            <a:off x="4491224" y="-315686"/>
            <a:ext cx="459850" cy="6899122"/>
          </a:xfrm>
          <a:custGeom>
            <a:avLst/>
            <a:gdLst/>
            <a:ahLst/>
            <a:cxnLst/>
            <a:rect l="l" t="t" r="r" b="b"/>
            <a:pathLst>
              <a:path w="18394" h="107643" extrusionOk="0">
                <a:moveTo>
                  <a:pt x="8385" y="107643"/>
                </a:moveTo>
                <a:cubicBezTo>
                  <a:pt x="12359" y="104463"/>
                  <a:pt x="13414" y="96573"/>
                  <a:pt x="10360" y="92501"/>
                </a:cubicBezTo>
                <a:cubicBezTo>
                  <a:pt x="8714" y="90306"/>
                  <a:pt x="6519" y="87563"/>
                  <a:pt x="3776" y="87563"/>
                </a:cubicBezTo>
                <a:cubicBezTo>
                  <a:pt x="1823" y="87563"/>
                  <a:pt x="-463" y="90318"/>
                  <a:pt x="155" y="92171"/>
                </a:cubicBezTo>
                <a:cubicBezTo>
                  <a:pt x="1344" y="95734"/>
                  <a:pt x="9666" y="96847"/>
                  <a:pt x="11347" y="93488"/>
                </a:cubicBezTo>
                <a:cubicBezTo>
                  <a:pt x="13115" y="89954"/>
                  <a:pt x="12326" y="85535"/>
                  <a:pt x="11677" y="81637"/>
                </a:cubicBezTo>
                <a:cubicBezTo>
                  <a:pt x="10591" y="75120"/>
                  <a:pt x="12386" y="68426"/>
                  <a:pt x="13323" y="61886"/>
                </a:cubicBezTo>
                <a:cubicBezTo>
                  <a:pt x="13871" y="58060"/>
                  <a:pt x="15860" y="54032"/>
                  <a:pt x="14639" y="50365"/>
                </a:cubicBezTo>
                <a:cubicBezTo>
                  <a:pt x="13442" y="46769"/>
                  <a:pt x="9824" y="43583"/>
                  <a:pt x="10360" y="39831"/>
                </a:cubicBezTo>
                <a:cubicBezTo>
                  <a:pt x="10766" y="36988"/>
                  <a:pt x="15136" y="36368"/>
                  <a:pt x="16614" y="33906"/>
                </a:cubicBezTo>
                <a:cubicBezTo>
                  <a:pt x="18660" y="30498"/>
                  <a:pt x="18493" y="25990"/>
                  <a:pt x="17931" y="22055"/>
                </a:cubicBezTo>
                <a:cubicBezTo>
                  <a:pt x="16828" y="14324"/>
                  <a:pt x="10031" y="7809"/>
                  <a:pt x="10031" y="0"/>
                </a:cubicBezTo>
              </a:path>
            </a:pathLst>
          </a:custGeom>
          <a:noFill/>
          <a:ln w="19050" cap="flat" cmpd="sng">
            <a:solidFill>
              <a:schemeClr val="lt2"/>
            </a:solidFill>
            <a:prstDash val="dash"/>
            <a:round/>
            <a:headEnd type="none" w="med" len="med"/>
            <a:tailEnd type="none" w="med" len="med"/>
          </a:ln>
        </p:spPr>
      </p:sp>
      <p:sp>
        <p:nvSpPr>
          <p:cNvPr id="615" name="Google Shape;615;p34"/>
          <p:cNvSpPr/>
          <p:nvPr/>
        </p:nvSpPr>
        <p:spPr>
          <a:xfrm>
            <a:off x="4498752" y="1496375"/>
            <a:ext cx="324925" cy="3294399"/>
          </a:xfrm>
          <a:custGeom>
            <a:avLst/>
            <a:gdLst/>
            <a:ahLst/>
            <a:cxnLst/>
            <a:rect l="l" t="t" r="r" b="b"/>
            <a:pathLst>
              <a:path w="12997" h="107972" extrusionOk="0">
                <a:moveTo>
                  <a:pt x="8005" y="0"/>
                </a:moveTo>
                <a:cubicBezTo>
                  <a:pt x="3118" y="4885"/>
                  <a:pt x="828" y="14485"/>
                  <a:pt x="4384" y="20409"/>
                </a:cubicBezTo>
                <a:cubicBezTo>
                  <a:pt x="5827" y="22813"/>
                  <a:pt x="9118" y="25941"/>
                  <a:pt x="11626" y="24688"/>
                </a:cubicBezTo>
                <a:cubicBezTo>
                  <a:pt x="13395" y="23804"/>
                  <a:pt x="13354" y="20162"/>
                  <a:pt x="11955" y="18763"/>
                </a:cubicBezTo>
                <a:cubicBezTo>
                  <a:pt x="10035" y="16843"/>
                  <a:pt x="5560" y="18479"/>
                  <a:pt x="4054" y="20738"/>
                </a:cubicBezTo>
                <a:cubicBezTo>
                  <a:pt x="-2455" y="30499"/>
                  <a:pt x="7209" y="43990"/>
                  <a:pt x="8663" y="55632"/>
                </a:cubicBezTo>
                <a:cubicBezTo>
                  <a:pt x="9393" y="61480"/>
                  <a:pt x="835" y="65255"/>
                  <a:pt x="104" y="71103"/>
                </a:cubicBezTo>
                <a:cubicBezTo>
                  <a:pt x="-730" y="77774"/>
                  <a:pt x="8250" y="82526"/>
                  <a:pt x="8992" y="89208"/>
                </a:cubicBezTo>
                <a:cubicBezTo>
                  <a:pt x="9362" y="92537"/>
                  <a:pt x="5449" y="94895"/>
                  <a:pt x="3725" y="97767"/>
                </a:cubicBezTo>
                <a:cubicBezTo>
                  <a:pt x="1974" y="100684"/>
                  <a:pt x="2901" y="104672"/>
                  <a:pt x="3725" y="107972"/>
                </a:cubicBezTo>
              </a:path>
            </a:pathLst>
          </a:custGeom>
          <a:noFill/>
          <a:ln w="19050" cap="flat" cmpd="sng">
            <a:solidFill>
              <a:schemeClr val="lt2"/>
            </a:solidFill>
            <a:prstDash val="dash"/>
            <a:round/>
            <a:headEnd type="none" w="med" len="med"/>
            <a:tailEnd type="none" w="med" len="med"/>
          </a:ln>
        </p:spPr>
      </p:sp>
      <p:sp>
        <p:nvSpPr>
          <p:cNvPr id="616" name="Google Shape;616;p34"/>
          <p:cNvSpPr txBox="1">
            <a:spLocks noGrp="1"/>
          </p:cNvSpPr>
          <p:nvPr>
            <p:ph type="title" idx="8"/>
          </p:nvPr>
        </p:nvSpPr>
        <p:spPr>
          <a:xfrm>
            <a:off x="635424" y="403200"/>
            <a:ext cx="5286811" cy="886500"/>
          </a:xfrm>
          <a:prstGeom prst="rect">
            <a:avLst/>
          </a:prstGeom>
        </p:spPr>
        <p:txBody>
          <a:bodyPr spcFirstLastPara="1" wrap="square" lIns="91425" tIns="91425" rIns="91425" bIns="91425" anchor="t" anchorCtr="0">
            <a:noAutofit/>
          </a:bodyPr>
          <a:lstStyle/>
          <a:p>
            <a:pPr marL="0" marR="0" lvl="0" indent="0" algn="l" rtl="1">
              <a:lnSpc>
                <a:spcPct val="100000"/>
              </a:lnSpc>
              <a:spcBef>
                <a:spcPts val="0"/>
              </a:spcBef>
              <a:spcAft>
                <a:spcPts val="0"/>
              </a:spcAft>
              <a:buClr>
                <a:schemeClr val="lt2"/>
              </a:buClr>
              <a:buSzPts val="3600"/>
              <a:buFont typeface="Love Ya Like A Sister"/>
              <a:buNone/>
            </a:pPr>
            <a:r>
              <a:rPr lang="en-US" dirty="0"/>
              <a:t>Astronomy Data Type</a:t>
            </a:r>
            <a:endParaRPr dirty="0"/>
          </a:p>
        </p:txBody>
      </p:sp>
      <p:sp>
        <p:nvSpPr>
          <p:cNvPr id="644" name="Google Shape;644;p34"/>
          <p:cNvSpPr txBox="1">
            <a:spLocks noGrp="1"/>
          </p:cNvSpPr>
          <p:nvPr>
            <p:ph type="title"/>
          </p:nvPr>
        </p:nvSpPr>
        <p:spPr>
          <a:xfrm>
            <a:off x="931955" y="1398725"/>
            <a:ext cx="2677200" cy="60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Images</a:t>
            </a:r>
            <a:endParaRPr dirty="0"/>
          </a:p>
        </p:txBody>
      </p:sp>
      <p:sp>
        <p:nvSpPr>
          <p:cNvPr id="645" name="Google Shape;645;p34"/>
          <p:cNvSpPr txBox="1">
            <a:spLocks noGrp="1"/>
          </p:cNvSpPr>
          <p:nvPr>
            <p:ph type="subTitle" idx="1"/>
          </p:nvPr>
        </p:nvSpPr>
        <p:spPr>
          <a:xfrm>
            <a:off x="931950" y="1926700"/>
            <a:ext cx="2677200" cy="679200"/>
          </a:xfrm>
          <a:prstGeom prst="rect">
            <a:avLst/>
          </a:prstGeom>
        </p:spPr>
        <p:txBody>
          <a:bodyPr spcFirstLastPara="1" wrap="square" lIns="91425" tIns="91425" rIns="91425" bIns="91425" anchor="t" anchorCtr="0">
            <a:noAutofit/>
          </a:bodyPr>
          <a:lstStyle/>
          <a:p>
            <a:pPr marL="0" lvl="0" indent="0"/>
            <a:r>
              <a:rPr lang="en-US" dirty="0"/>
              <a:t>Pictures of astronomical objects (usually as a pixel grid of numerical intensity values)</a:t>
            </a:r>
            <a:endParaRPr dirty="0"/>
          </a:p>
        </p:txBody>
      </p:sp>
      <p:sp>
        <p:nvSpPr>
          <p:cNvPr id="646" name="Google Shape;646;p34"/>
          <p:cNvSpPr txBox="1">
            <a:spLocks noGrp="1"/>
          </p:cNvSpPr>
          <p:nvPr>
            <p:ph type="title" idx="2"/>
          </p:nvPr>
        </p:nvSpPr>
        <p:spPr>
          <a:xfrm>
            <a:off x="5534855" y="1398725"/>
            <a:ext cx="2677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Spectroscopy</a:t>
            </a:r>
            <a:endParaRPr dirty="0"/>
          </a:p>
        </p:txBody>
      </p:sp>
      <p:sp>
        <p:nvSpPr>
          <p:cNvPr id="647" name="Google Shape;647;p34"/>
          <p:cNvSpPr txBox="1">
            <a:spLocks noGrp="1"/>
          </p:cNvSpPr>
          <p:nvPr>
            <p:ph type="subTitle" idx="3"/>
          </p:nvPr>
        </p:nvSpPr>
        <p:spPr>
          <a:xfrm>
            <a:off x="5534850" y="1926700"/>
            <a:ext cx="3609150" cy="679200"/>
          </a:xfrm>
          <a:prstGeom prst="rect">
            <a:avLst/>
          </a:prstGeom>
        </p:spPr>
        <p:txBody>
          <a:bodyPr spcFirstLastPara="1" wrap="square" lIns="91425" tIns="91425" rIns="91425" bIns="91425" anchor="t" anchorCtr="0">
            <a:noAutofit/>
          </a:bodyPr>
          <a:lstStyle/>
          <a:p>
            <a:pPr marL="0" lvl="0" indent="0"/>
            <a:r>
              <a:rPr lang="en-US" dirty="0"/>
              <a:t>refers to wavelength-dependent numerical intensity measurements over a finite range of wavelengths but often with very high resolution</a:t>
            </a:r>
            <a:endParaRPr dirty="0"/>
          </a:p>
        </p:txBody>
      </p:sp>
      <p:sp>
        <p:nvSpPr>
          <p:cNvPr id="648" name="Google Shape;648;p34"/>
          <p:cNvSpPr txBox="1">
            <a:spLocks noGrp="1"/>
          </p:cNvSpPr>
          <p:nvPr>
            <p:ph type="title" idx="4"/>
          </p:nvPr>
        </p:nvSpPr>
        <p:spPr>
          <a:xfrm>
            <a:off x="931955" y="3071000"/>
            <a:ext cx="2677200" cy="60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Photometry</a:t>
            </a:r>
            <a:endParaRPr dirty="0"/>
          </a:p>
        </p:txBody>
      </p:sp>
      <p:sp>
        <p:nvSpPr>
          <p:cNvPr id="649" name="Google Shape;649;p34"/>
          <p:cNvSpPr txBox="1">
            <a:spLocks noGrp="1"/>
          </p:cNvSpPr>
          <p:nvPr>
            <p:ph type="subTitle" idx="5"/>
          </p:nvPr>
        </p:nvSpPr>
        <p:spPr>
          <a:xfrm>
            <a:off x="931950" y="3598975"/>
            <a:ext cx="2677200" cy="679200"/>
          </a:xfrm>
          <a:prstGeom prst="rect">
            <a:avLst/>
          </a:prstGeom>
        </p:spPr>
        <p:txBody>
          <a:bodyPr spcFirstLastPara="1" wrap="square" lIns="91425" tIns="91425" rIns="91425" bIns="91425" anchor="t" anchorCtr="0">
            <a:noAutofit/>
          </a:bodyPr>
          <a:lstStyle/>
          <a:p>
            <a:pPr marL="0" lvl="0" indent="0"/>
            <a:r>
              <a:rPr lang="en-US" dirty="0"/>
              <a:t>is concerned with accurate measurements of the brightness (i.e. intensity, luminosity, flux) of an object recorded through a filter</a:t>
            </a:r>
            <a:endParaRPr dirty="0"/>
          </a:p>
        </p:txBody>
      </p:sp>
      <p:sp>
        <p:nvSpPr>
          <p:cNvPr id="650" name="Google Shape;650;p34"/>
          <p:cNvSpPr txBox="1">
            <a:spLocks noGrp="1"/>
          </p:cNvSpPr>
          <p:nvPr>
            <p:ph type="title" idx="6"/>
          </p:nvPr>
        </p:nvSpPr>
        <p:spPr>
          <a:xfrm>
            <a:off x="5534855" y="3071000"/>
            <a:ext cx="2677200" cy="6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Time-Data</a:t>
            </a:r>
            <a:endParaRPr dirty="0"/>
          </a:p>
        </p:txBody>
      </p:sp>
      <p:sp>
        <p:nvSpPr>
          <p:cNvPr id="651" name="Google Shape;651;p34"/>
          <p:cNvSpPr txBox="1">
            <a:spLocks noGrp="1"/>
          </p:cNvSpPr>
          <p:nvPr>
            <p:ph type="subTitle" idx="7"/>
          </p:nvPr>
        </p:nvSpPr>
        <p:spPr>
          <a:xfrm>
            <a:off x="5534850" y="3598975"/>
            <a:ext cx="2677200" cy="679200"/>
          </a:xfrm>
          <a:prstGeom prst="rect">
            <a:avLst/>
          </a:prstGeom>
        </p:spPr>
        <p:txBody>
          <a:bodyPr spcFirstLastPara="1" wrap="square" lIns="91425" tIns="91425" rIns="91425" bIns="91425" anchor="t" anchorCtr="0">
            <a:noAutofit/>
          </a:bodyPr>
          <a:lstStyle/>
          <a:p>
            <a:pPr marL="0" lvl="0" indent="0"/>
            <a:r>
              <a:rPr lang="en-US" dirty="0"/>
              <a:t>Images, spectroscopic, and photometric measurements can be made as a function of time</a:t>
            </a:r>
            <a:endParaRPr dirty="0"/>
          </a:p>
        </p:txBody>
      </p:sp>
    </p:spTree>
    <p:extLst>
      <p:ext uri="{BB962C8B-B14F-4D97-AF65-F5344CB8AC3E}">
        <p14:creationId xmlns:p14="http://schemas.microsoft.com/office/powerpoint/2010/main" val="91110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pic>
        <p:nvPicPr>
          <p:cNvPr id="2" name="Picture 2" descr="Mission overview | NASA">
            <a:extLst>
              <a:ext uri="{FF2B5EF4-FFF2-40B4-BE49-F238E27FC236}">
                <a16:creationId xmlns:a16="http://schemas.microsoft.com/office/drawing/2014/main" id="{47480FDC-9F42-919D-DFB4-2716F00F6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166"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ssion overview | NASA">
            <a:extLst>
              <a:ext uri="{FF2B5EF4-FFF2-40B4-BE49-F238E27FC236}">
                <a16:creationId xmlns:a16="http://schemas.microsoft.com/office/drawing/2014/main" id="{FEFE26AD-40A3-B240-9340-EA6E5DB45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023"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66" name="Google Shape;766;p40"/>
          <p:cNvSpPr/>
          <p:nvPr/>
        </p:nvSpPr>
        <p:spPr>
          <a:xfrm>
            <a:off x="2073850" y="2995575"/>
            <a:ext cx="1580100" cy="2403050"/>
          </a:xfrm>
          <a:custGeom>
            <a:avLst/>
            <a:gdLst/>
            <a:ahLst/>
            <a:cxnLst/>
            <a:rect l="l" t="t" r="r" b="b"/>
            <a:pathLst>
              <a:path w="63204" h="96122" extrusionOk="0">
                <a:moveTo>
                  <a:pt x="63204" y="0"/>
                </a:moveTo>
                <a:cubicBezTo>
                  <a:pt x="63204" y="25406"/>
                  <a:pt x="55492" y="53797"/>
                  <a:pt x="37527" y="71762"/>
                </a:cubicBezTo>
                <a:cubicBezTo>
                  <a:pt x="29985" y="79304"/>
                  <a:pt x="20725" y="84938"/>
                  <a:pt x="11851" y="90855"/>
                </a:cubicBezTo>
                <a:cubicBezTo>
                  <a:pt x="8254" y="93253"/>
                  <a:pt x="3057" y="93065"/>
                  <a:pt x="0" y="96122"/>
                </a:cubicBezTo>
              </a:path>
            </a:pathLst>
          </a:custGeom>
          <a:noFill/>
          <a:ln w="28575" cap="flat" cmpd="sng">
            <a:solidFill>
              <a:schemeClr val="bg1"/>
            </a:solidFill>
            <a:prstDash val="dash"/>
            <a:round/>
            <a:headEnd type="none" w="med" len="med"/>
            <a:tailEnd type="none" w="med" len="med"/>
          </a:ln>
        </p:spPr>
      </p:sp>
      <p:sp>
        <p:nvSpPr>
          <p:cNvPr id="767" name="Google Shape;767;p40"/>
          <p:cNvSpPr txBox="1">
            <a:spLocks noGrp="1"/>
          </p:cNvSpPr>
          <p:nvPr>
            <p:ph type="title"/>
          </p:nvPr>
        </p:nvSpPr>
        <p:spPr>
          <a:xfrm>
            <a:off x="635425" y="403200"/>
            <a:ext cx="4833884"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Kepler Data Pipeline</a:t>
            </a:r>
            <a:endParaRPr dirty="0">
              <a:solidFill>
                <a:schemeClr val="bg1"/>
              </a:solidFill>
            </a:endParaRPr>
          </a:p>
        </p:txBody>
      </p:sp>
      <p:sp>
        <p:nvSpPr>
          <p:cNvPr id="769" name="Google Shape;769;p40"/>
          <p:cNvSpPr/>
          <p:nvPr/>
        </p:nvSpPr>
        <p:spPr>
          <a:xfrm>
            <a:off x="3378638" y="2666400"/>
            <a:ext cx="600900" cy="600900"/>
          </a:xfrm>
          <a:prstGeom prst="ellipse">
            <a:avLst/>
          </a:prstGeom>
          <a:solidFill>
            <a:schemeClr val="lt2"/>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Love Ya Like A Sister"/>
                <a:ea typeface="Love Ya Like A Sister"/>
                <a:cs typeface="Love Ya Like A Sister"/>
                <a:sym typeface="Love Ya Like A Sister"/>
              </a:rPr>
              <a:t>2</a:t>
            </a:r>
            <a:endParaRPr/>
          </a:p>
        </p:txBody>
      </p:sp>
      <p:sp>
        <p:nvSpPr>
          <p:cNvPr id="772" name="Google Shape;772;p40"/>
          <p:cNvSpPr/>
          <p:nvPr/>
        </p:nvSpPr>
        <p:spPr>
          <a:xfrm>
            <a:off x="-32925" y="1440175"/>
            <a:ext cx="1942200" cy="1399025"/>
          </a:xfrm>
          <a:custGeom>
            <a:avLst/>
            <a:gdLst/>
            <a:ahLst/>
            <a:cxnLst/>
            <a:rect l="l" t="t" r="r" b="b"/>
            <a:pathLst>
              <a:path w="77688" h="55961" extrusionOk="0">
                <a:moveTo>
                  <a:pt x="77688" y="55961"/>
                </a:moveTo>
                <a:cubicBezTo>
                  <a:pt x="77688" y="38944"/>
                  <a:pt x="64525" y="22276"/>
                  <a:pt x="50365" y="12838"/>
                </a:cubicBezTo>
                <a:cubicBezTo>
                  <a:pt x="35949" y="3229"/>
                  <a:pt x="17325" y="0"/>
                  <a:pt x="0" y="0"/>
                </a:cubicBezTo>
              </a:path>
            </a:pathLst>
          </a:custGeom>
          <a:noFill/>
          <a:ln w="28575" cap="flat" cmpd="sng">
            <a:solidFill>
              <a:schemeClr val="bg1"/>
            </a:solidFill>
            <a:prstDash val="dash"/>
            <a:round/>
            <a:headEnd type="none" w="med" len="med"/>
            <a:tailEnd type="none" w="med" len="med"/>
          </a:ln>
        </p:spPr>
      </p:sp>
      <p:sp>
        <p:nvSpPr>
          <p:cNvPr id="773" name="Google Shape;773;p40"/>
          <p:cNvSpPr/>
          <p:nvPr/>
        </p:nvSpPr>
        <p:spPr>
          <a:xfrm>
            <a:off x="3621025" y="-181050"/>
            <a:ext cx="1927750" cy="3061400"/>
          </a:xfrm>
          <a:custGeom>
            <a:avLst/>
            <a:gdLst/>
            <a:ahLst/>
            <a:cxnLst/>
            <a:rect l="l" t="t" r="r" b="b"/>
            <a:pathLst>
              <a:path w="77110" h="122456" extrusionOk="0">
                <a:moveTo>
                  <a:pt x="76371" y="122456"/>
                </a:moveTo>
                <a:cubicBezTo>
                  <a:pt x="78513" y="109595"/>
                  <a:pt x="75343" y="96150"/>
                  <a:pt x="71762" y="83613"/>
                </a:cubicBezTo>
                <a:cubicBezTo>
                  <a:pt x="66560" y="65399"/>
                  <a:pt x="59480" y="46312"/>
                  <a:pt x="46086" y="32918"/>
                </a:cubicBezTo>
                <a:cubicBezTo>
                  <a:pt x="36271" y="23103"/>
                  <a:pt x="24930" y="14913"/>
                  <a:pt x="13826" y="6584"/>
                </a:cubicBezTo>
                <a:cubicBezTo>
                  <a:pt x="9743" y="3521"/>
                  <a:pt x="3609" y="3609"/>
                  <a:pt x="0" y="0"/>
                </a:cubicBezTo>
              </a:path>
            </a:pathLst>
          </a:custGeom>
          <a:noFill/>
          <a:ln w="28575" cap="flat" cmpd="sng">
            <a:solidFill>
              <a:schemeClr val="bg1"/>
            </a:solidFill>
            <a:prstDash val="dash"/>
            <a:round/>
            <a:headEnd type="none" w="med" len="med"/>
            <a:tailEnd type="none" w="med" len="med"/>
          </a:ln>
        </p:spPr>
      </p:sp>
      <p:sp>
        <p:nvSpPr>
          <p:cNvPr id="774" name="Google Shape;774;p40"/>
          <p:cNvSpPr/>
          <p:nvPr/>
        </p:nvSpPr>
        <p:spPr>
          <a:xfrm rot="585881">
            <a:off x="6927064" y="3012115"/>
            <a:ext cx="250072" cy="2386569"/>
          </a:xfrm>
          <a:custGeom>
            <a:avLst/>
            <a:gdLst/>
            <a:ahLst/>
            <a:cxnLst/>
            <a:rect l="l" t="t" r="r" b="b"/>
            <a:pathLst>
              <a:path w="10003" h="95464" extrusionOk="0">
                <a:moveTo>
                  <a:pt x="4609" y="0"/>
                </a:moveTo>
                <a:cubicBezTo>
                  <a:pt x="9423" y="14439"/>
                  <a:pt x="11105" y="30325"/>
                  <a:pt x="9218" y="45428"/>
                </a:cubicBezTo>
                <a:cubicBezTo>
                  <a:pt x="7116" y="62257"/>
                  <a:pt x="7589" y="80297"/>
                  <a:pt x="0" y="95464"/>
                </a:cubicBezTo>
              </a:path>
            </a:pathLst>
          </a:custGeom>
          <a:noFill/>
          <a:ln w="28575" cap="flat" cmpd="sng">
            <a:solidFill>
              <a:schemeClr val="bg1"/>
            </a:solidFill>
            <a:prstDash val="dash"/>
            <a:round/>
            <a:headEnd type="none" w="med" len="med"/>
            <a:tailEnd type="none" w="med" len="med"/>
          </a:ln>
        </p:spPr>
      </p:sp>
      <p:sp>
        <p:nvSpPr>
          <p:cNvPr id="775" name="Google Shape;775;p40"/>
          <p:cNvSpPr txBox="1">
            <a:spLocks noGrp="1"/>
          </p:cNvSpPr>
          <p:nvPr>
            <p:ph type="title" idx="4294967295"/>
          </p:nvPr>
        </p:nvSpPr>
        <p:spPr>
          <a:xfrm>
            <a:off x="690123" y="3374517"/>
            <a:ext cx="2425010" cy="601200"/>
          </a:xfrm>
          <a:prstGeom prst="rect">
            <a:avLst/>
          </a:prstGeom>
        </p:spPr>
        <p:txBody>
          <a:bodyPr spcFirstLastPara="1" wrap="square" lIns="91425" tIns="91425" rIns="91425" bIns="91425" anchor="t" anchorCtr="0">
            <a:noAutofit/>
          </a:bodyPr>
          <a:lstStyle/>
          <a:p>
            <a:pPr marL="0" marR="0" lvl="0" indent="0" algn="ctr" rtl="1">
              <a:lnSpc>
                <a:spcPct val="100000"/>
              </a:lnSpc>
              <a:spcBef>
                <a:spcPts val="0"/>
              </a:spcBef>
              <a:spcAft>
                <a:spcPts val="0"/>
              </a:spcAft>
              <a:buClr>
                <a:schemeClr val="lt2"/>
              </a:buClr>
              <a:buSzPts val="2800"/>
              <a:buFont typeface="Love Ya Like A Sister"/>
              <a:buNone/>
            </a:pPr>
            <a:r>
              <a:rPr lang="en-US" sz="2400" dirty="0">
                <a:solidFill>
                  <a:schemeClr val="bg1"/>
                </a:solidFill>
              </a:rPr>
              <a:t>Image Captured</a:t>
            </a:r>
            <a:endParaRPr sz="2400" dirty="0">
              <a:solidFill>
                <a:schemeClr val="bg1"/>
              </a:solidFill>
            </a:endParaRPr>
          </a:p>
        </p:txBody>
      </p:sp>
      <p:sp>
        <p:nvSpPr>
          <p:cNvPr id="776" name="Google Shape;776;p40"/>
          <p:cNvSpPr txBox="1">
            <a:spLocks noGrp="1"/>
          </p:cNvSpPr>
          <p:nvPr>
            <p:ph type="subTitle" idx="4294967295"/>
          </p:nvPr>
        </p:nvSpPr>
        <p:spPr>
          <a:xfrm>
            <a:off x="1053125" y="3826292"/>
            <a:ext cx="16803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bg1"/>
                </a:solidFill>
              </a:rPr>
              <a:t>Images are taken at given frequency</a:t>
            </a:r>
            <a:endParaRPr sz="1400" dirty="0">
              <a:solidFill>
                <a:schemeClr val="bg1"/>
              </a:solidFill>
            </a:endParaRPr>
          </a:p>
        </p:txBody>
      </p:sp>
      <p:sp>
        <p:nvSpPr>
          <p:cNvPr id="777" name="Google Shape;777;p40"/>
          <p:cNvSpPr txBox="1">
            <a:spLocks noGrp="1"/>
          </p:cNvSpPr>
          <p:nvPr>
            <p:ph type="title" idx="4294967295"/>
          </p:nvPr>
        </p:nvSpPr>
        <p:spPr>
          <a:xfrm>
            <a:off x="2554512" y="1365892"/>
            <a:ext cx="2462372"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bg1"/>
                </a:solidFill>
              </a:rPr>
              <a:t>Identify Objects</a:t>
            </a:r>
            <a:endParaRPr sz="2400" dirty="0">
              <a:solidFill>
                <a:schemeClr val="bg1"/>
              </a:solidFill>
            </a:endParaRPr>
          </a:p>
        </p:txBody>
      </p:sp>
      <p:sp>
        <p:nvSpPr>
          <p:cNvPr id="778" name="Google Shape;778;p40"/>
          <p:cNvSpPr txBox="1">
            <a:spLocks noGrp="1"/>
          </p:cNvSpPr>
          <p:nvPr>
            <p:ph type="subTitle" idx="4294967295"/>
          </p:nvPr>
        </p:nvSpPr>
        <p:spPr>
          <a:xfrm>
            <a:off x="2615516" y="1802184"/>
            <a:ext cx="2340363"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bg1"/>
                </a:solidFill>
              </a:rPr>
              <a:t>Identify target objects and find set of optimal pixels representing them </a:t>
            </a:r>
            <a:endParaRPr sz="1400" dirty="0">
              <a:solidFill>
                <a:schemeClr val="bg1"/>
              </a:solidFill>
            </a:endParaRPr>
          </a:p>
          <a:p>
            <a:pPr marL="0" lvl="0" indent="0" algn="ctr" rtl="0">
              <a:spcBef>
                <a:spcPts val="1600"/>
              </a:spcBef>
              <a:spcAft>
                <a:spcPts val="1600"/>
              </a:spcAft>
              <a:buNone/>
            </a:pPr>
            <a:endParaRPr sz="1400" dirty="0">
              <a:solidFill>
                <a:schemeClr val="bg1"/>
              </a:solidFill>
            </a:endParaRPr>
          </a:p>
        </p:txBody>
      </p:sp>
      <p:sp>
        <p:nvSpPr>
          <p:cNvPr id="779" name="Google Shape;779;p40"/>
          <p:cNvSpPr txBox="1">
            <a:spLocks noGrp="1"/>
          </p:cNvSpPr>
          <p:nvPr>
            <p:ph type="title" idx="4294967295"/>
          </p:nvPr>
        </p:nvSpPr>
        <p:spPr>
          <a:xfrm>
            <a:off x="4624778" y="3374517"/>
            <a:ext cx="1680300"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bg1"/>
                </a:solidFill>
              </a:rPr>
              <a:t>Aggregate</a:t>
            </a:r>
            <a:endParaRPr sz="2400" dirty="0">
              <a:solidFill>
                <a:schemeClr val="bg1"/>
              </a:solidFill>
            </a:endParaRPr>
          </a:p>
        </p:txBody>
      </p:sp>
      <p:sp>
        <p:nvSpPr>
          <p:cNvPr id="780" name="Google Shape;780;p40"/>
          <p:cNvSpPr txBox="1">
            <a:spLocks noGrp="1"/>
          </p:cNvSpPr>
          <p:nvPr>
            <p:ph type="subTitle" idx="4294967295"/>
          </p:nvPr>
        </p:nvSpPr>
        <p:spPr>
          <a:xfrm>
            <a:off x="4386018" y="3826292"/>
            <a:ext cx="2325513"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bg1"/>
                </a:solidFill>
              </a:rPr>
              <a:t>Aggregate brightness extracted, remove noise, trends and other factors   </a:t>
            </a:r>
            <a:endParaRPr sz="1400" dirty="0">
              <a:solidFill>
                <a:schemeClr val="bg1"/>
              </a:solidFill>
            </a:endParaRPr>
          </a:p>
          <a:p>
            <a:pPr marL="0" lvl="0" indent="0" algn="ctr" rtl="0">
              <a:spcBef>
                <a:spcPts val="1600"/>
              </a:spcBef>
              <a:spcAft>
                <a:spcPts val="1600"/>
              </a:spcAft>
              <a:buNone/>
            </a:pPr>
            <a:endParaRPr sz="1400" dirty="0"/>
          </a:p>
        </p:txBody>
      </p:sp>
      <p:sp>
        <p:nvSpPr>
          <p:cNvPr id="781" name="Google Shape;781;p40"/>
          <p:cNvSpPr txBox="1">
            <a:spLocks noGrp="1"/>
          </p:cNvSpPr>
          <p:nvPr>
            <p:ph type="title" idx="4294967295"/>
          </p:nvPr>
        </p:nvSpPr>
        <p:spPr>
          <a:xfrm>
            <a:off x="6198639" y="1365892"/>
            <a:ext cx="2123772" cy="60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bg1"/>
                </a:solidFill>
              </a:rPr>
              <a:t>Data Product</a:t>
            </a:r>
            <a:endParaRPr sz="2400" dirty="0">
              <a:solidFill>
                <a:schemeClr val="bg1"/>
              </a:solidFill>
            </a:endParaRPr>
          </a:p>
        </p:txBody>
      </p:sp>
      <p:sp>
        <p:nvSpPr>
          <p:cNvPr id="782" name="Google Shape;782;p40"/>
          <p:cNvSpPr txBox="1">
            <a:spLocks noGrp="1"/>
          </p:cNvSpPr>
          <p:nvPr>
            <p:ph type="subTitle" idx="4294967295"/>
          </p:nvPr>
        </p:nvSpPr>
        <p:spPr>
          <a:xfrm>
            <a:off x="6410600" y="1817667"/>
            <a:ext cx="16803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solidFill>
                  <a:schemeClr val="bg1"/>
                </a:solidFill>
              </a:rPr>
              <a:t>Corrected flux and light curves, pass TCEs </a:t>
            </a:r>
            <a:endParaRPr sz="1400" dirty="0">
              <a:solidFill>
                <a:schemeClr val="bg1"/>
              </a:solidFill>
            </a:endParaRPr>
          </a:p>
        </p:txBody>
      </p:sp>
      <p:sp>
        <p:nvSpPr>
          <p:cNvPr id="770" name="Google Shape;770;p40"/>
          <p:cNvSpPr/>
          <p:nvPr/>
        </p:nvSpPr>
        <p:spPr>
          <a:xfrm>
            <a:off x="5164463" y="2666400"/>
            <a:ext cx="600900" cy="600900"/>
          </a:xfrm>
          <a:prstGeom prst="ellipse">
            <a:avLst/>
          </a:prstGeom>
          <a:solidFill>
            <a:schemeClr val="lt2"/>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Love Ya Like A Sister"/>
                <a:ea typeface="Love Ya Like A Sister"/>
                <a:cs typeface="Love Ya Like A Sister"/>
                <a:sym typeface="Love Ya Like A Sister"/>
              </a:rPr>
              <a:t>3</a:t>
            </a:r>
            <a:endParaRPr/>
          </a:p>
        </p:txBody>
      </p:sp>
      <p:sp>
        <p:nvSpPr>
          <p:cNvPr id="771" name="Google Shape;771;p40"/>
          <p:cNvSpPr/>
          <p:nvPr/>
        </p:nvSpPr>
        <p:spPr>
          <a:xfrm>
            <a:off x="6950288" y="2666400"/>
            <a:ext cx="600900" cy="600900"/>
          </a:xfrm>
          <a:prstGeom prst="ellipse">
            <a:avLst/>
          </a:prstGeom>
          <a:solidFill>
            <a:schemeClr val="lt2"/>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lt1"/>
                </a:solidFill>
                <a:latin typeface="Love Ya Like A Sister"/>
                <a:ea typeface="Love Ya Like A Sister"/>
                <a:cs typeface="Love Ya Like A Sister"/>
                <a:sym typeface="Love Ya Like A Sister"/>
              </a:rPr>
              <a:t>4</a:t>
            </a:r>
            <a:endParaRPr/>
          </a:p>
        </p:txBody>
      </p:sp>
      <p:sp>
        <p:nvSpPr>
          <p:cNvPr id="768" name="Google Shape;768;p40"/>
          <p:cNvSpPr/>
          <p:nvPr/>
        </p:nvSpPr>
        <p:spPr>
          <a:xfrm>
            <a:off x="1592813" y="2666400"/>
            <a:ext cx="600900" cy="600900"/>
          </a:xfrm>
          <a:prstGeom prst="ellipse">
            <a:avLst/>
          </a:prstGeom>
          <a:solidFill>
            <a:schemeClr val="lt2"/>
          </a:solidFill>
          <a:ln>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Love Ya Like A Sister"/>
                <a:ea typeface="Love Ya Like A Sister"/>
                <a:cs typeface="Love Ya Like A Sister"/>
                <a:sym typeface="Love Ya Like A Sister"/>
              </a:rPr>
              <a:t>1</a:t>
            </a:r>
            <a:endParaRPr sz="1800">
              <a:solidFill>
                <a:schemeClr val="lt1"/>
              </a:solidFill>
              <a:latin typeface="Love Ya Like A Sister"/>
              <a:ea typeface="Love Ya Like A Sister"/>
              <a:cs typeface="Love Ya Like A Sister"/>
              <a:sym typeface="Love Ya Like A Sister"/>
            </a:endParaRPr>
          </a:p>
        </p:txBody>
      </p:sp>
    </p:spTree>
    <p:extLst>
      <p:ext uri="{BB962C8B-B14F-4D97-AF65-F5344CB8AC3E}">
        <p14:creationId xmlns:p14="http://schemas.microsoft.com/office/powerpoint/2010/main" val="250060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3"/>
          <p:cNvSpPr/>
          <p:nvPr/>
        </p:nvSpPr>
        <p:spPr>
          <a:xfrm>
            <a:off x="7258500" y="3291850"/>
            <a:ext cx="468850" cy="1958625"/>
          </a:xfrm>
          <a:custGeom>
            <a:avLst/>
            <a:gdLst/>
            <a:ahLst/>
            <a:cxnLst/>
            <a:rect l="l" t="t" r="r" b="b"/>
            <a:pathLst>
              <a:path w="18754" h="78345" extrusionOk="0">
                <a:moveTo>
                  <a:pt x="0" y="0"/>
                </a:moveTo>
                <a:cubicBezTo>
                  <a:pt x="21953" y="14628"/>
                  <a:pt x="22991" y="54750"/>
                  <a:pt x="11193" y="78345"/>
                </a:cubicBezTo>
              </a:path>
            </a:pathLst>
          </a:custGeom>
          <a:noFill/>
          <a:ln w="28575" cap="flat" cmpd="sng">
            <a:solidFill>
              <a:schemeClr val="accent6"/>
            </a:solidFill>
            <a:prstDash val="dash"/>
            <a:round/>
            <a:headEnd type="none" w="med" len="med"/>
            <a:tailEnd type="none" w="med" len="med"/>
          </a:ln>
        </p:spPr>
      </p:sp>
      <p:sp>
        <p:nvSpPr>
          <p:cNvPr id="594" name="Google Shape;594;p33"/>
          <p:cNvSpPr/>
          <p:nvPr/>
        </p:nvSpPr>
        <p:spPr>
          <a:xfrm>
            <a:off x="6912875" y="1909275"/>
            <a:ext cx="1925725" cy="3456425"/>
          </a:xfrm>
          <a:custGeom>
            <a:avLst/>
            <a:gdLst/>
            <a:ahLst/>
            <a:cxnLst/>
            <a:rect l="l" t="t" r="r" b="b"/>
            <a:pathLst>
              <a:path w="77029" h="138257" extrusionOk="0">
                <a:moveTo>
                  <a:pt x="0" y="0"/>
                </a:moveTo>
                <a:cubicBezTo>
                  <a:pt x="28702" y="11477"/>
                  <a:pt x="58686" y="33222"/>
                  <a:pt x="68470" y="62545"/>
                </a:cubicBezTo>
                <a:cubicBezTo>
                  <a:pt x="76509" y="86637"/>
                  <a:pt x="77029" y="112859"/>
                  <a:pt x="77029" y="138257"/>
                </a:cubicBezTo>
              </a:path>
            </a:pathLst>
          </a:custGeom>
          <a:noFill/>
          <a:ln w="28575" cap="flat" cmpd="sng">
            <a:solidFill>
              <a:schemeClr val="accent6"/>
            </a:solidFill>
            <a:prstDash val="dash"/>
            <a:round/>
            <a:headEnd type="none" w="med" len="med"/>
            <a:tailEnd type="none" w="med" len="med"/>
          </a:ln>
        </p:spPr>
      </p:sp>
      <p:sp>
        <p:nvSpPr>
          <p:cNvPr id="595" name="Google Shape;595;p33"/>
          <p:cNvSpPr/>
          <p:nvPr/>
        </p:nvSpPr>
        <p:spPr>
          <a:xfrm>
            <a:off x="8641075" y="1135675"/>
            <a:ext cx="905250" cy="691300"/>
          </a:xfrm>
          <a:custGeom>
            <a:avLst/>
            <a:gdLst/>
            <a:ahLst/>
            <a:cxnLst/>
            <a:rect l="l" t="t" r="r" b="b"/>
            <a:pathLst>
              <a:path w="36210" h="27652" extrusionOk="0">
                <a:moveTo>
                  <a:pt x="0" y="0"/>
                </a:moveTo>
                <a:cubicBezTo>
                  <a:pt x="14733" y="3686"/>
                  <a:pt x="25479" y="16905"/>
                  <a:pt x="36210" y="27652"/>
                </a:cubicBezTo>
              </a:path>
            </a:pathLst>
          </a:custGeom>
          <a:noFill/>
          <a:ln w="28575" cap="flat" cmpd="sng">
            <a:solidFill>
              <a:schemeClr val="accent6"/>
            </a:solidFill>
            <a:prstDash val="dash"/>
            <a:round/>
            <a:headEnd type="none" w="med" len="med"/>
            <a:tailEnd type="none" w="med" len="med"/>
          </a:ln>
        </p:spPr>
      </p:sp>
      <p:sp>
        <p:nvSpPr>
          <p:cNvPr id="596" name="Google Shape;596;p33"/>
          <p:cNvSpPr txBox="1">
            <a:spLocks noGrp="1"/>
          </p:cNvSpPr>
          <p:nvPr>
            <p:ph type="body" idx="1"/>
          </p:nvPr>
        </p:nvSpPr>
        <p:spPr>
          <a:xfrm>
            <a:off x="635425" y="2269575"/>
            <a:ext cx="3108300" cy="22497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end product of many data gathering programs is a </a:t>
            </a:r>
            <a:r>
              <a:rPr lang="en-US" i="1" dirty="0"/>
              <a:t>catalogue</a:t>
            </a:r>
            <a:r>
              <a:rPr lang="en-US" dirty="0"/>
              <a:t>, which comprises one or more numerical or categorical data types.</a:t>
            </a:r>
            <a:endParaRPr dirty="0"/>
          </a:p>
        </p:txBody>
      </p:sp>
      <p:grpSp>
        <p:nvGrpSpPr>
          <p:cNvPr id="597" name="Google Shape;597;p33"/>
          <p:cNvGrpSpPr/>
          <p:nvPr/>
        </p:nvGrpSpPr>
        <p:grpSpPr>
          <a:xfrm>
            <a:off x="6731430" y="589677"/>
            <a:ext cx="1731909" cy="1093555"/>
            <a:chOff x="1797175" y="4154475"/>
            <a:chExt cx="2009175" cy="1268625"/>
          </a:xfrm>
        </p:grpSpPr>
        <p:sp>
          <p:nvSpPr>
            <p:cNvPr id="598" name="Google Shape;598;p33"/>
            <p:cNvSpPr/>
            <p:nvPr/>
          </p:nvSpPr>
          <p:spPr>
            <a:xfrm>
              <a:off x="2093525" y="4608700"/>
              <a:ext cx="101075" cy="104800"/>
            </a:xfrm>
            <a:custGeom>
              <a:avLst/>
              <a:gdLst/>
              <a:ahLst/>
              <a:cxnLst/>
              <a:rect l="l" t="t" r="r" b="b"/>
              <a:pathLst>
                <a:path w="4043" h="4192" extrusionOk="0">
                  <a:moveTo>
                    <a:pt x="4043" y="0"/>
                  </a:moveTo>
                  <a:lnTo>
                    <a:pt x="4043" y="0"/>
                  </a:lnTo>
                  <a:cubicBezTo>
                    <a:pt x="2525" y="505"/>
                    <a:pt x="874" y="683"/>
                    <a:pt x="0" y="2107"/>
                  </a:cubicBezTo>
                  <a:cubicBezTo>
                    <a:pt x="98" y="2945"/>
                    <a:pt x="1819" y="3653"/>
                    <a:pt x="3591" y="4191"/>
                  </a:cubicBezTo>
                  <a:cubicBezTo>
                    <a:pt x="3535" y="4122"/>
                    <a:pt x="3494" y="4039"/>
                    <a:pt x="3491" y="3939"/>
                  </a:cubicBezTo>
                  <a:cubicBezTo>
                    <a:pt x="3460" y="2612"/>
                    <a:pt x="3661" y="1293"/>
                    <a:pt x="4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797175" y="4154475"/>
              <a:ext cx="2009175" cy="1268625"/>
            </a:xfrm>
            <a:custGeom>
              <a:avLst/>
              <a:gdLst/>
              <a:ahLst/>
              <a:cxnLst/>
              <a:rect l="l" t="t" r="r" b="b"/>
              <a:pathLst>
                <a:path w="80367" h="50745" extrusionOk="0">
                  <a:moveTo>
                    <a:pt x="41161" y="1597"/>
                  </a:moveTo>
                  <a:cubicBezTo>
                    <a:pt x="43415" y="1597"/>
                    <a:pt x="45719" y="1817"/>
                    <a:pt x="48068" y="2139"/>
                  </a:cubicBezTo>
                  <a:lnTo>
                    <a:pt x="48068" y="2141"/>
                  </a:lnTo>
                  <a:lnTo>
                    <a:pt x="48069" y="2141"/>
                  </a:lnTo>
                  <a:cubicBezTo>
                    <a:pt x="50375" y="2917"/>
                    <a:pt x="52723" y="3752"/>
                    <a:pt x="54920" y="4819"/>
                  </a:cubicBezTo>
                  <a:cubicBezTo>
                    <a:pt x="48321" y="3769"/>
                    <a:pt x="41274" y="5143"/>
                    <a:pt x="35149" y="2229"/>
                  </a:cubicBezTo>
                  <a:cubicBezTo>
                    <a:pt x="37111" y="1778"/>
                    <a:pt x="39116" y="1597"/>
                    <a:pt x="41161" y="1597"/>
                  </a:cubicBezTo>
                  <a:close/>
                  <a:moveTo>
                    <a:pt x="36404" y="8827"/>
                  </a:moveTo>
                  <a:lnTo>
                    <a:pt x="36404" y="8827"/>
                  </a:lnTo>
                  <a:cubicBezTo>
                    <a:pt x="40584" y="9183"/>
                    <a:pt x="44764" y="9557"/>
                    <a:pt x="48948" y="9868"/>
                  </a:cubicBezTo>
                  <a:cubicBezTo>
                    <a:pt x="52806" y="10155"/>
                    <a:pt x="56728" y="10618"/>
                    <a:pt x="60611" y="10618"/>
                  </a:cubicBezTo>
                  <a:cubicBezTo>
                    <a:pt x="61182" y="10618"/>
                    <a:pt x="61752" y="10608"/>
                    <a:pt x="62320" y="10586"/>
                  </a:cubicBezTo>
                  <a:cubicBezTo>
                    <a:pt x="62555" y="10903"/>
                    <a:pt x="62783" y="11231"/>
                    <a:pt x="62995" y="11572"/>
                  </a:cubicBezTo>
                  <a:cubicBezTo>
                    <a:pt x="63834" y="12920"/>
                    <a:pt x="64509" y="14382"/>
                    <a:pt x="65040" y="15897"/>
                  </a:cubicBezTo>
                  <a:cubicBezTo>
                    <a:pt x="59947" y="15182"/>
                    <a:pt x="54862" y="14506"/>
                    <a:pt x="49816" y="13488"/>
                  </a:cubicBezTo>
                  <a:cubicBezTo>
                    <a:pt x="45483" y="12613"/>
                    <a:pt x="39728" y="12078"/>
                    <a:pt x="36404" y="8827"/>
                  </a:cubicBezTo>
                  <a:close/>
                  <a:moveTo>
                    <a:pt x="23965" y="8610"/>
                  </a:moveTo>
                  <a:lnTo>
                    <a:pt x="23965" y="8612"/>
                  </a:lnTo>
                  <a:cubicBezTo>
                    <a:pt x="25661" y="12794"/>
                    <a:pt x="31880" y="13177"/>
                    <a:pt x="35655" y="13960"/>
                  </a:cubicBezTo>
                  <a:cubicBezTo>
                    <a:pt x="42104" y="15297"/>
                    <a:pt x="48514" y="16819"/>
                    <a:pt x="54963" y="18164"/>
                  </a:cubicBezTo>
                  <a:cubicBezTo>
                    <a:pt x="53253" y="18598"/>
                    <a:pt x="51560" y="18779"/>
                    <a:pt x="49877" y="18779"/>
                  </a:cubicBezTo>
                  <a:cubicBezTo>
                    <a:pt x="45437" y="18779"/>
                    <a:pt x="41068" y="17516"/>
                    <a:pt x="36633" y="16300"/>
                  </a:cubicBezTo>
                  <a:cubicBezTo>
                    <a:pt x="34077" y="15599"/>
                    <a:pt x="31491" y="14976"/>
                    <a:pt x="28843" y="14753"/>
                  </a:cubicBezTo>
                  <a:cubicBezTo>
                    <a:pt x="25780" y="14495"/>
                    <a:pt x="22635" y="14745"/>
                    <a:pt x="19776" y="13508"/>
                  </a:cubicBezTo>
                  <a:cubicBezTo>
                    <a:pt x="20973" y="11730"/>
                    <a:pt x="22397" y="10088"/>
                    <a:pt x="23965" y="8610"/>
                  </a:cubicBezTo>
                  <a:close/>
                  <a:moveTo>
                    <a:pt x="15897" y="18169"/>
                  </a:moveTo>
                  <a:cubicBezTo>
                    <a:pt x="15515" y="19462"/>
                    <a:pt x="15314" y="20781"/>
                    <a:pt x="15345" y="22108"/>
                  </a:cubicBezTo>
                  <a:cubicBezTo>
                    <a:pt x="15348" y="22208"/>
                    <a:pt x="15389" y="22290"/>
                    <a:pt x="15443" y="22360"/>
                  </a:cubicBezTo>
                  <a:lnTo>
                    <a:pt x="15443" y="22360"/>
                  </a:lnTo>
                  <a:cubicBezTo>
                    <a:pt x="13672" y="21822"/>
                    <a:pt x="11952" y="21114"/>
                    <a:pt x="11854" y="20276"/>
                  </a:cubicBezTo>
                  <a:cubicBezTo>
                    <a:pt x="12728" y="18852"/>
                    <a:pt x="14379" y="18674"/>
                    <a:pt x="15897" y="18169"/>
                  </a:cubicBezTo>
                  <a:close/>
                  <a:moveTo>
                    <a:pt x="34354" y="2433"/>
                  </a:moveTo>
                  <a:cubicBezTo>
                    <a:pt x="36831" y="4392"/>
                    <a:pt x="40207" y="4669"/>
                    <a:pt x="43274" y="4840"/>
                  </a:cubicBezTo>
                  <a:cubicBezTo>
                    <a:pt x="47853" y="5096"/>
                    <a:pt x="52331" y="5242"/>
                    <a:pt x="56862" y="5851"/>
                  </a:cubicBezTo>
                  <a:cubicBezTo>
                    <a:pt x="58778" y="6972"/>
                    <a:pt x="60513" y="8338"/>
                    <a:pt x="61922" y="10079"/>
                  </a:cubicBezTo>
                  <a:cubicBezTo>
                    <a:pt x="57818" y="9352"/>
                    <a:pt x="53577" y="9234"/>
                    <a:pt x="49429" y="8919"/>
                  </a:cubicBezTo>
                  <a:cubicBezTo>
                    <a:pt x="44786" y="8567"/>
                    <a:pt x="40136" y="8304"/>
                    <a:pt x="35488" y="8006"/>
                  </a:cubicBezTo>
                  <a:cubicBezTo>
                    <a:pt x="35479" y="8005"/>
                    <a:pt x="35471" y="8005"/>
                    <a:pt x="35463" y="8005"/>
                  </a:cubicBezTo>
                  <a:cubicBezTo>
                    <a:pt x="35135" y="8005"/>
                    <a:pt x="35041" y="8420"/>
                    <a:pt x="35226" y="8640"/>
                  </a:cubicBezTo>
                  <a:cubicBezTo>
                    <a:pt x="38332" y="12319"/>
                    <a:pt x="43807" y="12937"/>
                    <a:pt x="48241" y="13881"/>
                  </a:cubicBezTo>
                  <a:cubicBezTo>
                    <a:pt x="53860" y="15077"/>
                    <a:pt x="59561" y="16117"/>
                    <a:pt x="65288" y="16629"/>
                  </a:cubicBezTo>
                  <a:cubicBezTo>
                    <a:pt x="65893" y="18553"/>
                    <a:pt x="66275" y="20541"/>
                    <a:pt x="66425" y="22553"/>
                  </a:cubicBezTo>
                  <a:cubicBezTo>
                    <a:pt x="66456" y="22967"/>
                    <a:pt x="66467" y="23375"/>
                    <a:pt x="66476" y="23782"/>
                  </a:cubicBezTo>
                  <a:cubicBezTo>
                    <a:pt x="66374" y="23885"/>
                    <a:pt x="66320" y="24024"/>
                    <a:pt x="66301" y="24168"/>
                  </a:cubicBezTo>
                  <a:cubicBezTo>
                    <a:pt x="50169" y="23810"/>
                    <a:pt x="32851" y="23765"/>
                    <a:pt x="18005" y="16614"/>
                  </a:cubicBezTo>
                  <a:cubicBezTo>
                    <a:pt x="18400" y="15783"/>
                    <a:pt x="18841" y="14974"/>
                    <a:pt x="19329" y="14195"/>
                  </a:cubicBezTo>
                  <a:lnTo>
                    <a:pt x="19329" y="14196"/>
                  </a:lnTo>
                  <a:cubicBezTo>
                    <a:pt x="21583" y="15315"/>
                    <a:pt x="23949" y="15478"/>
                    <a:pt x="26478" y="15568"/>
                  </a:cubicBezTo>
                  <a:cubicBezTo>
                    <a:pt x="30184" y="15701"/>
                    <a:pt x="33677" y="16398"/>
                    <a:pt x="37242" y="17381"/>
                  </a:cubicBezTo>
                  <a:cubicBezTo>
                    <a:pt x="41515" y="18558"/>
                    <a:pt x="45522" y="19547"/>
                    <a:pt x="49636" y="19547"/>
                  </a:cubicBezTo>
                  <a:cubicBezTo>
                    <a:pt x="51932" y="19547"/>
                    <a:pt x="54261" y="19239"/>
                    <a:pt x="56689" y="18484"/>
                  </a:cubicBezTo>
                  <a:cubicBezTo>
                    <a:pt x="57048" y="18372"/>
                    <a:pt x="57085" y="17813"/>
                    <a:pt x="56689" y="17720"/>
                  </a:cubicBezTo>
                  <a:cubicBezTo>
                    <a:pt x="50877" y="16350"/>
                    <a:pt x="45028" y="15134"/>
                    <a:pt x="39195" y="13857"/>
                  </a:cubicBezTo>
                  <a:cubicBezTo>
                    <a:pt x="36407" y="13247"/>
                    <a:pt x="33624" y="12619"/>
                    <a:pt x="30843" y="11970"/>
                  </a:cubicBezTo>
                  <a:cubicBezTo>
                    <a:pt x="28308" y="11382"/>
                    <a:pt x="25762" y="10571"/>
                    <a:pt x="24470" y="8148"/>
                  </a:cubicBezTo>
                  <a:cubicBezTo>
                    <a:pt x="25532" y="7187"/>
                    <a:pt x="26652" y="6295"/>
                    <a:pt x="27825" y="5474"/>
                  </a:cubicBezTo>
                  <a:cubicBezTo>
                    <a:pt x="29941" y="3999"/>
                    <a:pt x="32119" y="3035"/>
                    <a:pt x="34354" y="2433"/>
                  </a:cubicBezTo>
                  <a:close/>
                  <a:moveTo>
                    <a:pt x="67662" y="30077"/>
                  </a:moveTo>
                  <a:cubicBezTo>
                    <a:pt x="68531" y="30077"/>
                    <a:pt x="68865" y="30838"/>
                    <a:pt x="68655" y="32378"/>
                  </a:cubicBezTo>
                  <a:cubicBezTo>
                    <a:pt x="67976" y="32888"/>
                    <a:pt x="67227" y="33216"/>
                    <a:pt x="66408" y="33359"/>
                  </a:cubicBezTo>
                  <a:cubicBezTo>
                    <a:pt x="66382" y="33364"/>
                    <a:pt x="66356" y="33366"/>
                    <a:pt x="66330" y="33370"/>
                  </a:cubicBezTo>
                  <a:cubicBezTo>
                    <a:pt x="66773" y="32327"/>
                    <a:pt x="67119" y="31229"/>
                    <a:pt x="67382" y="30100"/>
                  </a:cubicBezTo>
                  <a:cubicBezTo>
                    <a:pt x="67481" y="30085"/>
                    <a:pt x="67574" y="30077"/>
                    <a:pt x="67662" y="30077"/>
                  </a:cubicBezTo>
                  <a:close/>
                  <a:moveTo>
                    <a:pt x="17792" y="17058"/>
                  </a:moveTo>
                  <a:cubicBezTo>
                    <a:pt x="20628" y="19099"/>
                    <a:pt x="24257" y="20126"/>
                    <a:pt x="27562" y="21071"/>
                  </a:cubicBezTo>
                  <a:cubicBezTo>
                    <a:pt x="31764" y="22274"/>
                    <a:pt x="36061" y="23050"/>
                    <a:pt x="40382" y="23667"/>
                  </a:cubicBezTo>
                  <a:cubicBezTo>
                    <a:pt x="48987" y="24896"/>
                    <a:pt x="57705" y="25004"/>
                    <a:pt x="66382" y="25111"/>
                  </a:cubicBezTo>
                  <a:cubicBezTo>
                    <a:pt x="66406" y="25111"/>
                    <a:pt x="66424" y="25102"/>
                    <a:pt x="66446" y="25099"/>
                  </a:cubicBezTo>
                  <a:lnTo>
                    <a:pt x="66446" y="25099"/>
                  </a:lnTo>
                  <a:cubicBezTo>
                    <a:pt x="66325" y="27951"/>
                    <a:pt x="65697" y="30661"/>
                    <a:pt x="64966" y="33469"/>
                  </a:cubicBezTo>
                  <a:cubicBezTo>
                    <a:pt x="63968" y="33444"/>
                    <a:pt x="62977" y="33233"/>
                    <a:pt x="61989" y="33043"/>
                  </a:cubicBezTo>
                  <a:cubicBezTo>
                    <a:pt x="59445" y="32550"/>
                    <a:pt x="56913" y="31979"/>
                    <a:pt x="54376" y="31448"/>
                  </a:cubicBezTo>
                  <a:cubicBezTo>
                    <a:pt x="49636" y="30454"/>
                    <a:pt x="44898" y="29463"/>
                    <a:pt x="40158" y="28471"/>
                  </a:cubicBezTo>
                  <a:cubicBezTo>
                    <a:pt x="35545" y="27505"/>
                    <a:pt x="30930" y="26524"/>
                    <a:pt x="26359" y="25369"/>
                  </a:cubicBezTo>
                  <a:cubicBezTo>
                    <a:pt x="23926" y="24753"/>
                    <a:pt x="21508" y="24077"/>
                    <a:pt x="19107" y="23344"/>
                  </a:cubicBezTo>
                  <a:cubicBezTo>
                    <a:pt x="18574" y="23179"/>
                    <a:pt x="17329" y="22902"/>
                    <a:pt x="16018" y="22530"/>
                  </a:cubicBezTo>
                  <a:cubicBezTo>
                    <a:pt x="16135" y="22485"/>
                    <a:pt x="16230" y="22394"/>
                    <a:pt x="16254" y="22231"/>
                  </a:cubicBezTo>
                  <a:cubicBezTo>
                    <a:pt x="16522" y="20431"/>
                    <a:pt x="17054" y="18702"/>
                    <a:pt x="17792" y="17058"/>
                  </a:cubicBezTo>
                  <a:close/>
                  <a:moveTo>
                    <a:pt x="18124" y="13431"/>
                  </a:moveTo>
                  <a:lnTo>
                    <a:pt x="18124" y="13431"/>
                  </a:lnTo>
                  <a:cubicBezTo>
                    <a:pt x="17292" y="14735"/>
                    <a:pt x="16596" y="16097"/>
                    <a:pt x="16112" y="17497"/>
                  </a:cubicBezTo>
                  <a:cubicBezTo>
                    <a:pt x="15825" y="17420"/>
                    <a:pt x="15527" y="17386"/>
                    <a:pt x="15225" y="17386"/>
                  </a:cubicBezTo>
                  <a:cubicBezTo>
                    <a:pt x="14236" y="17386"/>
                    <a:pt x="13206" y="17756"/>
                    <a:pt x="12387" y="18215"/>
                  </a:cubicBezTo>
                  <a:cubicBezTo>
                    <a:pt x="11559" y="18680"/>
                    <a:pt x="10583" y="19726"/>
                    <a:pt x="11210" y="20709"/>
                  </a:cubicBezTo>
                  <a:cubicBezTo>
                    <a:pt x="11219" y="20725"/>
                    <a:pt x="11239" y="20735"/>
                    <a:pt x="11252" y="20749"/>
                  </a:cubicBezTo>
                  <a:cubicBezTo>
                    <a:pt x="11235" y="21755"/>
                    <a:pt x="12510" y="22275"/>
                    <a:pt x="13450" y="22664"/>
                  </a:cubicBezTo>
                  <a:cubicBezTo>
                    <a:pt x="16927" y="24103"/>
                    <a:pt x="20552" y="25203"/>
                    <a:pt x="24176" y="26196"/>
                  </a:cubicBezTo>
                  <a:cubicBezTo>
                    <a:pt x="31656" y="28249"/>
                    <a:pt x="39283" y="29708"/>
                    <a:pt x="46876" y="31263"/>
                  </a:cubicBezTo>
                  <a:lnTo>
                    <a:pt x="58311" y="33603"/>
                  </a:lnTo>
                  <a:cubicBezTo>
                    <a:pt x="60431" y="34038"/>
                    <a:pt x="62734" y="34743"/>
                    <a:pt x="64969" y="34743"/>
                  </a:cubicBezTo>
                  <a:cubicBezTo>
                    <a:pt x="64980" y="34743"/>
                    <a:pt x="64991" y="34743"/>
                    <a:pt x="65002" y="34743"/>
                  </a:cubicBezTo>
                  <a:cubicBezTo>
                    <a:pt x="65101" y="34814"/>
                    <a:pt x="65219" y="34854"/>
                    <a:pt x="65335" y="34854"/>
                  </a:cubicBezTo>
                  <a:cubicBezTo>
                    <a:pt x="65454" y="34854"/>
                    <a:pt x="65571" y="34812"/>
                    <a:pt x="65664" y="34717"/>
                  </a:cubicBezTo>
                  <a:cubicBezTo>
                    <a:pt x="66156" y="34682"/>
                    <a:pt x="66646" y="34611"/>
                    <a:pt x="67127" y="34485"/>
                  </a:cubicBezTo>
                  <a:cubicBezTo>
                    <a:pt x="68727" y="34067"/>
                    <a:pt x="70550" y="33008"/>
                    <a:pt x="70306" y="31088"/>
                  </a:cubicBezTo>
                  <a:cubicBezTo>
                    <a:pt x="70132" y="29718"/>
                    <a:pt x="69102" y="29013"/>
                    <a:pt x="67936" y="29013"/>
                  </a:cubicBezTo>
                  <a:cubicBezTo>
                    <a:pt x="67827" y="29013"/>
                    <a:pt x="67717" y="29019"/>
                    <a:pt x="67607" y="29032"/>
                  </a:cubicBezTo>
                  <a:cubicBezTo>
                    <a:pt x="67829" y="27802"/>
                    <a:pt x="67948" y="26540"/>
                    <a:pt x="67978" y="25268"/>
                  </a:cubicBezTo>
                  <a:cubicBezTo>
                    <a:pt x="71945" y="26554"/>
                    <a:pt x="78967" y="28876"/>
                    <a:pt x="77719" y="33641"/>
                  </a:cubicBezTo>
                  <a:cubicBezTo>
                    <a:pt x="76782" y="37224"/>
                    <a:pt x="73116" y="37944"/>
                    <a:pt x="69538" y="37944"/>
                  </a:cubicBezTo>
                  <a:cubicBezTo>
                    <a:pt x="67657" y="37944"/>
                    <a:pt x="65799" y="37745"/>
                    <a:pt x="64375" y="37658"/>
                  </a:cubicBezTo>
                  <a:cubicBezTo>
                    <a:pt x="59153" y="37341"/>
                    <a:pt x="53938" y="36935"/>
                    <a:pt x="48729" y="36439"/>
                  </a:cubicBezTo>
                  <a:cubicBezTo>
                    <a:pt x="46242" y="36203"/>
                    <a:pt x="43705" y="36045"/>
                    <a:pt x="41248" y="35586"/>
                  </a:cubicBezTo>
                  <a:cubicBezTo>
                    <a:pt x="38743" y="35119"/>
                    <a:pt x="36542" y="34090"/>
                    <a:pt x="34209" y="33113"/>
                  </a:cubicBezTo>
                  <a:cubicBezTo>
                    <a:pt x="26212" y="29764"/>
                    <a:pt x="17354" y="29743"/>
                    <a:pt x="9184" y="26999"/>
                  </a:cubicBezTo>
                  <a:cubicBezTo>
                    <a:pt x="7133" y="26311"/>
                    <a:pt x="4747" y="25513"/>
                    <a:pt x="3105" y="24013"/>
                  </a:cubicBezTo>
                  <a:cubicBezTo>
                    <a:pt x="223" y="21380"/>
                    <a:pt x="1928" y="17969"/>
                    <a:pt x="4752" y="16221"/>
                  </a:cubicBezTo>
                  <a:cubicBezTo>
                    <a:pt x="8742" y="13751"/>
                    <a:pt x="13554" y="13435"/>
                    <a:pt x="18124" y="13431"/>
                  </a:cubicBezTo>
                  <a:close/>
                  <a:moveTo>
                    <a:pt x="16058" y="30136"/>
                  </a:moveTo>
                  <a:lnTo>
                    <a:pt x="16058" y="30136"/>
                  </a:lnTo>
                  <a:cubicBezTo>
                    <a:pt x="17242" y="30375"/>
                    <a:pt x="18432" y="30593"/>
                    <a:pt x="19618" y="30807"/>
                  </a:cubicBezTo>
                  <a:cubicBezTo>
                    <a:pt x="24348" y="31660"/>
                    <a:pt x="29114" y="32479"/>
                    <a:pt x="33579" y="34321"/>
                  </a:cubicBezTo>
                  <a:cubicBezTo>
                    <a:pt x="35392" y="35071"/>
                    <a:pt x="37141" y="35974"/>
                    <a:pt x="39043" y="36493"/>
                  </a:cubicBezTo>
                  <a:cubicBezTo>
                    <a:pt x="41553" y="37176"/>
                    <a:pt x="44198" y="37357"/>
                    <a:pt x="46776" y="37616"/>
                  </a:cubicBezTo>
                  <a:cubicBezTo>
                    <a:pt x="51734" y="38110"/>
                    <a:pt x="56697" y="38524"/>
                    <a:pt x="61668" y="38857"/>
                  </a:cubicBezTo>
                  <a:cubicBezTo>
                    <a:pt x="61457" y="39306"/>
                    <a:pt x="61221" y="39743"/>
                    <a:pt x="60964" y="40167"/>
                  </a:cubicBezTo>
                  <a:cubicBezTo>
                    <a:pt x="53747" y="38929"/>
                    <a:pt x="46357" y="38569"/>
                    <a:pt x="39092" y="37680"/>
                  </a:cubicBezTo>
                  <a:cubicBezTo>
                    <a:pt x="31137" y="36706"/>
                    <a:pt x="23547" y="34694"/>
                    <a:pt x="16335" y="31145"/>
                  </a:cubicBezTo>
                  <a:cubicBezTo>
                    <a:pt x="16240" y="30811"/>
                    <a:pt x="16148" y="30474"/>
                    <a:pt x="16058" y="30136"/>
                  </a:cubicBezTo>
                  <a:close/>
                  <a:moveTo>
                    <a:pt x="16503" y="31728"/>
                  </a:moveTo>
                  <a:lnTo>
                    <a:pt x="16503" y="31728"/>
                  </a:lnTo>
                  <a:cubicBezTo>
                    <a:pt x="23005" y="35373"/>
                    <a:pt x="29701" y="37429"/>
                    <a:pt x="37125" y="38421"/>
                  </a:cubicBezTo>
                  <a:cubicBezTo>
                    <a:pt x="44809" y="39449"/>
                    <a:pt x="52664" y="40595"/>
                    <a:pt x="60414" y="41004"/>
                  </a:cubicBezTo>
                  <a:cubicBezTo>
                    <a:pt x="60179" y="41334"/>
                    <a:pt x="59929" y="41644"/>
                    <a:pt x="59670" y="41943"/>
                  </a:cubicBezTo>
                  <a:cubicBezTo>
                    <a:pt x="59439" y="41901"/>
                    <a:pt x="59202" y="41877"/>
                    <a:pt x="58971" y="41877"/>
                  </a:cubicBezTo>
                  <a:cubicBezTo>
                    <a:pt x="58901" y="41877"/>
                    <a:pt x="58832" y="41879"/>
                    <a:pt x="58763" y="41884"/>
                  </a:cubicBezTo>
                  <a:cubicBezTo>
                    <a:pt x="58672" y="41769"/>
                    <a:pt x="58537" y="41685"/>
                    <a:pt x="58367" y="41685"/>
                  </a:cubicBezTo>
                  <a:cubicBezTo>
                    <a:pt x="58338" y="41685"/>
                    <a:pt x="58308" y="41687"/>
                    <a:pt x="58277" y="41692"/>
                  </a:cubicBezTo>
                  <a:cubicBezTo>
                    <a:pt x="55955" y="42079"/>
                    <a:pt x="53617" y="42235"/>
                    <a:pt x="51274" y="42235"/>
                  </a:cubicBezTo>
                  <a:cubicBezTo>
                    <a:pt x="46481" y="42235"/>
                    <a:pt x="41669" y="41581"/>
                    <a:pt x="36938" y="40904"/>
                  </a:cubicBezTo>
                  <a:cubicBezTo>
                    <a:pt x="30255" y="39948"/>
                    <a:pt x="23842" y="38250"/>
                    <a:pt x="17743" y="35316"/>
                  </a:cubicBezTo>
                  <a:cubicBezTo>
                    <a:pt x="17269" y="34155"/>
                    <a:pt x="16866" y="32957"/>
                    <a:pt x="16503" y="31728"/>
                  </a:cubicBezTo>
                  <a:close/>
                  <a:moveTo>
                    <a:pt x="55444" y="45234"/>
                  </a:moveTo>
                  <a:lnTo>
                    <a:pt x="55444" y="45234"/>
                  </a:lnTo>
                  <a:cubicBezTo>
                    <a:pt x="53900" y="46060"/>
                    <a:pt x="52194" y="46704"/>
                    <a:pt x="50365" y="47244"/>
                  </a:cubicBezTo>
                  <a:cubicBezTo>
                    <a:pt x="49645" y="47456"/>
                    <a:pt x="48919" y="47660"/>
                    <a:pt x="48187" y="47856"/>
                  </a:cubicBezTo>
                  <a:cubicBezTo>
                    <a:pt x="48018" y="47853"/>
                    <a:pt x="47849" y="47853"/>
                    <a:pt x="47681" y="47853"/>
                  </a:cubicBezTo>
                  <a:cubicBezTo>
                    <a:pt x="47513" y="47853"/>
                    <a:pt x="47346" y="47853"/>
                    <a:pt x="47182" y="47849"/>
                  </a:cubicBezTo>
                  <a:cubicBezTo>
                    <a:pt x="46866" y="47842"/>
                    <a:pt x="46550" y="47834"/>
                    <a:pt x="46233" y="47831"/>
                  </a:cubicBezTo>
                  <a:cubicBezTo>
                    <a:pt x="46215" y="47813"/>
                    <a:pt x="46192" y="47800"/>
                    <a:pt x="46167" y="47796"/>
                  </a:cubicBezTo>
                  <a:cubicBezTo>
                    <a:pt x="40717" y="47114"/>
                    <a:pt x="35459" y="47890"/>
                    <a:pt x="30575" y="45315"/>
                  </a:cubicBezTo>
                  <a:lnTo>
                    <a:pt x="30575" y="45315"/>
                  </a:lnTo>
                  <a:cubicBezTo>
                    <a:pt x="33267" y="45738"/>
                    <a:pt x="35984" y="45851"/>
                    <a:pt x="38709" y="45851"/>
                  </a:cubicBezTo>
                  <a:cubicBezTo>
                    <a:pt x="40008" y="45851"/>
                    <a:pt x="41308" y="45825"/>
                    <a:pt x="42608" y="45795"/>
                  </a:cubicBezTo>
                  <a:cubicBezTo>
                    <a:pt x="46839" y="45697"/>
                    <a:pt x="51220" y="45775"/>
                    <a:pt x="55444" y="45234"/>
                  </a:cubicBezTo>
                  <a:close/>
                  <a:moveTo>
                    <a:pt x="18068" y="36082"/>
                  </a:moveTo>
                  <a:lnTo>
                    <a:pt x="18068" y="36082"/>
                  </a:lnTo>
                  <a:cubicBezTo>
                    <a:pt x="23964" y="39579"/>
                    <a:pt x="30812" y="41013"/>
                    <a:pt x="37544" y="41959"/>
                  </a:cubicBezTo>
                  <a:cubicBezTo>
                    <a:pt x="42136" y="42604"/>
                    <a:pt x="46756" y="43204"/>
                    <a:pt x="51374" y="43204"/>
                  </a:cubicBezTo>
                  <a:cubicBezTo>
                    <a:pt x="53764" y="43204"/>
                    <a:pt x="56153" y="43043"/>
                    <a:pt x="58538" y="42645"/>
                  </a:cubicBezTo>
                  <a:cubicBezTo>
                    <a:pt x="58605" y="42634"/>
                    <a:pt x="58670" y="42610"/>
                    <a:pt x="58726" y="42572"/>
                  </a:cubicBezTo>
                  <a:cubicBezTo>
                    <a:pt x="58817" y="42606"/>
                    <a:pt x="58911" y="42633"/>
                    <a:pt x="59008" y="42658"/>
                  </a:cubicBezTo>
                  <a:cubicBezTo>
                    <a:pt x="58232" y="43428"/>
                    <a:pt x="57364" y="44087"/>
                    <a:pt x="56426" y="44668"/>
                  </a:cubicBezTo>
                  <a:cubicBezTo>
                    <a:pt x="55039" y="44551"/>
                    <a:pt x="53651" y="44505"/>
                    <a:pt x="52261" y="44505"/>
                  </a:cubicBezTo>
                  <a:cubicBezTo>
                    <a:pt x="47321" y="44505"/>
                    <a:pt x="42366" y="45085"/>
                    <a:pt x="37434" y="45085"/>
                  </a:cubicBezTo>
                  <a:cubicBezTo>
                    <a:pt x="34557" y="45085"/>
                    <a:pt x="31687" y="44887"/>
                    <a:pt x="28833" y="44262"/>
                  </a:cubicBezTo>
                  <a:cubicBezTo>
                    <a:pt x="28801" y="44255"/>
                    <a:pt x="28770" y="44252"/>
                    <a:pt x="28740" y="44252"/>
                  </a:cubicBezTo>
                  <a:cubicBezTo>
                    <a:pt x="28394" y="44252"/>
                    <a:pt x="28249" y="44705"/>
                    <a:pt x="28555" y="44922"/>
                  </a:cubicBezTo>
                  <a:cubicBezTo>
                    <a:pt x="32015" y="47380"/>
                    <a:pt x="36630" y="48505"/>
                    <a:pt x="41074" y="48505"/>
                  </a:cubicBezTo>
                  <a:cubicBezTo>
                    <a:pt x="42227" y="48505"/>
                    <a:pt x="43368" y="48429"/>
                    <a:pt x="44474" y="48282"/>
                  </a:cubicBezTo>
                  <a:cubicBezTo>
                    <a:pt x="44910" y="48364"/>
                    <a:pt x="45351" y="48412"/>
                    <a:pt x="45792" y="48448"/>
                  </a:cubicBezTo>
                  <a:cubicBezTo>
                    <a:pt x="43395" y="48985"/>
                    <a:pt x="40955" y="49347"/>
                    <a:pt x="38517" y="49347"/>
                  </a:cubicBezTo>
                  <a:cubicBezTo>
                    <a:pt x="37195" y="49347"/>
                    <a:pt x="35874" y="49241"/>
                    <a:pt x="34561" y="48998"/>
                  </a:cubicBezTo>
                  <a:cubicBezTo>
                    <a:pt x="29847" y="48124"/>
                    <a:pt x="25453" y="45787"/>
                    <a:pt x="22145" y="42310"/>
                  </a:cubicBezTo>
                  <a:cubicBezTo>
                    <a:pt x="20341" y="40415"/>
                    <a:pt x="19058" y="38322"/>
                    <a:pt x="18068" y="36082"/>
                  </a:cubicBezTo>
                  <a:close/>
                  <a:moveTo>
                    <a:pt x="40712" y="1"/>
                  </a:moveTo>
                  <a:cubicBezTo>
                    <a:pt x="35881" y="1"/>
                    <a:pt x="30877" y="1725"/>
                    <a:pt x="27147" y="4314"/>
                  </a:cubicBezTo>
                  <a:cubicBezTo>
                    <a:pt x="24212" y="6351"/>
                    <a:pt x="20984" y="9272"/>
                    <a:pt x="18646" y="12641"/>
                  </a:cubicBezTo>
                  <a:cubicBezTo>
                    <a:pt x="17516" y="12381"/>
                    <a:pt x="16140" y="12241"/>
                    <a:pt x="14656" y="12241"/>
                  </a:cubicBezTo>
                  <a:cubicBezTo>
                    <a:pt x="8679" y="12241"/>
                    <a:pt x="941" y="14515"/>
                    <a:pt x="360" y="20413"/>
                  </a:cubicBezTo>
                  <a:cubicBezTo>
                    <a:pt x="0" y="24059"/>
                    <a:pt x="3452" y="25985"/>
                    <a:pt x="6322" y="27257"/>
                  </a:cubicBezTo>
                  <a:cubicBezTo>
                    <a:pt x="9161" y="28515"/>
                    <a:pt x="12149" y="29313"/>
                    <a:pt x="15177" y="29953"/>
                  </a:cubicBezTo>
                  <a:cubicBezTo>
                    <a:pt x="15437" y="40454"/>
                    <a:pt x="25126" y="49152"/>
                    <a:pt x="35087" y="50523"/>
                  </a:cubicBezTo>
                  <a:cubicBezTo>
                    <a:pt x="36191" y="50675"/>
                    <a:pt x="37306" y="50745"/>
                    <a:pt x="38426" y="50745"/>
                  </a:cubicBezTo>
                  <a:cubicBezTo>
                    <a:pt x="43308" y="50745"/>
                    <a:pt x="48280" y="49423"/>
                    <a:pt x="52805" y="47837"/>
                  </a:cubicBezTo>
                  <a:cubicBezTo>
                    <a:pt x="56973" y="46377"/>
                    <a:pt x="61822" y="43578"/>
                    <a:pt x="62904" y="38943"/>
                  </a:cubicBezTo>
                  <a:lnTo>
                    <a:pt x="62907" y="38943"/>
                  </a:lnTo>
                  <a:cubicBezTo>
                    <a:pt x="64960" y="39076"/>
                    <a:pt x="67257" y="39385"/>
                    <a:pt x="69510" y="39385"/>
                  </a:cubicBezTo>
                  <a:cubicBezTo>
                    <a:pt x="71627" y="39385"/>
                    <a:pt x="73706" y="39112"/>
                    <a:pt x="75506" y="38166"/>
                  </a:cubicBezTo>
                  <a:cubicBezTo>
                    <a:pt x="78618" y="36527"/>
                    <a:pt x="80367" y="32829"/>
                    <a:pt x="78328" y="29670"/>
                  </a:cubicBezTo>
                  <a:cubicBezTo>
                    <a:pt x="76241" y="26436"/>
                    <a:pt x="71646" y="24849"/>
                    <a:pt x="67974" y="23871"/>
                  </a:cubicBezTo>
                  <a:cubicBezTo>
                    <a:pt x="67846" y="19353"/>
                    <a:pt x="66586" y="14811"/>
                    <a:pt x="64438" y="11220"/>
                  </a:cubicBezTo>
                  <a:cubicBezTo>
                    <a:pt x="60633" y="4863"/>
                    <a:pt x="53511" y="2342"/>
                    <a:pt x="46609" y="981"/>
                  </a:cubicBezTo>
                  <a:cubicBezTo>
                    <a:pt x="44746" y="306"/>
                    <a:pt x="42744" y="1"/>
                    <a:pt x="40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33"/>
          <p:cNvSpPr/>
          <p:nvPr/>
        </p:nvSpPr>
        <p:spPr>
          <a:xfrm>
            <a:off x="5499438" y="1314703"/>
            <a:ext cx="1231969" cy="1093521"/>
          </a:xfrm>
          <a:custGeom>
            <a:avLst/>
            <a:gdLst/>
            <a:ahLst/>
            <a:cxnLst/>
            <a:rect l="l" t="t" r="r" b="b"/>
            <a:pathLst>
              <a:path w="50641" h="44950" extrusionOk="0">
                <a:moveTo>
                  <a:pt x="30281" y="1181"/>
                </a:moveTo>
                <a:cubicBezTo>
                  <a:pt x="30843" y="1186"/>
                  <a:pt x="31407" y="1197"/>
                  <a:pt x="31970" y="1216"/>
                </a:cubicBezTo>
                <a:cubicBezTo>
                  <a:pt x="33864" y="1550"/>
                  <a:pt x="35729" y="2776"/>
                  <a:pt x="37376" y="3716"/>
                </a:cubicBezTo>
                <a:cubicBezTo>
                  <a:pt x="32731" y="3113"/>
                  <a:pt x="28069" y="2822"/>
                  <a:pt x="23535" y="1540"/>
                </a:cubicBezTo>
                <a:cubicBezTo>
                  <a:pt x="25435" y="1302"/>
                  <a:pt x="27371" y="1195"/>
                  <a:pt x="29313" y="1181"/>
                </a:cubicBezTo>
                <a:cubicBezTo>
                  <a:pt x="29397" y="1262"/>
                  <a:pt x="29504" y="1318"/>
                  <a:pt x="29625" y="1318"/>
                </a:cubicBezTo>
                <a:cubicBezTo>
                  <a:pt x="29663" y="1318"/>
                  <a:pt x="29701" y="1312"/>
                  <a:pt x="29741" y="1301"/>
                </a:cubicBezTo>
                <a:cubicBezTo>
                  <a:pt x="29919" y="1249"/>
                  <a:pt x="30099" y="1210"/>
                  <a:pt x="30281" y="1181"/>
                </a:cubicBezTo>
                <a:close/>
                <a:moveTo>
                  <a:pt x="22683" y="1655"/>
                </a:moveTo>
                <a:cubicBezTo>
                  <a:pt x="24946" y="3025"/>
                  <a:pt x="27760" y="3389"/>
                  <a:pt x="30329" y="3813"/>
                </a:cubicBezTo>
                <a:cubicBezTo>
                  <a:pt x="32865" y="4232"/>
                  <a:pt x="35489" y="4649"/>
                  <a:pt x="38074" y="4649"/>
                </a:cubicBezTo>
                <a:cubicBezTo>
                  <a:pt x="38390" y="4649"/>
                  <a:pt x="38705" y="4643"/>
                  <a:pt x="39019" y="4630"/>
                </a:cubicBezTo>
                <a:cubicBezTo>
                  <a:pt x="39037" y="4627"/>
                  <a:pt x="39055" y="4623"/>
                  <a:pt x="39072" y="4617"/>
                </a:cubicBezTo>
                <a:cubicBezTo>
                  <a:pt x="40728" y="5456"/>
                  <a:pt x="42437" y="6260"/>
                  <a:pt x="43975" y="7273"/>
                </a:cubicBezTo>
                <a:cubicBezTo>
                  <a:pt x="46069" y="8651"/>
                  <a:pt x="47385" y="11010"/>
                  <a:pt x="48182" y="13572"/>
                </a:cubicBezTo>
                <a:cubicBezTo>
                  <a:pt x="42584" y="10759"/>
                  <a:pt x="36096" y="12297"/>
                  <a:pt x="30269" y="10317"/>
                </a:cubicBezTo>
                <a:cubicBezTo>
                  <a:pt x="24671" y="8416"/>
                  <a:pt x="19221" y="5565"/>
                  <a:pt x="13206" y="5565"/>
                </a:cubicBezTo>
                <a:cubicBezTo>
                  <a:pt x="12638" y="5565"/>
                  <a:pt x="12066" y="5590"/>
                  <a:pt x="11487" y="5644"/>
                </a:cubicBezTo>
                <a:cubicBezTo>
                  <a:pt x="14864" y="3453"/>
                  <a:pt x="18684" y="2243"/>
                  <a:pt x="22683" y="1655"/>
                </a:cubicBezTo>
                <a:close/>
                <a:moveTo>
                  <a:pt x="10684" y="6192"/>
                </a:moveTo>
                <a:cubicBezTo>
                  <a:pt x="10712" y="6375"/>
                  <a:pt x="10848" y="6546"/>
                  <a:pt x="11106" y="6578"/>
                </a:cubicBezTo>
                <a:cubicBezTo>
                  <a:pt x="14757" y="7037"/>
                  <a:pt x="18312" y="7150"/>
                  <a:pt x="21883" y="8198"/>
                </a:cubicBezTo>
                <a:cubicBezTo>
                  <a:pt x="24810" y="9057"/>
                  <a:pt x="27492" y="10527"/>
                  <a:pt x="30390" y="11447"/>
                </a:cubicBezTo>
                <a:cubicBezTo>
                  <a:pt x="35977" y="13219"/>
                  <a:pt x="41987" y="12137"/>
                  <a:pt x="47581" y="13925"/>
                </a:cubicBezTo>
                <a:cubicBezTo>
                  <a:pt x="47549" y="14010"/>
                  <a:pt x="47572" y="14117"/>
                  <a:pt x="47680" y="14145"/>
                </a:cubicBezTo>
                <a:cubicBezTo>
                  <a:pt x="47886" y="14197"/>
                  <a:pt x="48046" y="14288"/>
                  <a:pt x="48210" y="14421"/>
                </a:cubicBezTo>
                <a:cubicBezTo>
                  <a:pt x="48279" y="14477"/>
                  <a:pt x="48341" y="14536"/>
                  <a:pt x="48406" y="14597"/>
                </a:cubicBezTo>
                <a:cubicBezTo>
                  <a:pt x="48430" y="14619"/>
                  <a:pt x="48455" y="14639"/>
                  <a:pt x="48484" y="14655"/>
                </a:cubicBezTo>
                <a:cubicBezTo>
                  <a:pt x="48806" y="15931"/>
                  <a:pt x="49016" y="17229"/>
                  <a:pt x="49131" y="18461"/>
                </a:cubicBezTo>
                <a:cubicBezTo>
                  <a:pt x="48982" y="18352"/>
                  <a:pt x="48832" y="18245"/>
                  <a:pt x="48700" y="18103"/>
                </a:cubicBezTo>
                <a:cubicBezTo>
                  <a:pt x="48645" y="18041"/>
                  <a:pt x="48566" y="18007"/>
                  <a:pt x="48484" y="18007"/>
                </a:cubicBezTo>
                <a:cubicBezTo>
                  <a:pt x="48473" y="18007"/>
                  <a:pt x="48462" y="18008"/>
                  <a:pt x="48451" y="18009"/>
                </a:cubicBezTo>
                <a:cubicBezTo>
                  <a:pt x="45946" y="16527"/>
                  <a:pt x="43001" y="16317"/>
                  <a:pt x="40143" y="16231"/>
                </a:cubicBezTo>
                <a:cubicBezTo>
                  <a:pt x="38299" y="16175"/>
                  <a:pt x="36453" y="16186"/>
                  <a:pt x="34619" y="15943"/>
                </a:cubicBezTo>
                <a:cubicBezTo>
                  <a:pt x="32748" y="15695"/>
                  <a:pt x="31103" y="15008"/>
                  <a:pt x="29303" y="14516"/>
                </a:cubicBezTo>
                <a:cubicBezTo>
                  <a:pt x="25675" y="13525"/>
                  <a:pt x="21838" y="13792"/>
                  <a:pt x="18170" y="12791"/>
                </a:cubicBezTo>
                <a:cubicBezTo>
                  <a:pt x="14538" y="11801"/>
                  <a:pt x="10943" y="10420"/>
                  <a:pt x="7463" y="8981"/>
                </a:cubicBezTo>
                <a:cubicBezTo>
                  <a:pt x="8446" y="7951"/>
                  <a:pt x="9524" y="7017"/>
                  <a:pt x="10684" y="6192"/>
                </a:cubicBezTo>
                <a:close/>
                <a:moveTo>
                  <a:pt x="1662" y="20300"/>
                </a:moveTo>
                <a:cubicBezTo>
                  <a:pt x="3909" y="21200"/>
                  <a:pt x="6288" y="21750"/>
                  <a:pt x="8653" y="22247"/>
                </a:cubicBezTo>
                <a:cubicBezTo>
                  <a:pt x="9983" y="22527"/>
                  <a:pt x="11317" y="22790"/>
                  <a:pt x="12654" y="23030"/>
                </a:cubicBezTo>
                <a:cubicBezTo>
                  <a:pt x="12923" y="23077"/>
                  <a:pt x="13216" y="23112"/>
                  <a:pt x="13519" y="23146"/>
                </a:cubicBezTo>
                <a:cubicBezTo>
                  <a:pt x="12245" y="23194"/>
                  <a:pt x="10969" y="23214"/>
                  <a:pt x="9694" y="23214"/>
                </a:cubicBezTo>
                <a:cubicBezTo>
                  <a:pt x="8857" y="23214"/>
                  <a:pt x="8020" y="23206"/>
                  <a:pt x="7183" y="23191"/>
                </a:cubicBezTo>
                <a:cubicBezTo>
                  <a:pt x="5877" y="23169"/>
                  <a:pt x="4572" y="23118"/>
                  <a:pt x="3268" y="23044"/>
                </a:cubicBezTo>
                <a:cubicBezTo>
                  <a:pt x="2775" y="23015"/>
                  <a:pt x="2269" y="22903"/>
                  <a:pt x="1785" y="22903"/>
                </a:cubicBezTo>
                <a:cubicBezTo>
                  <a:pt x="1661" y="22903"/>
                  <a:pt x="1538" y="22910"/>
                  <a:pt x="1417" y="22929"/>
                </a:cubicBezTo>
                <a:cubicBezTo>
                  <a:pt x="1432" y="22048"/>
                  <a:pt x="1514" y="21168"/>
                  <a:pt x="1660" y="20300"/>
                </a:cubicBezTo>
                <a:close/>
                <a:moveTo>
                  <a:pt x="7113" y="9369"/>
                </a:moveTo>
                <a:cubicBezTo>
                  <a:pt x="10338" y="11015"/>
                  <a:pt x="13513" y="12597"/>
                  <a:pt x="17003" y="13640"/>
                </a:cubicBezTo>
                <a:cubicBezTo>
                  <a:pt x="20742" y="14757"/>
                  <a:pt x="24478" y="14597"/>
                  <a:pt x="28232" y="15381"/>
                </a:cubicBezTo>
                <a:cubicBezTo>
                  <a:pt x="31519" y="16068"/>
                  <a:pt x="34324" y="17109"/>
                  <a:pt x="37736" y="17218"/>
                </a:cubicBezTo>
                <a:cubicBezTo>
                  <a:pt x="41442" y="17335"/>
                  <a:pt x="44899" y="17338"/>
                  <a:pt x="48377" y="18799"/>
                </a:cubicBezTo>
                <a:cubicBezTo>
                  <a:pt x="48380" y="18800"/>
                  <a:pt x="48383" y="18799"/>
                  <a:pt x="48386" y="18801"/>
                </a:cubicBezTo>
                <a:cubicBezTo>
                  <a:pt x="48564" y="19019"/>
                  <a:pt x="48791" y="19207"/>
                  <a:pt x="49056" y="19272"/>
                </a:cubicBezTo>
                <a:cubicBezTo>
                  <a:pt x="49080" y="19278"/>
                  <a:pt x="49105" y="19281"/>
                  <a:pt x="49130" y="19281"/>
                </a:cubicBezTo>
                <a:cubicBezTo>
                  <a:pt x="49153" y="19281"/>
                  <a:pt x="49175" y="19279"/>
                  <a:pt x="49198" y="19275"/>
                </a:cubicBezTo>
                <a:cubicBezTo>
                  <a:pt x="49216" y="19557"/>
                  <a:pt x="49231" y="19835"/>
                  <a:pt x="49242" y="20107"/>
                </a:cubicBezTo>
                <a:cubicBezTo>
                  <a:pt x="49300" y="21815"/>
                  <a:pt x="49189" y="23525"/>
                  <a:pt x="48905" y="25210"/>
                </a:cubicBezTo>
                <a:cubicBezTo>
                  <a:pt x="45688" y="24919"/>
                  <a:pt x="42484" y="24561"/>
                  <a:pt x="39310" y="23925"/>
                </a:cubicBezTo>
                <a:cubicBezTo>
                  <a:pt x="36679" y="23397"/>
                  <a:pt x="33686" y="22848"/>
                  <a:pt x="31276" y="21472"/>
                </a:cubicBezTo>
                <a:lnTo>
                  <a:pt x="31276" y="21472"/>
                </a:lnTo>
                <a:cubicBezTo>
                  <a:pt x="33940" y="21881"/>
                  <a:pt x="36592" y="22111"/>
                  <a:pt x="39240" y="22111"/>
                </a:cubicBezTo>
                <a:cubicBezTo>
                  <a:pt x="42501" y="22111"/>
                  <a:pt x="45758" y="21763"/>
                  <a:pt x="49028" y="20977"/>
                </a:cubicBezTo>
                <a:cubicBezTo>
                  <a:pt x="49344" y="20901"/>
                  <a:pt x="49277" y="20412"/>
                  <a:pt x="48957" y="20412"/>
                </a:cubicBezTo>
                <a:cubicBezTo>
                  <a:pt x="48955" y="20412"/>
                  <a:pt x="48954" y="20412"/>
                  <a:pt x="48952" y="20412"/>
                </a:cubicBezTo>
                <a:cubicBezTo>
                  <a:pt x="45792" y="20452"/>
                  <a:pt x="42673" y="21161"/>
                  <a:pt x="39512" y="21167"/>
                </a:cubicBezTo>
                <a:cubicBezTo>
                  <a:pt x="39494" y="21167"/>
                  <a:pt x="39477" y="21167"/>
                  <a:pt x="39459" y="21167"/>
                </a:cubicBezTo>
                <a:cubicBezTo>
                  <a:pt x="36086" y="21167"/>
                  <a:pt x="32738" y="20393"/>
                  <a:pt x="29371" y="20231"/>
                </a:cubicBezTo>
                <a:cubicBezTo>
                  <a:pt x="29364" y="20230"/>
                  <a:pt x="29356" y="20230"/>
                  <a:pt x="29349" y="20230"/>
                </a:cubicBezTo>
                <a:cubicBezTo>
                  <a:pt x="28905" y="20230"/>
                  <a:pt x="28763" y="20868"/>
                  <a:pt x="29139" y="21085"/>
                </a:cubicBezTo>
                <a:cubicBezTo>
                  <a:pt x="34958" y="24429"/>
                  <a:pt x="42037" y="25757"/>
                  <a:pt x="48745" y="26074"/>
                </a:cubicBezTo>
                <a:cubicBezTo>
                  <a:pt x="48624" y="26671"/>
                  <a:pt x="48473" y="27259"/>
                  <a:pt x="48309" y="27844"/>
                </a:cubicBezTo>
                <a:cubicBezTo>
                  <a:pt x="47210" y="27243"/>
                  <a:pt x="46100" y="27151"/>
                  <a:pt x="44783" y="27138"/>
                </a:cubicBezTo>
                <a:cubicBezTo>
                  <a:pt x="42439" y="27116"/>
                  <a:pt x="40263" y="27076"/>
                  <a:pt x="37930" y="26643"/>
                </a:cubicBezTo>
                <a:cubicBezTo>
                  <a:pt x="36194" y="26322"/>
                  <a:pt x="34459" y="25924"/>
                  <a:pt x="32756" y="25459"/>
                </a:cubicBezTo>
                <a:cubicBezTo>
                  <a:pt x="30570" y="24864"/>
                  <a:pt x="28872" y="23841"/>
                  <a:pt x="26901" y="22839"/>
                </a:cubicBezTo>
                <a:cubicBezTo>
                  <a:pt x="23577" y="21146"/>
                  <a:pt x="19654" y="20295"/>
                  <a:pt x="16113" y="19152"/>
                </a:cubicBezTo>
                <a:cubicBezTo>
                  <a:pt x="11852" y="17777"/>
                  <a:pt x="7572" y="16271"/>
                  <a:pt x="3200" y="15284"/>
                </a:cubicBezTo>
                <a:cubicBezTo>
                  <a:pt x="4069" y="13369"/>
                  <a:pt x="5200" y="11584"/>
                  <a:pt x="6561" y="9981"/>
                </a:cubicBezTo>
                <a:cubicBezTo>
                  <a:pt x="6740" y="9768"/>
                  <a:pt x="6928" y="9571"/>
                  <a:pt x="7113" y="9369"/>
                </a:cubicBezTo>
                <a:close/>
                <a:moveTo>
                  <a:pt x="2952" y="15854"/>
                </a:moveTo>
                <a:cubicBezTo>
                  <a:pt x="2960" y="15858"/>
                  <a:pt x="2966" y="15864"/>
                  <a:pt x="2974" y="15869"/>
                </a:cubicBezTo>
                <a:cubicBezTo>
                  <a:pt x="6855" y="17448"/>
                  <a:pt x="10919" y="18615"/>
                  <a:pt x="14906" y="19895"/>
                </a:cubicBezTo>
                <a:cubicBezTo>
                  <a:pt x="18983" y="21205"/>
                  <a:pt x="23673" y="22166"/>
                  <a:pt x="27397" y="24298"/>
                </a:cubicBezTo>
                <a:cubicBezTo>
                  <a:pt x="30453" y="26047"/>
                  <a:pt x="33781" y="26834"/>
                  <a:pt x="37206" y="27581"/>
                </a:cubicBezTo>
                <a:cubicBezTo>
                  <a:pt x="38864" y="27942"/>
                  <a:pt x="40535" y="28229"/>
                  <a:pt x="42234" y="28289"/>
                </a:cubicBezTo>
                <a:cubicBezTo>
                  <a:pt x="42525" y="28299"/>
                  <a:pt x="42814" y="28302"/>
                  <a:pt x="43102" y="28302"/>
                </a:cubicBezTo>
                <a:cubicBezTo>
                  <a:pt x="43647" y="28302"/>
                  <a:pt x="44187" y="28290"/>
                  <a:pt x="44724" y="28290"/>
                </a:cubicBezTo>
                <a:cubicBezTo>
                  <a:pt x="45846" y="28290"/>
                  <a:pt x="46955" y="28342"/>
                  <a:pt x="48069" y="28663"/>
                </a:cubicBezTo>
                <a:cubicBezTo>
                  <a:pt x="47691" y="29845"/>
                  <a:pt x="47222" y="30994"/>
                  <a:pt x="46664" y="32101"/>
                </a:cubicBezTo>
                <a:lnTo>
                  <a:pt x="46664" y="32101"/>
                </a:lnTo>
                <a:cubicBezTo>
                  <a:pt x="46712" y="31922"/>
                  <a:pt x="46648" y="31701"/>
                  <a:pt x="46435" y="31654"/>
                </a:cubicBezTo>
                <a:cubicBezTo>
                  <a:pt x="38898" y="29984"/>
                  <a:pt x="31202" y="29486"/>
                  <a:pt x="23500" y="29257"/>
                </a:cubicBezTo>
                <a:cubicBezTo>
                  <a:pt x="19600" y="29142"/>
                  <a:pt x="15697" y="29057"/>
                  <a:pt x="11804" y="28767"/>
                </a:cubicBezTo>
                <a:cubicBezTo>
                  <a:pt x="9849" y="28622"/>
                  <a:pt x="7853" y="28488"/>
                  <a:pt x="5930" y="28093"/>
                </a:cubicBezTo>
                <a:cubicBezTo>
                  <a:pt x="4402" y="27779"/>
                  <a:pt x="3094" y="27063"/>
                  <a:pt x="1645" y="26575"/>
                </a:cubicBezTo>
                <a:cubicBezTo>
                  <a:pt x="1539" y="25730"/>
                  <a:pt x="1476" y="24891"/>
                  <a:pt x="1439" y="24063"/>
                </a:cubicBezTo>
                <a:cubicBezTo>
                  <a:pt x="1848" y="24013"/>
                  <a:pt x="2271" y="23992"/>
                  <a:pt x="2704" y="23992"/>
                </a:cubicBezTo>
                <a:cubicBezTo>
                  <a:pt x="4546" y="23992"/>
                  <a:pt x="6553" y="24362"/>
                  <a:pt x="8343" y="24362"/>
                </a:cubicBezTo>
                <a:cubicBezTo>
                  <a:pt x="8447" y="24362"/>
                  <a:pt x="8551" y="24361"/>
                  <a:pt x="8653" y="24358"/>
                </a:cubicBezTo>
                <a:cubicBezTo>
                  <a:pt x="11110" y="24295"/>
                  <a:pt x="13550" y="24025"/>
                  <a:pt x="15986" y="23718"/>
                </a:cubicBezTo>
                <a:cubicBezTo>
                  <a:pt x="16244" y="23686"/>
                  <a:pt x="16507" y="23330"/>
                  <a:pt x="16235" y="23116"/>
                </a:cubicBezTo>
                <a:cubicBezTo>
                  <a:pt x="14719" y="21930"/>
                  <a:pt x="12073" y="22004"/>
                  <a:pt x="10225" y="21649"/>
                </a:cubicBezTo>
                <a:cubicBezTo>
                  <a:pt x="7376" y="21101"/>
                  <a:pt x="4586" y="20363"/>
                  <a:pt x="1763" y="19714"/>
                </a:cubicBezTo>
                <a:cubicBezTo>
                  <a:pt x="2026" y="18395"/>
                  <a:pt x="2429" y="17101"/>
                  <a:pt x="2952" y="15854"/>
                </a:cubicBezTo>
                <a:close/>
                <a:moveTo>
                  <a:pt x="1800" y="27641"/>
                </a:moveTo>
                <a:lnTo>
                  <a:pt x="1800" y="27641"/>
                </a:lnTo>
                <a:cubicBezTo>
                  <a:pt x="3336" y="28971"/>
                  <a:pt x="5721" y="29287"/>
                  <a:pt x="7654" y="29548"/>
                </a:cubicBezTo>
                <a:cubicBezTo>
                  <a:pt x="11927" y="30124"/>
                  <a:pt x="16269" y="30248"/>
                  <a:pt x="20573" y="30388"/>
                </a:cubicBezTo>
                <a:cubicBezTo>
                  <a:pt x="29220" y="30668"/>
                  <a:pt x="37746" y="31364"/>
                  <a:pt x="46342" y="32341"/>
                </a:cubicBezTo>
                <a:cubicBezTo>
                  <a:pt x="46355" y="32343"/>
                  <a:pt x="46368" y="32344"/>
                  <a:pt x="46381" y="32344"/>
                </a:cubicBezTo>
                <a:cubicBezTo>
                  <a:pt x="46457" y="32344"/>
                  <a:pt x="46530" y="32312"/>
                  <a:pt x="46583" y="32256"/>
                </a:cubicBezTo>
                <a:lnTo>
                  <a:pt x="46583" y="32256"/>
                </a:lnTo>
                <a:cubicBezTo>
                  <a:pt x="45860" y="33662"/>
                  <a:pt x="44995" y="34983"/>
                  <a:pt x="43996" y="36190"/>
                </a:cubicBezTo>
                <a:cubicBezTo>
                  <a:pt x="43957" y="36180"/>
                  <a:pt x="43919" y="36167"/>
                  <a:pt x="43873" y="36167"/>
                </a:cubicBezTo>
                <a:cubicBezTo>
                  <a:pt x="43871" y="36167"/>
                  <a:pt x="43869" y="36167"/>
                  <a:pt x="43868" y="36167"/>
                </a:cubicBezTo>
                <a:cubicBezTo>
                  <a:pt x="43350" y="36180"/>
                  <a:pt x="42833" y="36186"/>
                  <a:pt x="42316" y="36186"/>
                </a:cubicBezTo>
                <a:cubicBezTo>
                  <a:pt x="29037" y="36186"/>
                  <a:pt x="16049" y="32020"/>
                  <a:pt x="2806" y="31651"/>
                </a:cubicBezTo>
                <a:cubicBezTo>
                  <a:pt x="2349" y="30355"/>
                  <a:pt x="2022" y="29001"/>
                  <a:pt x="1800" y="27641"/>
                </a:cubicBezTo>
                <a:close/>
                <a:moveTo>
                  <a:pt x="3053" y="32314"/>
                </a:moveTo>
                <a:lnTo>
                  <a:pt x="3053" y="32314"/>
                </a:lnTo>
                <a:cubicBezTo>
                  <a:pt x="9459" y="33816"/>
                  <a:pt x="16249" y="34322"/>
                  <a:pt x="22760" y="35112"/>
                </a:cubicBezTo>
                <a:cubicBezTo>
                  <a:pt x="28841" y="35851"/>
                  <a:pt x="35023" y="37161"/>
                  <a:pt x="41179" y="37161"/>
                </a:cubicBezTo>
                <a:cubicBezTo>
                  <a:pt x="41846" y="37161"/>
                  <a:pt x="42512" y="37146"/>
                  <a:pt x="43178" y="37113"/>
                </a:cubicBezTo>
                <a:lnTo>
                  <a:pt x="43178" y="37113"/>
                </a:lnTo>
                <a:cubicBezTo>
                  <a:pt x="41652" y="38743"/>
                  <a:pt x="39845" y="40116"/>
                  <a:pt x="37781" y="41150"/>
                </a:cubicBezTo>
                <a:lnTo>
                  <a:pt x="37781" y="41150"/>
                </a:lnTo>
                <a:cubicBezTo>
                  <a:pt x="37741" y="41103"/>
                  <a:pt x="37689" y="41068"/>
                  <a:pt x="37630" y="41051"/>
                </a:cubicBezTo>
                <a:cubicBezTo>
                  <a:pt x="37528" y="41022"/>
                  <a:pt x="37427" y="41012"/>
                  <a:pt x="37325" y="41012"/>
                </a:cubicBezTo>
                <a:cubicBezTo>
                  <a:pt x="37250" y="41012"/>
                  <a:pt x="37174" y="41017"/>
                  <a:pt x="37097" y="41025"/>
                </a:cubicBezTo>
                <a:cubicBezTo>
                  <a:pt x="37080" y="41027"/>
                  <a:pt x="37066" y="41030"/>
                  <a:pt x="37051" y="41033"/>
                </a:cubicBezTo>
                <a:cubicBezTo>
                  <a:pt x="37012" y="40968"/>
                  <a:pt x="36958" y="40914"/>
                  <a:pt x="36893" y="40876"/>
                </a:cubicBezTo>
                <a:cubicBezTo>
                  <a:pt x="32923" y="38407"/>
                  <a:pt x="27032" y="38737"/>
                  <a:pt x="22529" y="38272"/>
                </a:cubicBezTo>
                <a:cubicBezTo>
                  <a:pt x="17650" y="37770"/>
                  <a:pt x="12479" y="36886"/>
                  <a:pt x="7500" y="36886"/>
                </a:cubicBezTo>
                <a:cubicBezTo>
                  <a:pt x="6943" y="36886"/>
                  <a:pt x="6389" y="36897"/>
                  <a:pt x="5838" y="36921"/>
                </a:cubicBezTo>
                <a:cubicBezTo>
                  <a:pt x="4629" y="35582"/>
                  <a:pt x="3722" y="34008"/>
                  <a:pt x="3053" y="32314"/>
                </a:cubicBezTo>
                <a:close/>
                <a:moveTo>
                  <a:pt x="6657" y="37741"/>
                </a:moveTo>
                <a:lnTo>
                  <a:pt x="6657" y="37741"/>
                </a:lnTo>
                <a:cubicBezTo>
                  <a:pt x="11050" y="38621"/>
                  <a:pt x="15734" y="38686"/>
                  <a:pt x="20154" y="39093"/>
                </a:cubicBezTo>
                <a:cubicBezTo>
                  <a:pt x="25441" y="39580"/>
                  <a:pt x="31613" y="39284"/>
                  <a:pt x="36467" y="41607"/>
                </a:cubicBezTo>
                <a:cubicBezTo>
                  <a:pt x="36525" y="41635"/>
                  <a:pt x="36590" y="41649"/>
                  <a:pt x="36654" y="41649"/>
                </a:cubicBezTo>
                <a:cubicBezTo>
                  <a:pt x="36678" y="41649"/>
                  <a:pt x="36701" y="41647"/>
                  <a:pt x="36724" y="41644"/>
                </a:cubicBezTo>
                <a:lnTo>
                  <a:pt x="36724" y="41644"/>
                </a:lnTo>
                <a:cubicBezTo>
                  <a:pt x="36243" y="41848"/>
                  <a:pt x="35755" y="42042"/>
                  <a:pt x="35249" y="42210"/>
                </a:cubicBezTo>
                <a:cubicBezTo>
                  <a:pt x="32354" y="43170"/>
                  <a:pt x="29558" y="43554"/>
                  <a:pt x="26740" y="43554"/>
                </a:cubicBezTo>
                <a:cubicBezTo>
                  <a:pt x="24127" y="43554"/>
                  <a:pt x="21496" y="43224"/>
                  <a:pt x="18750" y="42715"/>
                </a:cubicBezTo>
                <a:cubicBezTo>
                  <a:pt x="14328" y="41896"/>
                  <a:pt x="10031" y="40872"/>
                  <a:pt x="6657" y="37741"/>
                </a:cubicBezTo>
                <a:close/>
                <a:moveTo>
                  <a:pt x="31488" y="1"/>
                </a:moveTo>
                <a:cubicBezTo>
                  <a:pt x="31061" y="1"/>
                  <a:pt x="30626" y="53"/>
                  <a:pt x="30178" y="170"/>
                </a:cubicBezTo>
                <a:cubicBezTo>
                  <a:pt x="29161" y="62"/>
                  <a:pt x="28131" y="9"/>
                  <a:pt x="27096" y="9"/>
                </a:cubicBezTo>
                <a:cubicBezTo>
                  <a:pt x="19394" y="9"/>
                  <a:pt x="11413" y="2965"/>
                  <a:pt x="6306" y="8570"/>
                </a:cubicBezTo>
                <a:cubicBezTo>
                  <a:pt x="2968" y="12235"/>
                  <a:pt x="622" y="17071"/>
                  <a:pt x="307" y="22056"/>
                </a:cubicBezTo>
                <a:cubicBezTo>
                  <a:pt x="0" y="26918"/>
                  <a:pt x="1011" y="32768"/>
                  <a:pt x="3993" y="36720"/>
                </a:cubicBezTo>
                <a:cubicBezTo>
                  <a:pt x="7101" y="40841"/>
                  <a:pt x="11732" y="42692"/>
                  <a:pt x="16636" y="43680"/>
                </a:cubicBezTo>
                <a:cubicBezTo>
                  <a:pt x="20165" y="44391"/>
                  <a:pt x="23577" y="44949"/>
                  <a:pt x="26996" y="44949"/>
                </a:cubicBezTo>
                <a:cubicBezTo>
                  <a:pt x="29585" y="44949"/>
                  <a:pt x="32178" y="44629"/>
                  <a:pt x="34829" y="43812"/>
                </a:cubicBezTo>
                <a:cubicBezTo>
                  <a:pt x="43152" y="41248"/>
                  <a:pt x="48579" y="34274"/>
                  <a:pt x="50140" y="26090"/>
                </a:cubicBezTo>
                <a:cubicBezTo>
                  <a:pt x="50384" y="25987"/>
                  <a:pt x="50419" y="25650"/>
                  <a:pt x="50254" y="25451"/>
                </a:cubicBezTo>
                <a:cubicBezTo>
                  <a:pt x="50524" y="23811"/>
                  <a:pt x="50640" y="22148"/>
                  <a:pt x="50600" y="20485"/>
                </a:cubicBezTo>
                <a:cubicBezTo>
                  <a:pt x="50484" y="15790"/>
                  <a:pt x="49253" y="9515"/>
                  <a:pt x="45293" y="6502"/>
                </a:cubicBezTo>
                <a:cubicBezTo>
                  <a:pt x="42643" y="4487"/>
                  <a:pt x="39291" y="3136"/>
                  <a:pt x="36335" y="1632"/>
                </a:cubicBezTo>
                <a:cubicBezTo>
                  <a:pt x="34687" y="791"/>
                  <a:pt x="33150" y="1"/>
                  <a:pt x="3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33"/>
          <p:cNvGrpSpPr/>
          <p:nvPr/>
        </p:nvGrpSpPr>
        <p:grpSpPr>
          <a:xfrm>
            <a:off x="6238259" y="2706843"/>
            <a:ext cx="912215" cy="847504"/>
            <a:chOff x="4015400" y="257675"/>
            <a:chExt cx="1151350" cy="1069675"/>
          </a:xfrm>
        </p:grpSpPr>
        <p:sp>
          <p:nvSpPr>
            <p:cNvPr id="602" name="Google Shape;602;p33"/>
            <p:cNvSpPr/>
            <p:nvPr/>
          </p:nvSpPr>
          <p:spPr>
            <a:xfrm>
              <a:off x="4015400" y="257675"/>
              <a:ext cx="1151350" cy="1069675"/>
            </a:xfrm>
            <a:custGeom>
              <a:avLst/>
              <a:gdLst/>
              <a:ahLst/>
              <a:cxnLst/>
              <a:rect l="l" t="t" r="r" b="b"/>
              <a:pathLst>
                <a:path w="46054" h="42787" extrusionOk="0">
                  <a:moveTo>
                    <a:pt x="36751" y="5758"/>
                  </a:moveTo>
                  <a:cubicBezTo>
                    <a:pt x="39521" y="7917"/>
                    <a:pt x="41600" y="10939"/>
                    <a:pt x="42712" y="14267"/>
                  </a:cubicBezTo>
                  <a:cubicBezTo>
                    <a:pt x="44707" y="20230"/>
                    <a:pt x="43894" y="27419"/>
                    <a:pt x="40444" y="32746"/>
                  </a:cubicBezTo>
                  <a:cubicBezTo>
                    <a:pt x="40367" y="32694"/>
                    <a:pt x="40276" y="32667"/>
                    <a:pt x="40183" y="32667"/>
                  </a:cubicBezTo>
                  <a:cubicBezTo>
                    <a:pt x="40161" y="32667"/>
                    <a:pt x="40138" y="32669"/>
                    <a:pt x="40116" y="32672"/>
                  </a:cubicBezTo>
                  <a:cubicBezTo>
                    <a:pt x="39858" y="32703"/>
                    <a:pt x="39577" y="32747"/>
                    <a:pt x="39303" y="32747"/>
                  </a:cubicBezTo>
                  <a:cubicBezTo>
                    <a:pt x="39094" y="32747"/>
                    <a:pt x="38890" y="32721"/>
                    <a:pt x="38700" y="32645"/>
                  </a:cubicBezTo>
                  <a:cubicBezTo>
                    <a:pt x="38257" y="32468"/>
                    <a:pt x="38275" y="32166"/>
                    <a:pt x="38215" y="31745"/>
                  </a:cubicBezTo>
                  <a:cubicBezTo>
                    <a:pt x="38118" y="31078"/>
                    <a:pt x="37714" y="30611"/>
                    <a:pt x="37245" y="30180"/>
                  </a:cubicBezTo>
                  <a:cubicBezTo>
                    <a:pt x="37276" y="29999"/>
                    <a:pt x="37235" y="29785"/>
                    <a:pt x="37090" y="29663"/>
                  </a:cubicBezTo>
                  <a:cubicBezTo>
                    <a:pt x="36673" y="29310"/>
                    <a:pt x="36335" y="29249"/>
                    <a:pt x="36219" y="28556"/>
                  </a:cubicBezTo>
                  <a:cubicBezTo>
                    <a:pt x="36127" y="28006"/>
                    <a:pt x="36567" y="27278"/>
                    <a:pt x="36521" y="26668"/>
                  </a:cubicBezTo>
                  <a:cubicBezTo>
                    <a:pt x="36491" y="26258"/>
                    <a:pt x="36398" y="25801"/>
                    <a:pt x="36174" y="25446"/>
                  </a:cubicBezTo>
                  <a:cubicBezTo>
                    <a:pt x="36072" y="25287"/>
                    <a:pt x="35381" y="24823"/>
                    <a:pt x="35346" y="24691"/>
                  </a:cubicBezTo>
                  <a:cubicBezTo>
                    <a:pt x="35159" y="23961"/>
                    <a:pt x="36524" y="23017"/>
                    <a:pt x="36559" y="22158"/>
                  </a:cubicBezTo>
                  <a:cubicBezTo>
                    <a:pt x="36585" y="21535"/>
                    <a:pt x="36369" y="21011"/>
                    <a:pt x="35940" y="20647"/>
                  </a:cubicBezTo>
                  <a:cubicBezTo>
                    <a:pt x="35990" y="20512"/>
                    <a:pt x="35993" y="20363"/>
                    <a:pt x="35907" y="20237"/>
                  </a:cubicBezTo>
                  <a:cubicBezTo>
                    <a:pt x="35441" y="19542"/>
                    <a:pt x="34112" y="19033"/>
                    <a:pt x="33340" y="18765"/>
                  </a:cubicBezTo>
                  <a:cubicBezTo>
                    <a:pt x="33044" y="18662"/>
                    <a:pt x="32753" y="18628"/>
                    <a:pt x="32463" y="18628"/>
                  </a:cubicBezTo>
                  <a:cubicBezTo>
                    <a:pt x="31850" y="18628"/>
                    <a:pt x="31247" y="18784"/>
                    <a:pt x="30638" y="18784"/>
                  </a:cubicBezTo>
                  <a:cubicBezTo>
                    <a:pt x="30232" y="18784"/>
                    <a:pt x="29823" y="18714"/>
                    <a:pt x="29406" y="18482"/>
                  </a:cubicBezTo>
                  <a:cubicBezTo>
                    <a:pt x="28895" y="18196"/>
                    <a:pt x="28455" y="17806"/>
                    <a:pt x="27912" y="17577"/>
                  </a:cubicBezTo>
                  <a:cubicBezTo>
                    <a:pt x="27571" y="17433"/>
                    <a:pt x="27066" y="17428"/>
                    <a:pt x="26777" y="17263"/>
                  </a:cubicBezTo>
                  <a:cubicBezTo>
                    <a:pt x="25268" y="16403"/>
                    <a:pt x="26484" y="15311"/>
                    <a:pt x="26546" y="14104"/>
                  </a:cubicBezTo>
                  <a:cubicBezTo>
                    <a:pt x="27320" y="13642"/>
                    <a:pt x="27622" y="13015"/>
                    <a:pt x="27792" y="12098"/>
                  </a:cubicBezTo>
                  <a:cubicBezTo>
                    <a:pt x="27950" y="11239"/>
                    <a:pt x="27812" y="10993"/>
                    <a:pt x="28566" y="10432"/>
                  </a:cubicBezTo>
                  <a:cubicBezTo>
                    <a:pt x="29002" y="10107"/>
                    <a:pt x="29630" y="10015"/>
                    <a:pt x="30107" y="9745"/>
                  </a:cubicBezTo>
                  <a:cubicBezTo>
                    <a:pt x="30772" y="9367"/>
                    <a:pt x="31058" y="8970"/>
                    <a:pt x="31381" y="8321"/>
                  </a:cubicBezTo>
                  <a:cubicBezTo>
                    <a:pt x="31432" y="7269"/>
                    <a:pt x="31963" y="6644"/>
                    <a:pt x="32977" y="6447"/>
                  </a:cubicBezTo>
                  <a:cubicBezTo>
                    <a:pt x="33470" y="6386"/>
                    <a:pt x="33965" y="6355"/>
                    <a:pt x="34462" y="6355"/>
                  </a:cubicBezTo>
                  <a:cubicBezTo>
                    <a:pt x="34618" y="6355"/>
                    <a:pt x="34774" y="6358"/>
                    <a:pt x="34930" y="6364"/>
                  </a:cubicBezTo>
                  <a:cubicBezTo>
                    <a:pt x="35878" y="6325"/>
                    <a:pt x="35815" y="6346"/>
                    <a:pt x="36641" y="5941"/>
                  </a:cubicBezTo>
                  <a:cubicBezTo>
                    <a:pt x="36720" y="5902"/>
                    <a:pt x="36748" y="5832"/>
                    <a:pt x="36751" y="5758"/>
                  </a:cubicBezTo>
                  <a:close/>
                  <a:moveTo>
                    <a:pt x="12725" y="3690"/>
                  </a:moveTo>
                  <a:lnTo>
                    <a:pt x="12725" y="3690"/>
                  </a:lnTo>
                  <a:cubicBezTo>
                    <a:pt x="12312" y="5207"/>
                    <a:pt x="12209" y="6790"/>
                    <a:pt x="12424" y="8345"/>
                  </a:cubicBezTo>
                  <a:cubicBezTo>
                    <a:pt x="12575" y="9446"/>
                    <a:pt x="13081" y="10390"/>
                    <a:pt x="13292" y="11458"/>
                  </a:cubicBezTo>
                  <a:cubicBezTo>
                    <a:pt x="13747" y="13765"/>
                    <a:pt x="12502" y="14185"/>
                    <a:pt x="11509" y="15804"/>
                  </a:cubicBezTo>
                  <a:cubicBezTo>
                    <a:pt x="10779" y="16995"/>
                    <a:pt x="10971" y="19089"/>
                    <a:pt x="10912" y="20406"/>
                  </a:cubicBezTo>
                  <a:cubicBezTo>
                    <a:pt x="10861" y="21579"/>
                    <a:pt x="10853" y="22393"/>
                    <a:pt x="11685" y="23233"/>
                  </a:cubicBezTo>
                  <a:cubicBezTo>
                    <a:pt x="11691" y="23532"/>
                    <a:pt x="11671" y="23857"/>
                    <a:pt x="11839" y="24096"/>
                  </a:cubicBezTo>
                  <a:cubicBezTo>
                    <a:pt x="12123" y="24498"/>
                    <a:pt x="13061" y="24715"/>
                    <a:pt x="13472" y="24860"/>
                  </a:cubicBezTo>
                  <a:cubicBezTo>
                    <a:pt x="14800" y="25333"/>
                    <a:pt x="17647" y="25566"/>
                    <a:pt x="18145" y="27114"/>
                  </a:cubicBezTo>
                  <a:cubicBezTo>
                    <a:pt x="18186" y="27244"/>
                    <a:pt x="18282" y="27324"/>
                    <a:pt x="18393" y="27368"/>
                  </a:cubicBezTo>
                  <a:cubicBezTo>
                    <a:pt x="18421" y="27534"/>
                    <a:pt x="18447" y="27700"/>
                    <a:pt x="18477" y="27866"/>
                  </a:cubicBezTo>
                  <a:cubicBezTo>
                    <a:pt x="18479" y="27878"/>
                    <a:pt x="18480" y="27890"/>
                    <a:pt x="18482" y="27902"/>
                  </a:cubicBezTo>
                  <a:cubicBezTo>
                    <a:pt x="18389" y="28169"/>
                    <a:pt x="18412" y="28427"/>
                    <a:pt x="18539" y="28825"/>
                  </a:cubicBezTo>
                  <a:cubicBezTo>
                    <a:pt x="18675" y="29254"/>
                    <a:pt x="18964" y="29510"/>
                    <a:pt x="19185" y="29878"/>
                  </a:cubicBezTo>
                  <a:cubicBezTo>
                    <a:pt x="19644" y="30645"/>
                    <a:pt x="19977" y="31359"/>
                    <a:pt x="20236" y="32199"/>
                  </a:cubicBezTo>
                  <a:cubicBezTo>
                    <a:pt x="20498" y="33047"/>
                    <a:pt x="20816" y="33556"/>
                    <a:pt x="21488" y="34153"/>
                  </a:cubicBezTo>
                  <a:cubicBezTo>
                    <a:pt x="22722" y="35249"/>
                    <a:pt x="23582" y="35809"/>
                    <a:pt x="23737" y="37616"/>
                  </a:cubicBezTo>
                  <a:cubicBezTo>
                    <a:pt x="23745" y="37700"/>
                    <a:pt x="23779" y="37778"/>
                    <a:pt x="23823" y="37852"/>
                  </a:cubicBezTo>
                  <a:cubicBezTo>
                    <a:pt x="23652" y="37870"/>
                    <a:pt x="23482" y="37878"/>
                    <a:pt x="23311" y="37878"/>
                  </a:cubicBezTo>
                  <a:cubicBezTo>
                    <a:pt x="21254" y="37878"/>
                    <a:pt x="19218" y="36658"/>
                    <a:pt x="17218" y="36062"/>
                  </a:cubicBezTo>
                  <a:cubicBezTo>
                    <a:pt x="14693" y="35309"/>
                    <a:pt x="12546" y="33766"/>
                    <a:pt x="10089" y="32929"/>
                  </a:cubicBezTo>
                  <a:cubicBezTo>
                    <a:pt x="8048" y="30896"/>
                    <a:pt x="9315" y="27212"/>
                    <a:pt x="7973" y="24685"/>
                  </a:cubicBezTo>
                  <a:cubicBezTo>
                    <a:pt x="6752" y="22386"/>
                    <a:pt x="3082" y="24262"/>
                    <a:pt x="1488" y="22482"/>
                  </a:cubicBezTo>
                  <a:cubicBezTo>
                    <a:pt x="1672" y="19922"/>
                    <a:pt x="2191" y="17366"/>
                    <a:pt x="2865" y="15259"/>
                  </a:cubicBezTo>
                  <a:cubicBezTo>
                    <a:pt x="4518" y="10099"/>
                    <a:pt x="8186" y="6137"/>
                    <a:pt x="12725" y="3690"/>
                  </a:cubicBezTo>
                  <a:close/>
                  <a:moveTo>
                    <a:pt x="23350" y="886"/>
                  </a:moveTo>
                  <a:cubicBezTo>
                    <a:pt x="27287" y="2030"/>
                    <a:pt x="31673" y="2533"/>
                    <a:pt x="35202" y="4682"/>
                  </a:cubicBezTo>
                  <a:cubicBezTo>
                    <a:pt x="35574" y="4909"/>
                    <a:pt x="35935" y="5154"/>
                    <a:pt x="36289" y="5410"/>
                  </a:cubicBezTo>
                  <a:cubicBezTo>
                    <a:pt x="35533" y="5192"/>
                    <a:pt x="34685" y="5036"/>
                    <a:pt x="33856" y="5036"/>
                  </a:cubicBezTo>
                  <a:cubicBezTo>
                    <a:pt x="33217" y="5036"/>
                    <a:pt x="32588" y="5129"/>
                    <a:pt x="32021" y="5359"/>
                  </a:cubicBezTo>
                  <a:cubicBezTo>
                    <a:pt x="30643" y="5918"/>
                    <a:pt x="30676" y="6718"/>
                    <a:pt x="30161" y="7911"/>
                  </a:cubicBezTo>
                  <a:cubicBezTo>
                    <a:pt x="29623" y="9164"/>
                    <a:pt x="28135" y="9014"/>
                    <a:pt x="27209" y="9951"/>
                  </a:cubicBezTo>
                  <a:cubicBezTo>
                    <a:pt x="26214" y="10958"/>
                    <a:pt x="26635" y="12500"/>
                    <a:pt x="25822" y="13669"/>
                  </a:cubicBezTo>
                  <a:cubicBezTo>
                    <a:pt x="25742" y="13786"/>
                    <a:pt x="25744" y="13901"/>
                    <a:pt x="25788" y="14000"/>
                  </a:cubicBezTo>
                  <a:cubicBezTo>
                    <a:pt x="25244" y="14957"/>
                    <a:pt x="24353" y="15892"/>
                    <a:pt x="24502" y="17043"/>
                  </a:cubicBezTo>
                  <a:cubicBezTo>
                    <a:pt x="24665" y="18301"/>
                    <a:pt x="25613" y="18272"/>
                    <a:pt x="26627" y="18472"/>
                  </a:cubicBezTo>
                  <a:cubicBezTo>
                    <a:pt x="28115" y="18765"/>
                    <a:pt x="29163" y="20085"/>
                    <a:pt x="30736" y="20085"/>
                  </a:cubicBezTo>
                  <a:cubicBezTo>
                    <a:pt x="30778" y="20085"/>
                    <a:pt x="30821" y="20084"/>
                    <a:pt x="30864" y="20082"/>
                  </a:cubicBezTo>
                  <a:cubicBezTo>
                    <a:pt x="31373" y="20060"/>
                    <a:pt x="31812" y="20009"/>
                    <a:pt x="32249" y="20009"/>
                  </a:cubicBezTo>
                  <a:cubicBezTo>
                    <a:pt x="32693" y="20009"/>
                    <a:pt x="33136" y="20061"/>
                    <a:pt x="33649" y="20248"/>
                  </a:cubicBezTo>
                  <a:cubicBezTo>
                    <a:pt x="34019" y="20382"/>
                    <a:pt x="35016" y="20700"/>
                    <a:pt x="35220" y="20940"/>
                  </a:cubicBezTo>
                  <a:cubicBezTo>
                    <a:pt x="35239" y="20960"/>
                    <a:pt x="35262" y="20977"/>
                    <a:pt x="35286" y="20990"/>
                  </a:cubicBezTo>
                  <a:cubicBezTo>
                    <a:pt x="35632" y="22377"/>
                    <a:pt x="34336" y="22689"/>
                    <a:pt x="33937" y="23850"/>
                  </a:cubicBezTo>
                  <a:cubicBezTo>
                    <a:pt x="33681" y="24594"/>
                    <a:pt x="34010" y="24949"/>
                    <a:pt x="34365" y="25542"/>
                  </a:cubicBezTo>
                  <a:cubicBezTo>
                    <a:pt x="34870" y="26383"/>
                    <a:pt x="35155" y="27165"/>
                    <a:pt x="34998" y="28220"/>
                  </a:cubicBezTo>
                  <a:cubicBezTo>
                    <a:pt x="34938" y="28621"/>
                    <a:pt x="34766" y="29124"/>
                    <a:pt x="34927" y="29536"/>
                  </a:cubicBezTo>
                  <a:cubicBezTo>
                    <a:pt x="35245" y="30345"/>
                    <a:pt x="35901" y="30097"/>
                    <a:pt x="36433" y="30638"/>
                  </a:cubicBezTo>
                  <a:cubicBezTo>
                    <a:pt x="36502" y="30707"/>
                    <a:pt x="36595" y="30750"/>
                    <a:pt x="36693" y="30760"/>
                  </a:cubicBezTo>
                  <a:cubicBezTo>
                    <a:pt x="36927" y="31144"/>
                    <a:pt x="37029" y="31506"/>
                    <a:pt x="37039" y="32025"/>
                  </a:cubicBezTo>
                  <a:cubicBezTo>
                    <a:pt x="37047" y="32478"/>
                    <a:pt x="37149" y="32886"/>
                    <a:pt x="37448" y="33237"/>
                  </a:cubicBezTo>
                  <a:cubicBezTo>
                    <a:pt x="37927" y="33802"/>
                    <a:pt x="38573" y="33958"/>
                    <a:pt x="39247" y="33958"/>
                  </a:cubicBezTo>
                  <a:cubicBezTo>
                    <a:pt x="39365" y="33958"/>
                    <a:pt x="39485" y="33953"/>
                    <a:pt x="39604" y="33945"/>
                  </a:cubicBezTo>
                  <a:lnTo>
                    <a:pt x="39604" y="33945"/>
                  </a:lnTo>
                  <a:cubicBezTo>
                    <a:pt x="38216" y="35751"/>
                    <a:pt x="36487" y="37286"/>
                    <a:pt x="34425" y="38403"/>
                  </a:cubicBezTo>
                  <a:cubicBezTo>
                    <a:pt x="30757" y="40392"/>
                    <a:pt x="26233" y="41422"/>
                    <a:pt x="21730" y="41422"/>
                  </a:cubicBezTo>
                  <a:cubicBezTo>
                    <a:pt x="17421" y="41422"/>
                    <a:pt x="13132" y="40479"/>
                    <a:pt x="9631" y="38528"/>
                  </a:cubicBezTo>
                  <a:cubicBezTo>
                    <a:pt x="6132" y="36578"/>
                    <a:pt x="3217" y="33397"/>
                    <a:pt x="2064" y="29514"/>
                  </a:cubicBezTo>
                  <a:cubicBezTo>
                    <a:pt x="1583" y="27892"/>
                    <a:pt x="1395" y="26029"/>
                    <a:pt x="1420" y="24116"/>
                  </a:cubicBezTo>
                  <a:lnTo>
                    <a:pt x="1420" y="24116"/>
                  </a:lnTo>
                  <a:cubicBezTo>
                    <a:pt x="1538" y="24181"/>
                    <a:pt x="1661" y="24240"/>
                    <a:pt x="1786" y="24292"/>
                  </a:cubicBezTo>
                  <a:cubicBezTo>
                    <a:pt x="2308" y="24506"/>
                    <a:pt x="2886" y="24552"/>
                    <a:pt x="3470" y="24552"/>
                  </a:cubicBezTo>
                  <a:cubicBezTo>
                    <a:pt x="3917" y="24552"/>
                    <a:pt x="4366" y="24525"/>
                    <a:pt x="4796" y="24525"/>
                  </a:cubicBezTo>
                  <a:cubicBezTo>
                    <a:pt x="5976" y="24525"/>
                    <a:pt x="7007" y="24729"/>
                    <a:pt x="7414" y="26254"/>
                  </a:cubicBezTo>
                  <a:cubicBezTo>
                    <a:pt x="7934" y="28203"/>
                    <a:pt x="6751" y="33187"/>
                    <a:pt x="9706" y="33614"/>
                  </a:cubicBezTo>
                  <a:cubicBezTo>
                    <a:pt x="11868" y="36004"/>
                    <a:pt x="15464" y="36812"/>
                    <a:pt x="18394" y="37791"/>
                  </a:cubicBezTo>
                  <a:cubicBezTo>
                    <a:pt x="19829" y="38270"/>
                    <a:pt x="21208" y="39301"/>
                    <a:pt x="22567" y="39301"/>
                  </a:cubicBezTo>
                  <a:cubicBezTo>
                    <a:pt x="23258" y="39301"/>
                    <a:pt x="23944" y="39034"/>
                    <a:pt x="24630" y="38294"/>
                  </a:cubicBezTo>
                  <a:cubicBezTo>
                    <a:pt x="24697" y="38225"/>
                    <a:pt x="24727" y="38127"/>
                    <a:pt x="24711" y="38032"/>
                  </a:cubicBezTo>
                  <a:cubicBezTo>
                    <a:pt x="24745" y="37993"/>
                    <a:pt x="24774" y="37949"/>
                    <a:pt x="24796" y="37902"/>
                  </a:cubicBezTo>
                  <a:cubicBezTo>
                    <a:pt x="25616" y="35974"/>
                    <a:pt x="23626" y="34881"/>
                    <a:pt x="22475" y="33575"/>
                  </a:cubicBezTo>
                  <a:cubicBezTo>
                    <a:pt x="21572" y="32548"/>
                    <a:pt x="21766" y="31461"/>
                    <a:pt x="21198" y="30336"/>
                  </a:cubicBezTo>
                  <a:cubicBezTo>
                    <a:pt x="20663" y="29279"/>
                    <a:pt x="19693" y="28463"/>
                    <a:pt x="19094" y="27425"/>
                  </a:cubicBezTo>
                  <a:cubicBezTo>
                    <a:pt x="19068" y="27382"/>
                    <a:pt x="19028" y="27352"/>
                    <a:pt x="18981" y="27342"/>
                  </a:cubicBezTo>
                  <a:cubicBezTo>
                    <a:pt x="18966" y="27291"/>
                    <a:pt x="18952" y="27240"/>
                    <a:pt x="18937" y="27189"/>
                  </a:cubicBezTo>
                  <a:cubicBezTo>
                    <a:pt x="18964" y="27132"/>
                    <a:pt x="18975" y="27067"/>
                    <a:pt x="18970" y="27003"/>
                  </a:cubicBezTo>
                  <a:cubicBezTo>
                    <a:pt x="18891" y="25927"/>
                    <a:pt x="18059" y="25381"/>
                    <a:pt x="17124" y="24989"/>
                  </a:cubicBezTo>
                  <a:cubicBezTo>
                    <a:pt x="16353" y="24664"/>
                    <a:pt x="15565" y="24355"/>
                    <a:pt x="14773" y="24080"/>
                  </a:cubicBezTo>
                  <a:cubicBezTo>
                    <a:pt x="14190" y="23877"/>
                    <a:pt x="12761" y="23725"/>
                    <a:pt x="12306" y="23137"/>
                  </a:cubicBezTo>
                  <a:cubicBezTo>
                    <a:pt x="12341" y="23061"/>
                    <a:pt x="12343" y="22974"/>
                    <a:pt x="12313" y="22896"/>
                  </a:cubicBezTo>
                  <a:cubicBezTo>
                    <a:pt x="11774" y="21449"/>
                    <a:pt x="12299" y="19497"/>
                    <a:pt x="12486" y="17952"/>
                  </a:cubicBezTo>
                  <a:cubicBezTo>
                    <a:pt x="12726" y="15958"/>
                    <a:pt x="13969" y="15399"/>
                    <a:pt x="14474" y="13708"/>
                  </a:cubicBezTo>
                  <a:cubicBezTo>
                    <a:pt x="14816" y="12559"/>
                    <a:pt x="14522" y="11528"/>
                    <a:pt x="14154" y="10432"/>
                  </a:cubicBezTo>
                  <a:cubicBezTo>
                    <a:pt x="13336" y="7997"/>
                    <a:pt x="12886" y="6037"/>
                    <a:pt x="13202" y="3443"/>
                  </a:cubicBezTo>
                  <a:cubicBezTo>
                    <a:pt x="16322" y="1854"/>
                    <a:pt x="19822" y="966"/>
                    <a:pt x="23350" y="886"/>
                  </a:cubicBezTo>
                  <a:close/>
                  <a:moveTo>
                    <a:pt x="23003" y="1"/>
                  </a:moveTo>
                  <a:cubicBezTo>
                    <a:pt x="22935" y="1"/>
                    <a:pt x="22869" y="23"/>
                    <a:pt x="22815" y="65"/>
                  </a:cubicBezTo>
                  <a:cubicBezTo>
                    <a:pt x="22521" y="52"/>
                    <a:pt x="22227" y="45"/>
                    <a:pt x="21935" y="45"/>
                  </a:cubicBezTo>
                  <a:cubicBezTo>
                    <a:pt x="14199" y="45"/>
                    <a:pt x="7318" y="4714"/>
                    <a:pt x="3294" y="11502"/>
                  </a:cubicBezTo>
                  <a:cubicBezTo>
                    <a:pt x="784" y="15738"/>
                    <a:pt x="0" y="21709"/>
                    <a:pt x="257" y="26582"/>
                  </a:cubicBezTo>
                  <a:cubicBezTo>
                    <a:pt x="478" y="30751"/>
                    <a:pt x="2486" y="34523"/>
                    <a:pt x="5574" y="37295"/>
                  </a:cubicBezTo>
                  <a:cubicBezTo>
                    <a:pt x="9814" y="41103"/>
                    <a:pt x="15726" y="42786"/>
                    <a:pt x="21611" y="42786"/>
                  </a:cubicBezTo>
                  <a:cubicBezTo>
                    <a:pt x="25439" y="42786"/>
                    <a:pt x="29256" y="42074"/>
                    <a:pt x="32594" y="40770"/>
                  </a:cubicBezTo>
                  <a:cubicBezTo>
                    <a:pt x="41648" y="37235"/>
                    <a:pt x="46054" y="27655"/>
                    <a:pt x="45001" y="18246"/>
                  </a:cubicBezTo>
                  <a:cubicBezTo>
                    <a:pt x="44434" y="13168"/>
                    <a:pt x="42068" y="8369"/>
                    <a:pt x="38140" y="5057"/>
                  </a:cubicBezTo>
                  <a:cubicBezTo>
                    <a:pt x="33891" y="1473"/>
                    <a:pt x="28383" y="719"/>
                    <a:pt x="23049" y="4"/>
                  </a:cubicBezTo>
                  <a:cubicBezTo>
                    <a:pt x="23034" y="2"/>
                    <a:pt x="23019" y="1"/>
                    <a:pt x="23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388650" y="700850"/>
              <a:ext cx="106100" cy="91700"/>
            </a:xfrm>
            <a:custGeom>
              <a:avLst/>
              <a:gdLst/>
              <a:ahLst/>
              <a:cxnLst/>
              <a:rect l="l" t="t" r="r" b="b"/>
              <a:pathLst>
                <a:path w="4244" h="3668" extrusionOk="0">
                  <a:moveTo>
                    <a:pt x="2636" y="958"/>
                  </a:moveTo>
                  <a:cubicBezTo>
                    <a:pt x="2937" y="1178"/>
                    <a:pt x="3264" y="1381"/>
                    <a:pt x="3280" y="1789"/>
                  </a:cubicBezTo>
                  <a:cubicBezTo>
                    <a:pt x="3304" y="2393"/>
                    <a:pt x="2795" y="2570"/>
                    <a:pt x="2307" y="2570"/>
                  </a:cubicBezTo>
                  <a:cubicBezTo>
                    <a:pt x="2227" y="2570"/>
                    <a:pt x="2147" y="2566"/>
                    <a:pt x="2071" y="2557"/>
                  </a:cubicBezTo>
                  <a:cubicBezTo>
                    <a:pt x="1920" y="2541"/>
                    <a:pt x="1528" y="2541"/>
                    <a:pt x="1417" y="2420"/>
                  </a:cubicBezTo>
                  <a:cubicBezTo>
                    <a:pt x="1252" y="2244"/>
                    <a:pt x="1572" y="1965"/>
                    <a:pt x="1694" y="1830"/>
                  </a:cubicBezTo>
                  <a:cubicBezTo>
                    <a:pt x="1978" y="1515"/>
                    <a:pt x="2304" y="1230"/>
                    <a:pt x="2636" y="958"/>
                  </a:cubicBezTo>
                  <a:close/>
                  <a:moveTo>
                    <a:pt x="2824" y="1"/>
                  </a:moveTo>
                  <a:cubicBezTo>
                    <a:pt x="2791" y="1"/>
                    <a:pt x="2755" y="5"/>
                    <a:pt x="2718" y="15"/>
                  </a:cubicBezTo>
                  <a:cubicBezTo>
                    <a:pt x="1747" y="263"/>
                    <a:pt x="525" y="1046"/>
                    <a:pt x="277" y="2092"/>
                  </a:cubicBezTo>
                  <a:cubicBezTo>
                    <a:pt x="0" y="3254"/>
                    <a:pt x="1296" y="3668"/>
                    <a:pt x="2208" y="3668"/>
                  </a:cubicBezTo>
                  <a:cubicBezTo>
                    <a:pt x="2226" y="3668"/>
                    <a:pt x="2245" y="3668"/>
                    <a:pt x="2263" y="3667"/>
                  </a:cubicBezTo>
                  <a:cubicBezTo>
                    <a:pt x="3277" y="3650"/>
                    <a:pt x="4210" y="2971"/>
                    <a:pt x="4230" y="1886"/>
                  </a:cubicBezTo>
                  <a:cubicBezTo>
                    <a:pt x="4243" y="1232"/>
                    <a:pt x="3772" y="449"/>
                    <a:pt x="3140" y="273"/>
                  </a:cubicBezTo>
                  <a:cubicBezTo>
                    <a:pt x="3110" y="125"/>
                    <a:pt x="2999" y="1"/>
                    <a:pt x="2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3"/>
          <p:cNvGrpSpPr/>
          <p:nvPr/>
        </p:nvGrpSpPr>
        <p:grpSpPr>
          <a:xfrm>
            <a:off x="4792243" y="3466352"/>
            <a:ext cx="1264216" cy="1169765"/>
            <a:chOff x="1196675" y="238100"/>
            <a:chExt cx="1540600" cy="1425500"/>
          </a:xfrm>
        </p:grpSpPr>
        <p:sp>
          <p:nvSpPr>
            <p:cNvPr id="605" name="Google Shape;605;p33"/>
            <p:cNvSpPr/>
            <p:nvPr/>
          </p:nvSpPr>
          <p:spPr>
            <a:xfrm>
              <a:off x="1465900" y="462425"/>
              <a:ext cx="1068625" cy="974750"/>
            </a:xfrm>
            <a:custGeom>
              <a:avLst/>
              <a:gdLst/>
              <a:ahLst/>
              <a:cxnLst/>
              <a:rect l="l" t="t" r="r" b="b"/>
              <a:pathLst>
                <a:path w="42745" h="38990" extrusionOk="0">
                  <a:moveTo>
                    <a:pt x="22956" y="1357"/>
                  </a:moveTo>
                  <a:cubicBezTo>
                    <a:pt x="24462" y="1357"/>
                    <a:pt x="25952" y="1451"/>
                    <a:pt x="27399" y="1751"/>
                  </a:cubicBezTo>
                  <a:cubicBezTo>
                    <a:pt x="31675" y="2636"/>
                    <a:pt x="35081" y="6168"/>
                    <a:pt x="37269" y="9787"/>
                  </a:cubicBezTo>
                  <a:cubicBezTo>
                    <a:pt x="40800" y="15628"/>
                    <a:pt x="41105" y="23074"/>
                    <a:pt x="37936" y="29149"/>
                  </a:cubicBezTo>
                  <a:cubicBezTo>
                    <a:pt x="36349" y="32189"/>
                    <a:pt x="33906" y="34803"/>
                    <a:pt x="30818" y="36347"/>
                  </a:cubicBezTo>
                  <a:cubicBezTo>
                    <a:pt x="28919" y="37297"/>
                    <a:pt x="26950" y="37647"/>
                    <a:pt x="24960" y="37647"/>
                  </a:cubicBezTo>
                  <a:cubicBezTo>
                    <a:pt x="22242" y="37647"/>
                    <a:pt x="19485" y="36994"/>
                    <a:pt x="16813" y="36324"/>
                  </a:cubicBezTo>
                  <a:cubicBezTo>
                    <a:pt x="13232" y="35426"/>
                    <a:pt x="8749" y="34953"/>
                    <a:pt x="6164" y="32065"/>
                  </a:cubicBezTo>
                  <a:cubicBezTo>
                    <a:pt x="3774" y="29392"/>
                    <a:pt x="1848" y="24483"/>
                    <a:pt x="1827" y="20904"/>
                  </a:cubicBezTo>
                  <a:cubicBezTo>
                    <a:pt x="1801" y="17009"/>
                    <a:pt x="3896" y="11865"/>
                    <a:pt x="5864" y="8529"/>
                  </a:cubicBezTo>
                  <a:cubicBezTo>
                    <a:pt x="8393" y="4242"/>
                    <a:pt x="12194" y="2858"/>
                    <a:pt x="16752" y="1602"/>
                  </a:cubicBezTo>
                  <a:cubicBezTo>
                    <a:pt x="18803" y="1533"/>
                    <a:pt x="20895" y="1357"/>
                    <a:pt x="22956" y="1357"/>
                  </a:cubicBezTo>
                  <a:close/>
                  <a:moveTo>
                    <a:pt x="22906" y="1"/>
                  </a:moveTo>
                  <a:cubicBezTo>
                    <a:pt x="19957" y="1"/>
                    <a:pt x="16958" y="417"/>
                    <a:pt x="14313" y="728"/>
                  </a:cubicBezTo>
                  <a:cubicBezTo>
                    <a:pt x="13943" y="771"/>
                    <a:pt x="13813" y="1140"/>
                    <a:pt x="13936" y="1388"/>
                  </a:cubicBezTo>
                  <a:cubicBezTo>
                    <a:pt x="10891" y="2040"/>
                    <a:pt x="8159" y="3438"/>
                    <a:pt x="6102" y="6006"/>
                  </a:cubicBezTo>
                  <a:cubicBezTo>
                    <a:pt x="3654" y="9063"/>
                    <a:pt x="2411" y="12987"/>
                    <a:pt x="1315" y="16688"/>
                  </a:cubicBezTo>
                  <a:cubicBezTo>
                    <a:pt x="0" y="21120"/>
                    <a:pt x="1059" y="24968"/>
                    <a:pt x="2914" y="29103"/>
                  </a:cubicBezTo>
                  <a:cubicBezTo>
                    <a:pt x="4665" y="33007"/>
                    <a:pt x="7224" y="35141"/>
                    <a:pt x="11331" y="36251"/>
                  </a:cubicBezTo>
                  <a:cubicBezTo>
                    <a:pt x="15610" y="37408"/>
                    <a:pt x="20272" y="38990"/>
                    <a:pt x="24808" y="38990"/>
                  </a:cubicBezTo>
                  <a:cubicBezTo>
                    <a:pt x="25441" y="38990"/>
                    <a:pt x="26072" y="38959"/>
                    <a:pt x="26699" y="38892"/>
                  </a:cubicBezTo>
                  <a:cubicBezTo>
                    <a:pt x="30626" y="38471"/>
                    <a:pt x="34180" y="36278"/>
                    <a:pt x="36705" y="33296"/>
                  </a:cubicBezTo>
                  <a:cubicBezTo>
                    <a:pt x="41493" y="27639"/>
                    <a:pt x="42745" y="19308"/>
                    <a:pt x="40035" y="12438"/>
                  </a:cubicBezTo>
                  <a:cubicBezTo>
                    <a:pt x="38368" y="8207"/>
                    <a:pt x="35198" y="3979"/>
                    <a:pt x="31165" y="1757"/>
                  </a:cubicBezTo>
                  <a:cubicBezTo>
                    <a:pt x="28730" y="414"/>
                    <a:pt x="25843" y="1"/>
                    <a:pt x="229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601025" y="741800"/>
              <a:ext cx="81525" cy="107250"/>
            </a:xfrm>
            <a:custGeom>
              <a:avLst/>
              <a:gdLst/>
              <a:ahLst/>
              <a:cxnLst/>
              <a:rect l="l" t="t" r="r" b="b"/>
              <a:pathLst>
                <a:path w="3261" h="4290" extrusionOk="0">
                  <a:moveTo>
                    <a:pt x="2585" y="0"/>
                  </a:moveTo>
                  <a:cubicBezTo>
                    <a:pt x="2482" y="0"/>
                    <a:pt x="2373" y="32"/>
                    <a:pt x="2263" y="106"/>
                  </a:cubicBezTo>
                  <a:cubicBezTo>
                    <a:pt x="1739" y="457"/>
                    <a:pt x="1384" y="1052"/>
                    <a:pt x="1042" y="1573"/>
                  </a:cubicBezTo>
                  <a:cubicBezTo>
                    <a:pt x="696" y="2097"/>
                    <a:pt x="168" y="2676"/>
                    <a:pt x="71" y="3306"/>
                  </a:cubicBezTo>
                  <a:cubicBezTo>
                    <a:pt x="1" y="3766"/>
                    <a:pt x="356" y="4290"/>
                    <a:pt x="805" y="4290"/>
                  </a:cubicBezTo>
                  <a:cubicBezTo>
                    <a:pt x="927" y="4290"/>
                    <a:pt x="1055" y="4251"/>
                    <a:pt x="1185" y="4162"/>
                  </a:cubicBezTo>
                  <a:cubicBezTo>
                    <a:pt x="1735" y="3787"/>
                    <a:pt x="2017" y="3161"/>
                    <a:pt x="2351" y="2598"/>
                  </a:cubicBezTo>
                  <a:cubicBezTo>
                    <a:pt x="2672" y="2061"/>
                    <a:pt x="3116" y="1459"/>
                    <a:pt x="3205" y="832"/>
                  </a:cubicBezTo>
                  <a:cubicBezTo>
                    <a:pt x="3261" y="440"/>
                    <a:pt x="2965" y="0"/>
                    <a:pt x="2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692650" y="643850"/>
              <a:ext cx="57750" cy="57275"/>
            </a:xfrm>
            <a:custGeom>
              <a:avLst/>
              <a:gdLst/>
              <a:ahLst/>
              <a:cxnLst/>
              <a:rect l="l" t="t" r="r" b="b"/>
              <a:pathLst>
                <a:path w="2310" h="2291" extrusionOk="0">
                  <a:moveTo>
                    <a:pt x="1584" y="0"/>
                  </a:moveTo>
                  <a:cubicBezTo>
                    <a:pt x="1219" y="0"/>
                    <a:pt x="844" y="248"/>
                    <a:pt x="586" y="480"/>
                  </a:cubicBezTo>
                  <a:cubicBezTo>
                    <a:pt x="418" y="631"/>
                    <a:pt x="268" y="818"/>
                    <a:pt x="169" y="1022"/>
                  </a:cubicBezTo>
                  <a:cubicBezTo>
                    <a:pt x="24" y="1321"/>
                    <a:pt x="1" y="1535"/>
                    <a:pt x="46" y="1864"/>
                  </a:cubicBezTo>
                  <a:cubicBezTo>
                    <a:pt x="76" y="2087"/>
                    <a:pt x="334" y="2263"/>
                    <a:pt x="536" y="2286"/>
                  </a:cubicBezTo>
                  <a:cubicBezTo>
                    <a:pt x="562" y="2289"/>
                    <a:pt x="588" y="2290"/>
                    <a:pt x="613" y="2290"/>
                  </a:cubicBezTo>
                  <a:cubicBezTo>
                    <a:pt x="821" y="2290"/>
                    <a:pt x="1013" y="2188"/>
                    <a:pt x="1125" y="2004"/>
                  </a:cubicBezTo>
                  <a:lnTo>
                    <a:pt x="1125" y="2004"/>
                  </a:lnTo>
                  <a:cubicBezTo>
                    <a:pt x="1113" y="2016"/>
                    <a:pt x="1106" y="2022"/>
                    <a:pt x="1105" y="2022"/>
                  </a:cubicBezTo>
                  <a:cubicBezTo>
                    <a:pt x="1102" y="2022"/>
                    <a:pt x="1120" y="1999"/>
                    <a:pt x="1160" y="1954"/>
                  </a:cubicBezTo>
                  <a:cubicBezTo>
                    <a:pt x="1216" y="1891"/>
                    <a:pt x="1256" y="1815"/>
                    <a:pt x="1276" y="1732"/>
                  </a:cubicBezTo>
                  <a:cubicBezTo>
                    <a:pt x="1276" y="1732"/>
                    <a:pt x="1324" y="1600"/>
                    <a:pt x="1322" y="1600"/>
                  </a:cubicBezTo>
                  <a:lnTo>
                    <a:pt x="1322" y="1600"/>
                  </a:lnTo>
                  <a:cubicBezTo>
                    <a:pt x="1322" y="1600"/>
                    <a:pt x="1321" y="1601"/>
                    <a:pt x="1320" y="1603"/>
                  </a:cubicBezTo>
                  <a:lnTo>
                    <a:pt x="1320" y="1603"/>
                  </a:lnTo>
                  <a:cubicBezTo>
                    <a:pt x="1367" y="1497"/>
                    <a:pt x="1435" y="1367"/>
                    <a:pt x="1501" y="1283"/>
                  </a:cubicBezTo>
                  <a:cubicBezTo>
                    <a:pt x="1647" y="1096"/>
                    <a:pt x="1920" y="969"/>
                    <a:pt x="2054" y="761"/>
                  </a:cubicBezTo>
                  <a:cubicBezTo>
                    <a:pt x="2309" y="508"/>
                    <a:pt x="2190" y="86"/>
                    <a:pt x="1811" y="35"/>
                  </a:cubicBezTo>
                  <a:cubicBezTo>
                    <a:pt x="1737" y="11"/>
                    <a:pt x="1661" y="0"/>
                    <a:pt x="1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196675" y="238100"/>
              <a:ext cx="1540600" cy="1425500"/>
            </a:xfrm>
            <a:custGeom>
              <a:avLst/>
              <a:gdLst/>
              <a:ahLst/>
              <a:cxnLst/>
              <a:rect l="l" t="t" r="r" b="b"/>
              <a:pathLst>
                <a:path w="61624" h="57020" extrusionOk="0">
                  <a:moveTo>
                    <a:pt x="35628" y="1650"/>
                  </a:moveTo>
                  <a:cubicBezTo>
                    <a:pt x="36976" y="4804"/>
                    <a:pt x="39814" y="6315"/>
                    <a:pt x="42890" y="6315"/>
                  </a:cubicBezTo>
                  <a:cubicBezTo>
                    <a:pt x="44486" y="6315"/>
                    <a:pt x="46146" y="5908"/>
                    <a:pt x="47695" y="5113"/>
                  </a:cubicBezTo>
                  <a:lnTo>
                    <a:pt x="47695" y="5113"/>
                  </a:lnTo>
                  <a:cubicBezTo>
                    <a:pt x="47450" y="9891"/>
                    <a:pt x="54895" y="12165"/>
                    <a:pt x="58877" y="12228"/>
                  </a:cubicBezTo>
                  <a:cubicBezTo>
                    <a:pt x="56892" y="15531"/>
                    <a:pt x="55254" y="21917"/>
                    <a:pt x="59943" y="22353"/>
                  </a:cubicBezTo>
                  <a:cubicBezTo>
                    <a:pt x="58273" y="23756"/>
                    <a:pt x="57509" y="26265"/>
                    <a:pt x="57530" y="28357"/>
                  </a:cubicBezTo>
                  <a:cubicBezTo>
                    <a:pt x="57542" y="29649"/>
                    <a:pt x="57976" y="32272"/>
                    <a:pt x="59318" y="32980"/>
                  </a:cubicBezTo>
                  <a:cubicBezTo>
                    <a:pt x="57540" y="34867"/>
                    <a:pt x="55794" y="37041"/>
                    <a:pt x="55451" y="39629"/>
                  </a:cubicBezTo>
                  <a:cubicBezTo>
                    <a:pt x="55194" y="41566"/>
                    <a:pt x="54822" y="44572"/>
                    <a:pt x="55890" y="46463"/>
                  </a:cubicBezTo>
                  <a:cubicBezTo>
                    <a:pt x="55533" y="46387"/>
                    <a:pt x="55179" y="46351"/>
                    <a:pt x="54831" y="46351"/>
                  </a:cubicBezTo>
                  <a:cubicBezTo>
                    <a:pt x="51262" y="46351"/>
                    <a:pt x="48273" y="50128"/>
                    <a:pt x="48096" y="53638"/>
                  </a:cubicBezTo>
                  <a:cubicBezTo>
                    <a:pt x="46029" y="51764"/>
                    <a:pt x="41737" y="50299"/>
                    <a:pt x="38044" y="50299"/>
                  </a:cubicBezTo>
                  <a:cubicBezTo>
                    <a:pt x="34768" y="50299"/>
                    <a:pt x="31963" y="51451"/>
                    <a:pt x="31597" y="54494"/>
                  </a:cubicBezTo>
                  <a:cubicBezTo>
                    <a:pt x="30125" y="53530"/>
                    <a:pt x="28413" y="53050"/>
                    <a:pt x="26703" y="53050"/>
                  </a:cubicBezTo>
                  <a:cubicBezTo>
                    <a:pt x="24575" y="53050"/>
                    <a:pt x="22450" y="53794"/>
                    <a:pt x="20794" y="55272"/>
                  </a:cubicBezTo>
                  <a:cubicBezTo>
                    <a:pt x="19216" y="51984"/>
                    <a:pt x="16003" y="49915"/>
                    <a:pt x="12416" y="49915"/>
                  </a:cubicBezTo>
                  <a:cubicBezTo>
                    <a:pt x="12203" y="49915"/>
                    <a:pt x="11990" y="49922"/>
                    <a:pt x="11775" y="49937"/>
                  </a:cubicBezTo>
                  <a:cubicBezTo>
                    <a:pt x="13945" y="45168"/>
                    <a:pt x="10616" y="39131"/>
                    <a:pt x="5530" y="39131"/>
                  </a:cubicBezTo>
                  <a:cubicBezTo>
                    <a:pt x="5096" y="39131"/>
                    <a:pt x="4650" y="39175"/>
                    <a:pt x="4194" y="39267"/>
                  </a:cubicBezTo>
                  <a:cubicBezTo>
                    <a:pt x="6959" y="36627"/>
                    <a:pt x="4619" y="31827"/>
                    <a:pt x="2061" y="29236"/>
                  </a:cubicBezTo>
                  <a:cubicBezTo>
                    <a:pt x="4664" y="28496"/>
                    <a:pt x="6826" y="26514"/>
                    <a:pt x="7497" y="23801"/>
                  </a:cubicBezTo>
                  <a:cubicBezTo>
                    <a:pt x="8066" y="21501"/>
                    <a:pt x="7429" y="18105"/>
                    <a:pt x="5384" y="16604"/>
                  </a:cubicBezTo>
                  <a:cubicBezTo>
                    <a:pt x="7270" y="16577"/>
                    <a:pt x="9149" y="16038"/>
                    <a:pt x="10392" y="14507"/>
                  </a:cubicBezTo>
                  <a:cubicBezTo>
                    <a:pt x="11899" y="12648"/>
                    <a:pt x="11901" y="10105"/>
                    <a:pt x="11697" y="7804"/>
                  </a:cubicBezTo>
                  <a:lnTo>
                    <a:pt x="11697" y="7804"/>
                  </a:lnTo>
                  <a:cubicBezTo>
                    <a:pt x="12807" y="8211"/>
                    <a:pt x="13784" y="8431"/>
                    <a:pt x="14735" y="8431"/>
                  </a:cubicBezTo>
                  <a:cubicBezTo>
                    <a:pt x="16113" y="8431"/>
                    <a:pt x="17435" y="7967"/>
                    <a:pt x="19019" y="6933"/>
                  </a:cubicBezTo>
                  <a:cubicBezTo>
                    <a:pt x="20811" y="5761"/>
                    <a:pt x="22873" y="4166"/>
                    <a:pt x="23281" y="1975"/>
                  </a:cubicBezTo>
                  <a:cubicBezTo>
                    <a:pt x="24707" y="3536"/>
                    <a:pt x="26561" y="4170"/>
                    <a:pt x="28497" y="4170"/>
                  </a:cubicBezTo>
                  <a:cubicBezTo>
                    <a:pt x="30986" y="4170"/>
                    <a:pt x="33609" y="3122"/>
                    <a:pt x="35628" y="1650"/>
                  </a:cubicBezTo>
                  <a:close/>
                  <a:moveTo>
                    <a:pt x="35933" y="0"/>
                  </a:moveTo>
                  <a:cubicBezTo>
                    <a:pt x="35772" y="0"/>
                    <a:pt x="35605" y="58"/>
                    <a:pt x="35465" y="173"/>
                  </a:cubicBezTo>
                  <a:cubicBezTo>
                    <a:pt x="33401" y="1870"/>
                    <a:pt x="31195" y="2773"/>
                    <a:pt x="28976" y="2773"/>
                  </a:cubicBezTo>
                  <a:cubicBezTo>
                    <a:pt x="27075" y="2773"/>
                    <a:pt x="25165" y="2111"/>
                    <a:pt x="23326" y="719"/>
                  </a:cubicBezTo>
                  <a:cubicBezTo>
                    <a:pt x="23269" y="676"/>
                    <a:pt x="23200" y="654"/>
                    <a:pt x="23130" y="654"/>
                  </a:cubicBezTo>
                  <a:cubicBezTo>
                    <a:pt x="23125" y="654"/>
                    <a:pt x="23119" y="655"/>
                    <a:pt x="23114" y="655"/>
                  </a:cubicBezTo>
                  <a:cubicBezTo>
                    <a:pt x="23043" y="617"/>
                    <a:pt x="22963" y="597"/>
                    <a:pt x="22882" y="597"/>
                  </a:cubicBezTo>
                  <a:cubicBezTo>
                    <a:pt x="22697" y="597"/>
                    <a:pt x="22510" y="701"/>
                    <a:pt x="22436" y="926"/>
                  </a:cubicBezTo>
                  <a:cubicBezTo>
                    <a:pt x="21715" y="3108"/>
                    <a:pt x="20572" y="4411"/>
                    <a:pt x="18697" y="5698"/>
                  </a:cubicBezTo>
                  <a:cubicBezTo>
                    <a:pt x="18148" y="6074"/>
                    <a:pt x="17561" y="6468"/>
                    <a:pt x="16973" y="6784"/>
                  </a:cubicBezTo>
                  <a:cubicBezTo>
                    <a:pt x="16242" y="7177"/>
                    <a:pt x="15525" y="7334"/>
                    <a:pt x="14815" y="7334"/>
                  </a:cubicBezTo>
                  <a:cubicBezTo>
                    <a:pt x="13640" y="7334"/>
                    <a:pt x="12485" y="6904"/>
                    <a:pt x="11319" y="6406"/>
                  </a:cubicBezTo>
                  <a:cubicBezTo>
                    <a:pt x="11233" y="6369"/>
                    <a:pt x="11135" y="6351"/>
                    <a:pt x="11036" y="6351"/>
                  </a:cubicBezTo>
                  <a:cubicBezTo>
                    <a:pt x="10720" y="6351"/>
                    <a:pt x="10395" y="6536"/>
                    <a:pt x="10435" y="6913"/>
                  </a:cubicBezTo>
                  <a:cubicBezTo>
                    <a:pt x="10642" y="8866"/>
                    <a:pt x="10883" y="11021"/>
                    <a:pt x="10023" y="12854"/>
                  </a:cubicBezTo>
                  <a:cubicBezTo>
                    <a:pt x="8871" y="15307"/>
                    <a:pt x="6282" y="15477"/>
                    <a:pt x="3970" y="16077"/>
                  </a:cubicBezTo>
                  <a:cubicBezTo>
                    <a:pt x="3695" y="16149"/>
                    <a:pt x="3780" y="16516"/>
                    <a:pt x="4032" y="16543"/>
                  </a:cubicBezTo>
                  <a:cubicBezTo>
                    <a:pt x="4043" y="16544"/>
                    <a:pt x="4052" y="16544"/>
                    <a:pt x="4061" y="16545"/>
                  </a:cubicBezTo>
                  <a:cubicBezTo>
                    <a:pt x="4062" y="16617"/>
                    <a:pt x="4083" y="16687"/>
                    <a:pt x="4120" y="16748"/>
                  </a:cubicBezTo>
                  <a:cubicBezTo>
                    <a:pt x="5437" y="18882"/>
                    <a:pt x="6925" y="20470"/>
                    <a:pt x="6360" y="23220"/>
                  </a:cubicBezTo>
                  <a:cubicBezTo>
                    <a:pt x="5775" y="26069"/>
                    <a:pt x="3420" y="27916"/>
                    <a:pt x="612" y="28299"/>
                  </a:cubicBezTo>
                  <a:cubicBezTo>
                    <a:pt x="179" y="28359"/>
                    <a:pt x="0" y="29053"/>
                    <a:pt x="343" y="29318"/>
                  </a:cubicBezTo>
                  <a:cubicBezTo>
                    <a:pt x="3695" y="31918"/>
                    <a:pt x="5508" y="36056"/>
                    <a:pt x="2671" y="39690"/>
                  </a:cubicBezTo>
                  <a:cubicBezTo>
                    <a:pt x="2618" y="39757"/>
                    <a:pt x="2597" y="39843"/>
                    <a:pt x="2613" y="39928"/>
                  </a:cubicBezTo>
                  <a:cubicBezTo>
                    <a:pt x="2492" y="40221"/>
                    <a:pt x="2683" y="40596"/>
                    <a:pt x="3070" y="40596"/>
                  </a:cubicBezTo>
                  <a:cubicBezTo>
                    <a:pt x="3104" y="40596"/>
                    <a:pt x="3140" y="40593"/>
                    <a:pt x="3177" y="40587"/>
                  </a:cubicBezTo>
                  <a:cubicBezTo>
                    <a:pt x="3629" y="40512"/>
                    <a:pt x="4075" y="40475"/>
                    <a:pt x="4511" y="40475"/>
                  </a:cubicBezTo>
                  <a:cubicBezTo>
                    <a:pt x="9648" y="40475"/>
                    <a:pt x="13382" y="45507"/>
                    <a:pt x="10074" y="50400"/>
                  </a:cubicBezTo>
                  <a:cubicBezTo>
                    <a:pt x="9773" y="50845"/>
                    <a:pt x="10200" y="51337"/>
                    <a:pt x="10656" y="51337"/>
                  </a:cubicBezTo>
                  <a:cubicBezTo>
                    <a:pt x="10698" y="51337"/>
                    <a:pt x="10741" y="51333"/>
                    <a:pt x="10783" y="51324"/>
                  </a:cubicBezTo>
                  <a:cubicBezTo>
                    <a:pt x="11329" y="51209"/>
                    <a:pt x="11877" y="51153"/>
                    <a:pt x="12421" y="51153"/>
                  </a:cubicBezTo>
                  <a:cubicBezTo>
                    <a:pt x="15762" y="51153"/>
                    <a:pt x="18904" y="53256"/>
                    <a:pt x="19963" y="56554"/>
                  </a:cubicBezTo>
                  <a:cubicBezTo>
                    <a:pt x="20056" y="56842"/>
                    <a:pt x="20321" y="57019"/>
                    <a:pt x="20593" y="57019"/>
                  </a:cubicBezTo>
                  <a:cubicBezTo>
                    <a:pt x="20747" y="57019"/>
                    <a:pt x="20903" y="56962"/>
                    <a:pt x="21030" y="56835"/>
                  </a:cubicBezTo>
                  <a:cubicBezTo>
                    <a:pt x="22751" y="55119"/>
                    <a:pt x="24997" y="54244"/>
                    <a:pt x="27262" y="54244"/>
                  </a:cubicBezTo>
                  <a:cubicBezTo>
                    <a:pt x="28733" y="54244"/>
                    <a:pt x="30211" y="54614"/>
                    <a:pt x="31559" y="55361"/>
                  </a:cubicBezTo>
                  <a:cubicBezTo>
                    <a:pt x="31583" y="55714"/>
                    <a:pt x="31853" y="55898"/>
                    <a:pt x="32133" y="55898"/>
                  </a:cubicBezTo>
                  <a:cubicBezTo>
                    <a:pt x="32208" y="55898"/>
                    <a:pt x="32284" y="55885"/>
                    <a:pt x="32355" y="55858"/>
                  </a:cubicBezTo>
                  <a:cubicBezTo>
                    <a:pt x="32418" y="55901"/>
                    <a:pt x="32483" y="55939"/>
                    <a:pt x="32544" y="55985"/>
                  </a:cubicBezTo>
                  <a:cubicBezTo>
                    <a:pt x="32592" y="56020"/>
                    <a:pt x="32641" y="56036"/>
                    <a:pt x="32689" y="56036"/>
                  </a:cubicBezTo>
                  <a:cubicBezTo>
                    <a:pt x="32905" y="56036"/>
                    <a:pt x="33082" y="55717"/>
                    <a:pt x="32894" y="55533"/>
                  </a:cubicBezTo>
                  <a:cubicBezTo>
                    <a:pt x="32848" y="55489"/>
                    <a:pt x="32798" y="55451"/>
                    <a:pt x="32752" y="55409"/>
                  </a:cubicBezTo>
                  <a:cubicBezTo>
                    <a:pt x="33784" y="52530"/>
                    <a:pt x="35889" y="51862"/>
                    <a:pt x="38404" y="51862"/>
                  </a:cubicBezTo>
                  <a:cubicBezTo>
                    <a:pt x="39110" y="51862"/>
                    <a:pt x="39847" y="51915"/>
                    <a:pt x="40603" y="51986"/>
                  </a:cubicBezTo>
                  <a:cubicBezTo>
                    <a:pt x="43515" y="52261"/>
                    <a:pt x="45955" y="53192"/>
                    <a:pt x="48428" y="54718"/>
                  </a:cubicBezTo>
                  <a:cubicBezTo>
                    <a:pt x="48464" y="54741"/>
                    <a:pt x="48504" y="54751"/>
                    <a:pt x="48544" y="54751"/>
                  </a:cubicBezTo>
                  <a:cubicBezTo>
                    <a:pt x="48723" y="54751"/>
                    <a:pt x="48900" y="54543"/>
                    <a:pt x="48774" y="54372"/>
                  </a:cubicBezTo>
                  <a:cubicBezTo>
                    <a:pt x="48762" y="54358"/>
                    <a:pt x="48747" y="54343"/>
                    <a:pt x="48737" y="54328"/>
                  </a:cubicBezTo>
                  <a:cubicBezTo>
                    <a:pt x="48859" y="54300"/>
                    <a:pt x="48972" y="54230"/>
                    <a:pt x="49042" y="54098"/>
                  </a:cubicBezTo>
                  <a:cubicBezTo>
                    <a:pt x="49915" y="52438"/>
                    <a:pt x="50056" y="50556"/>
                    <a:pt x="51458" y="49160"/>
                  </a:cubicBezTo>
                  <a:cubicBezTo>
                    <a:pt x="52873" y="47751"/>
                    <a:pt x="54761" y="47425"/>
                    <a:pt x="56675" y="47386"/>
                  </a:cubicBezTo>
                  <a:cubicBezTo>
                    <a:pt x="56743" y="47415"/>
                    <a:pt x="56817" y="47429"/>
                    <a:pt x="56891" y="47429"/>
                  </a:cubicBezTo>
                  <a:cubicBezTo>
                    <a:pt x="57212" y="47429"/>
                    <a:pt x="57538" y="47172"/>
                    <a:pt x="57393" y="46807"/>
                  </a:cubicBezTo>
                  <a:cubicBezTo>
                    <a:pt x="56522" y="44606"/>
                    <a:pt x="56367" y="41515"/>
                    <a:pt x="56893" y="39164"/>
                  </a:cubicBezTo>
                  <a:cubicBezTo>
                    <a:pt x="57380" y="36991"/>
                    <a:pt x="59141" y="34995"/>
                    <a:pt x="60395" y="33119"/>
                  </a:cubicBezTo>
                  <a:cubicBezTo>
                    <a:pt x="60452" y="33108"/>
                    <a:pt x="60508" y="33105"/>
                    <a:pt x="60568" y="33088"/>
                  </a:cubicBezTo>
                  <a:cubicBezTo>
                    <a:pt x="60948" y="32980"/>
                    <a:pt x="61069" y="32392"/>
                    <a:pt x="60683" y="32200"/>
                  </a:cubicBezTo>
                  <a:cubicBezTo>
                    <a:pt x="58778" y="31253"/>
                    <a:pt x="58721" y="28332"/>
                    <a:pt x="59130" y="26539"/>
                  </a:cubicBezTo>
                  <a:cubicBezTo>
                    <a:pt x="59518" y="24836"/>
                    <a:pt x="60528" y="23623"/>
                    <a:pt x="61468" y="22213"/>
                  </a:cubicBezTo>
                  <a:cubicBezTo>
                    <a:pt x="61624" y="21978"/>
                    <a:pt x="61468" y="21758"/>
                    <a:pt x="61256" y="21687"/>
                  </a:cubicBezTo>
                  <a:cubicBezTo>
                    <a:pt x="61221" y="21586"/>
                    <a:pt x="61150" y="21494"/>
                    <a:pt x="61030" y="21431"/>
                  </a:cubicBezTo>
                  <a:cubicBezTo>
                    <a:pt x="60399" y="21103"/>
                    <a:pt x="59439" y="20954"/>
                    <a:pt x="58914" y="20514"/>
                  </a:cubicBezTo>
                  <a:cubicBezTo>
                    <a:pt x="57818" y="19594"/>
                    <a:pt x="58337" y="17877"/>
                    <a:pt x="58563" y="16749"/>
                  </a:cubicBezTo>
                  <a:cubicBezTo>
                    <a:pt x="58928" y="14930"/>
                    <a:pt x="59684" y="13273"/>
                    <a:pt x="60269" y="11523"/>
                  </a:cubicBezTo>
                  <a:cubicBezTo>
                    <a:pt x="60355" y="11268"/>
                    <a:pt x="60109" y="11031"/>
                    <a:pt x="59873" y="11031"/>
                  </a:cubicBezTo>
                  <a:cubicBezTo>
                    <a:pt x="59783" y="11031"/>
                    <a:pt x="59694" y="11066"/>
                    <a:pt x="59626" y="11148"/>
                  </a:cubicBezTo>
                  <a:cubicBezTo>
                    <a:pt x="59621" y="11155"/>
                    <a:pt x="59615" y="11163"/>
                    <a:pt x="59610" y="11169"/>
                  </a:cubicBezTo>
                  <a:cubicBezTo>
                    <a:pt x="57174" y="10453"/>
                    <a:pt x="54681" y="10485"/>
                    <a:pt x="52377" y="9241"/>
                  </a:cubicBezTo>
                  <a:cubicBezTo>
                    <a:pt x="50202" y="8066"/>
                    <a:pt x="49366" y="6288"/>
                    <a:pt x="48252" y="4227"/>
                  </a:cubicBezTo>
                  <a:cubicBezTo>
                    <a:pt x="48210" y="4149"/>
                    <a:pt x="48133" y="4115"/>
                    <a:pt x="48054" y="4115"/>
                  </a:cubicBezTo>
                  <a:cubicBezTo>
                    <a:pt x="48009" y="4115"/>
                    <a:pt x="47964" y="4126"/>
                    <a:pt x="47924" y="4146"/>
                  </a:cubicBezTo>
                  <a:cubicBezTo>
                    <a:pt x="47859" y="4114"/>
                    <a:pt x="47787" y="4098"/>
                    <a:pt x="47715" y="4098"/>
                  </a:cubicBezTo>
                  <a:cubicBezTo>
                    <a:pt x="47687" y="4098"/>
                    <a:pt x="47659" y="4100"/>
                    <a:pt x="47631" y="4106"/>
                  </a:cubicBezTo>
                  <a:cubicBezTo>
                    <a:pt x="45881" y="4432"/>
                    <a:pt x="44241" y="5143"/>
                    <a:pt x="42489" y="5143"/>
                  </a:cubicBezTo>
                  <a:cubicBezTo>
                    <a:pt x="41984" y="5143"/>
                    <a:pt x="41470" y="5084"/>
                    <a:pt x="40942" y="4940"/>
                  </a:cubicBezTo>
                  <a:cubicBezTo>
                    <a:pt x="38724" y="4335"/>
                    <a:pt x="37168" y="2614"/>
                    <a:pt x="36527" y="453"/>
                  </a:cubicBezTo>
                  <a:cubicBezTo>
                    <a:pt x="36437" y="150"/>
                    <a:pt x="36193" y="0"/>
                    <a:pt x="359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3"/>
          <p:cNvSpPr txBox="1">
            <a:spLocks noGrp="1"/>
          </p:cNvSpPr>
          <p:nvPr>
            <p:ph type="title"/>
          </p:nvPr>
        </p:nvSpPr>
        <p:spPr>
          <a:xfrm>
            <a:off x="635425" y="403200"/>
            <a:ext cx="3413700" cy="1372800"/>
          </a:xfrm>
          <a:prstGeom prst="rect">
            <a:avLst/>
          </a:prstGeom>
        </p:spPr>
        <p:txBody>
          <a:bodyPr spcFirstLastPara="1" wrap="square" lIns="91425" tIns="91425" rIns="91425" bIns="91425" anchor="t" anchorCtr="0">
            <a:noAutofit/>
          </a:bodyPr>
          <a:lstStyle/>
          <a:p>
            <a:pPr marL="0" marR="0" lvl="0" indent="0" algn="l" rtl="1">
              <a:lnSpc>
                <a:spcPct val="100000"/>
              </a:lnSpc>
              <a:spcBef>
                <a:spcPts val="0"/>
              </a:spcBef>
              <a:spcAft>
                <a:spcPts val="0"/>
              </a:spcAft>
              <a:buClr>
                <a:schemeClr val="lt2"/>
              </a:buClr>
              <a:buSzPts val="3600"/>
              <a:buFont typeface="Love Ya Like A Sister"/>
              <a:buNone/>
            </a:pPr>
            <a:r>
              <a:rPr lang="en-US" dirty="0"/>
              <a:t>Data Catalogue or Archive</a:t>
            </a:r>
            <a:endParaRPr dirty="0"/>
          </a:p>
        </p:txBody>
      </p:sp>
    </p:spTree>
    <p:extLst>
      <p:ext uri="{BB962C8B-B14F-4D97-AF65-F5344CB8AC3E}">
        <p14:creationId xmlns:p14="http://schemas.microsoft.com/office/powerpoint/2010/main" val="425183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28"/>
          <p:cNvSpPr txBox="1">
            <a:spLocks noGrp="1"/>
          </p:cNvSpPr>
          <p:nvPr>
            <p:ph type="body" idx="1"/>
          </p:nvPr>
        </p:nvSpPr>
        <p:spPr>
          <a:xfrm>
            <a:off x="635425" y="1262700"/>
            <a:ext cx="7374600" cy="3155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a:p>
            <a:pPr marL="457200" lvl="0" indent="-311150" algn="l" rtl="0">
              <a:lnSpc>
                <a:spcPct val="100000"/>
              </a:lnSpc>
              <a:spcBef>
                <a:spcPts val="0"/>
              </a:spcBef>
              <a:spcAft>
                <a:spcPts val="0"/>
              </a:spcAft>
              <a:buClr>
                <a:schemeClr val="lt2"/>
              </a:buClr>
              <a:buSzPts val="1300"/>
              <a:buAutoNum type="arabicPeriod"/>
            </a:pPr>
            <a:r>
              <a:rPr lang="en-US" dirty="0"/>
              <a:t>Astronomical Data IS A REAL BIG DATA</a:t>
            </a:r>
            <a:endParaRPr b="1" dirty="0"/>
          </a:p>
          <a:p>
            <a:pPr marL="457200" lvl="0" indent="-311150" algn="l" rtl="0">
              <a:lnSpc>
                <a:spcPct val="100000"/>
              </a:lnSpc>
              <a:spcBef>
                <a:spcPts val="0"/>
              </a:spcBef>
              <a:spcAft>
                <a:spcPts val="0"/>
              </a:spcAft>
              <a:buClr>
                <a:schemeClr val="lt2"/>
              </a:buClr>
              <a:buSzPts val="1300"/>
              <a:buAutoNum type="arabicPeriod"/>
            </a:pPr>
            <a:r>
              <a:rPr lang="en-US" dirty="0"/>
              <a:t>Key astronomy problems</a:t>
            </a:r>
            <a:endParaRPr dirty="0"/>
          </a:p>
          <a:p>
            <a:pPr marL="457200" lvl="0" indent="-311150" algn="l" rtl="0">
              <a:lnSpc>
                <a:spcPct val="100000"/>
              </a:lnSpc>
              <a:spcBef>
                <a:spcPts val="0"/>
              </a:spcBef>
              <a:spcAft>
                <a:spcPts val="0"/>
              </a:spcAft>
              <a:buClr>
                <a:schemeClr val="lt2"/>
              </a:buClr>
              <a:buSzPts val="1300"/>
              <a:buAutoNum type="arabicPeriod"/>
            </a:pPr>
            <a:r>
              <a:rPr lang="en-US" dirty="0"/>
              <a:t>Stars &amp; Galaxies data</a:t>
            </a:r>
          </a:p>
          <a:p>
            <a:pPr marL="457200" lvl="0" indent="-311150" algn="l" rtl="0">
              <a:lnSpc>
                <a:spcPct val="100000"/>
              </a:lnSpc>
              <a:spcBef>
                <a:spcPts val="0"/>
              </a:spcBef>
              <a:spcAft>
                <a:spcPts val="0"/>
              </a:spcAft>
              <a:buClr>
                <a:schemeClr val="lt2"/>
              </a:buClr>
              <a:buSzPts val="1300"/>
              <a:buAutoNum type="arabicPeriod"/>
            </a:pPr>
            <a:r>
              <a:rPr lang="en-US" dirty="0"/>
              <a:t>Near Earth Objects data</a:t>
            </a:r>
            <a:endParaRPr dirty="0"/>
          </a:p>
          <a:p>
            <a:pPr marL="457200" lvl="0" indent="-311150" algn="l" rtl="0">
              <a:lnSpc>
                <a:spcPct val="100000"/>
              </a:lnSpc>
              <a:spcBef>
                <a:spcPts val="0"/>
              </a:spcBef>
              <a:spcAft>
                <a:spcPts val="0"/>
              </a:spcAft>
              <a:buClr>
                <a:schemeClr val="lt2"/>
              </a:buClr>
              <a:buSzPts val="1300"/>
              <a:buAutoNum type="arabicPeriod"/>
            </a:pPr>
            <a:r>
              <a:rPr lang="en-US" dirty="0"/>
              <a:t>Applications</a:t>
            </a:r>
            <a:endParaRPr dirty="0"/>
          </a:p>
          <a:p>
            <a:pPr marL="914400" lvl="0" indent="-311150" algn="l" rtl="0">
              <a:lnSpc>
                <a:spcPct val="100000"/>
              </a:lnSpc>
              <a:spcBef>
                <a:spcPts val="0"/>
              </a:spcBef>
              <a:spcAft>
                <a:spcPts val="0"/>
              </a:spcAft>
              <a:buClr>
                <a:schemeClr val="lt2"/>
              </a:buClr>
              <a:buSzPts val="1300"/>
              <a:buChar char="●"/>
            </a:pPr>
            <a:r>
              <a:rPr lang="en-US" dirty="0"/>
              <a:t>Stars classifications</a:t>
            </a:r>
            <a:endParaRPr dirty="0"/>
          </a:p>
          <a:p>
            <a:pPr marL="914400" lvl="0" indent="-311150" algn="l" rtl="0">
              <a:lnSpc>
                <a:spcPct val="100000"/>
              </a:lnSpc>
              <a:spcBef>
                <a:spcPts val="0"/>
              </a:spcBef>
              <a:spcAft>
                <a:spcPts val="0"/>
              </a:spcAft>
              <a:buClr>
                <a:schemeClr val="lt2"/>
              </a:buClr>
              <a:buSzPts val="1300"/>
              <a:buChar char="●"/>
            </a:pPr>
            <a:r>
              <a:rPr lang="en-US" dirty="0"/>
              <a:t>AI for exoplanet detections</a:t>
            </a:r>
            <a:endParaRPr dirty="0"/>
          </a:p>
          <a:p>
            <a:pPr marL="0" lvl="0" indent="0" algn="l" rtl="0">
              <a:lnSpc>
                <a:spcPct val="100000"/>
              </a:lnSpc>
              <a:spcBef>
                <a:spcPts val="0"/>
              </a:spcBef>
              <a:spcAft>
                <a:spcPts val="1600"/>
              </a:spcAft>
              <a:buNone/>
            </a:pPr>
            <a:endParaRPr dirty="0"/>
          </a:p>
        </p:txBody>
      </p:sp>
      <p:sp>
        <p:nvSpPr>
          <p:cNvPr id="475" name="Google Shape;475;p28"/>
          <p:cNvSpPr txBox="1">
            <a:spLocks noGrp="1"/>
          </p:cNvSpPr>
          <p:nvPr>
            <p:ph type="title"/>
          </p:nvPr>
        </p:nvSpPr>
        <p:spPr>
          <a:xfrm>
            <a:off x="635425" y="403200"/>
            <a:ext cx="6763500" cy="8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9"/>
          <p:cNvSpPr txBox="1">
            <a:spLocks noGrp="1"/>
          </p:cNvSpPr>
          <p:nvPr>
            <p:ph type="title"/>
          </p:nvPr>
        </p:nvSpPr>
        <p:spPr>
          <a:xfrm>
            <a:off x="1503455" y="1310675"/>
            <a:ext cx="2677200"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Astronomy</a:t>
            </a:r>
            <a:endParaRPr dirty="0"/>
          </a:p>
        </p:txBody>
      </p:sp>
      <p:sp>
        <p:nvSpPr>
          <p:cNvPr id="482" name="Google Shape;482;p29"/>
          <p:cNvSpPr txBox="1">
            <a:spLocks noGrp="1"/>
          </p:cNvSpPr>
          <p:nvPr>
            <p:ph type="subTitle" idx="1"/>
          </p:nvPr>
        </p:nvSpPr>
        <p:spPr>
          <a:xfrm>
            <a:off x="1503455" y="1838650"/>
            <a:ext cx="2677200" cy="89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Study of the physical , and chemical properties and the evolution of celestial objects</a:t>
            </a:r>
            <a:endParaRPr dirty="0"/>
          </a:p>
          <a:p>
            <a:pPr marL="0" lvl="0" indent="0" algn="ctr" rtl="0">
              <a:spcBef>
                <a:spcPts val="0"/>
              </a:spcBef>
              <a:spcAft>
                <a:spcPts val="0"/>
              </a:spcAft>
              <a:buNone/>
            </a:pPr>
            <a:endParaRPr dirty="0"/>
          </a:p>
        </p:txBody>
      </p:sp>
      <p:sp>
        <p:nvSpPr>
          <p:cNvPr id="483" name="Google Shape;483;p29"/>
          <p:cNvSpPr txBox="1">
            <a:spLocks noGrp="1"/>
          </p:cNvSpPr>
          <p:nvPr>
            <p:ph type="title" idx="2"/>
          </p:nvPr>
        </p:nvSpPr>
        <p:spPr>
          <a:xfrm>
            <a:off x="1881150" y="572375"/>
            <a:ext cx="1921800" cy="8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4" name="Google Shape;484;p29"/>
          <p:cNvSpPr txBox="1">
            <a:spLocks noGrp="1"/>
          </p:cNvSpPr>
          <p:nvPr>
            <p:ph type="title" idx="3"/>
          </p:nvPr>
        </p:nvSpPr>
        <p:spPr>
          <a:xfrm>
            <a:off x="4963355" y="1310675"/>
            <a:ext cx="2677200"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Astrophysics</a:t>
            </a:r>
            <a:endParaRPr dirty="0"/>
          </a:p>
        </p:txBody>
      </p:sp>
      <p:sp>
        <p:nvSpPr>
          <p:cNvPr id="485" name="Google Shape;485;p29"/>
          <p:cNvSpPr txBox="1">
            <a:spLocks noGrp="1"/>
          </p:cNvSpPr>
          <p:nvPr>
            <p:ph type="subTitle" idx="4"/>
          </p:nvPr>
        </p:nvSpPr>
        <p:spPr>
          <a:xfrm>
            <a:off x="4963355" y="1838650"/>
            <a:ext cx="2677200" cy="89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The study of physics of the universe and nature of celestial objects and the relation to its surrounding</a:t>
            </a:r>
            <a:endParaRPr dirty="0"/>
          </a:p>
          <a:p>
            <a:pPr marL="0" lvl="0" indent="0" algn="ctr" rtl="0">
              <a:spcBef>
                <a:spcPts val="0"/>
              </a:spcBef>
              <a:spcAft>
                <a:spcPts val="0"/>
              </a:spcAft>
              <a:buNone/>
            </a:pPr>
            <a:endParaRPr dirty="0"/>
          </a:p>
        </p:txBody>
      </p:sp>
      <p:sp>
        <p:nvSpPr>
          <p:cNvPr id="486" name="Google Shape;486;p29"/>
          <p:cNvSpPr txBox="1">
            <a:spLocks noGrp="1"/>
          </p:cNvSpPr>
          <p:nvPr>
            <p:ph type="title" idx="5"/>
          </p:nvPr>
        </p:nvSpPr>
        <p:spPr>
          <a:xfrm>
            <a:off x="5341050" y="572375"/>
            <a:ext cx="1921800" cy="8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7" name="Google Shape;487;p29"/>
          <p:cNvSpPr txBox="1">
            <a:spLocks noGrp="1"/>
          </p:cNvSpPr>
          <p:nvPr>
            <p:ph type="title" idx="6"/>
          </p:nvPr>
        </p:nvSpPr>
        <p:spPr>
          <a:xfrm>
            <a:off x="1153886" y="3592551"/>
            <a:ext cx="3320143"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Astro-statistics</a:t>
            </a:r>
            <a:endParaRPr dirty="0"/>
          </a:p>
        </p:txBody>
      </p:sp>
      <p:sp>
        <p:nvSpPr>
          <p:cNvPr id="488" name="Google Shape;488;p29"/>
          <p:cNvSpPr txBox="1">
            <a:spLocks noGrp="1"/>
          </p:cNvSpPr>
          <p:nvPr>
            <p:ph type="subTitle" idx="7"/>
          </p:nvPr>
        </p:nvSpPr>
        <p:spPr>
          <a:xfrm>
            <a:off x="1503450" y="4120526"/>
            <a:ext cx="2677200" cy="6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Build a statistical knowledge about the universe and the distribution of the different material </a:t>
            </a:r>
            <a:endParaRPr dirty="0"/>
          </a:p>
          <a:p>
            <a:pPr marL="0" lvl="0" indent="0" algn="ctr" rtl="0">
              <a:spcBef>
                <a:spcPts val="0"/>
              </a:spcBef>
              <a:spcAft>
                <a:spcPts val="0"/>
              </a:spcAft>
              <a:buNone/>
            </a:pPr>
            <a:endParaRPr dirty="0"/>
          </a:p>
        </p:txBody>
      </p:sp>
      <p:sp>
        <p:nvSpPr>
          <p:cNvPr id="489" name="Google Shape;489;p29"/>
          <p:cNvSpPr txBox="1">
            <a:spLocks noGrp="1"/>
          </p:cNvSpPr>
          <p:nvPr>
            <p:ph type="title" idx="8"/>
          </p:nvPr>
        </p:nvSpPr>
        <p:spPr>
          <a:xfrm>
            <a:off x="1881150" y="2854251"/>
            <a:ext cx="1921800" cy="8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90" name="Google Shape;490;p29"/>
          <p:cNvSpPr txBox="1">
            <a:spLocks noGrp="1"/>
          </p:cNvSpPr>
          <p:nvPr>
            <p:ph type="title" idx="9"/>
          </p:nvPr>
        </p:nvSpPr>
        <p:spPr>
          <a:xfrm>
            <a:off x="4332514" y="3592551"/>
            <a:ext cx="3439885"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Astro-informatics</a:t>
            </a:r>
            <a:endParaRPr dirty="0"/>
          </a:p>
        </p:txBody>
      </p:sp>
      <p:sp>
        <p:nvSpPr>
          <p:cNvPr id="491" name="Google Shape;491;p29"/>
          <p:cNvSpPr txBox="1">
            <a:spLocks noGrp="1"/>
          </p:cNvSpPr>
          <p:nvPr>
            <p:ph type="subTitle" idx="13"/>
          </p:nvPr>
        </p:nvSpPr>
        <p:spPr>
          <a:xfrm>
            <a:off x="4823593" y="4119126"/>
            <a:ext cx="2677200" cy="6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Search for the best ways to to index and retrieve Astro data as well as develop automotive algorithms</a:t>
            </a:r>
            <a:endParaRPr dirty="0"/>
          </a:p>
          <a:p>
            <a:pPr marL="0" lvl="0" indent="0" algn="ctr" rtl="0">
              <a:spcBef>
                <a:spcPts val="0"/>
              </a:spcBef>
              <a:spcAft>
                <a:spcPts val="0"/>
              </a:spcAft>
              <a:buNone/>
            </a:pPr>
            <a:endParaRPr dirty="0"/>
          </a:p>
        </p:txBody>
      </p:sp>
      <p:sp>
        <p:nvSpPr>
          <p:cNvPr id="492" name="Google Shape;492;p29"/>
          <p:cNvSpPr txBox="1">
            <a:spLocks noGrp="1"/>
          </p:cNvSpPr>
          <p:nvPr>
            <p:ph type="title" idx="14"/>
          </p:nvPr>
        </p:nvSpPr>
        <p:spPr>
          <a:xfrm>
            <a:off x="5341050" y="2854251"/>
            <a:ext cx="1921800" cy="8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51530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Shape 794"/>
        <p:cNvGrpSpPr/>
        <p:nvPr/>
      </p:nvGrpSpPr>
      <p:grpSpPr>
        <a:xfrm>
          <a:off x="0" y="0"/>
          <a:ext cx="0" cy="0"/>
          <a:chOff x="0" y="0"/>
          <a:chExt cx="0" cy="0"/>
        </a:xfrm>
      </p:grpSpPr>
      <p:sp>
        <p:nvSpPr>
          <p:cNvPr id="795" name="Google Shape;795;p42"/>
          <p:cNvSpPr txBox="1">
            <a:spLocks noGrp="1"/>
          </p:cNvSpPr>
          <p:nvPr>
            <p:ph type="title"/>
          </p:nvPr>
        </p:nvSpPr>
        <p:spPr>
          <a:xfrm>
            <a:off x="-1218893" y="2696109"/>
            <a:ext cx="7717708" cy="4090800"/>
          </a:xfrm>
          <a:prstGeom prst="rect">
            <a:avLst/>
          </a:prstGeom>
        </p:spPr>
        <p:txBody>
          <a:bodyPr spcFirstLastPara="1" wrap="square" lIns="91425" tIns="91425" rIns="91425" bIns="91425" anchor="ctr" anchorCtr="0">
            <a:noAutofit/>
          </a:bodyPr>
          <a:lstStyle/>
          <a:p>
            <a:r>
              <a:rPr lang="en-US" b="1" dirty="0"/>
              <a:t>Observatories</a:t>
            </a:r>
          </a:p>
        </p:txBody>
      </p:sp>
    </p:spTree>
    <p:extLst>
      <p:ext uri="{BB962C8B-B14F-4D97-AF65-F5344CB8AC3E}">
        <p14:creationId xmlns:p14="http://schemas.microsoft.com/office/powerpoint/2010/main" val="304735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8"/>
          <p:cNvSpPr txBox="1">
            <a:spLocks noGrp="1"/>
          </p:cNvSpPr>
          <p:nvPr>
            <p:ph type="title"/>
          </p:nvPr>
        </p:nvSpPr>
        <p:spPr>
          <a:xfrm>
            <a:off x="635424" y="403200"/>
            <a:ext cx="8163501" cy="886500"/>
          </a:xfrm>
          <a:prstGeom prst="rect">
            <a:avLst/>
          </a:prstGeom>
        </p:spPr>
        <p:txBody>
          <a:bodyPr spcFirstLastPara="1" wrap="square" lIns="91425" tIns="91425" rIns="91425" bIns="91425" anchor="t" anchorCtr="0">
            <a:noAutofit/>
          </a:bodyPr>
          <a:lstStyle/>
          <a:p>
            <a:pPr lvl="0"/>
            <a:r>
              <a:rPr lang="en-US" dirty="0"/>
              <a:t>Observatories per electromagnetic spectrum</a:t>
            </a:r>
            <a:endParaRPr dirty="0"/>
          </a:p>
        </p:txBody>
      </p:sp>
      <p:graphicFrame>
        <p:nvGraphicFramePr>
          <p:cNvPr id="721" name="Google Shape;721;p38"/>
          <p:cNvGraphicFramePr/>
          <p:nvPr>
            <p:extLst>
              <p:ext uri="{D42A27DB-BD31-4B8C-83A1-F6EECF244321}">
                <p14:modId xmlns:p14="http://schemas.microsoft.com/office/powerpoint/2010/main" val="2745578050"/>
              </p:ext>
            </p:extLst>
          </p:nvPr>
        </p:nvGraphicFramePr>
        <p:xfrm>
          <a:off x="686936" y="1635275"/>
          <a:ext cx="7903888" cy="3355200"/>
        </p:xfrm>
        <a:graphic>
          <a:graphicData uri="http://schemas.openxmlformats.org/drawingml/2006/table">
            <a:tbl>
              <a:tblPr>
                <a:noFill/>
                <a:tableStyleId>{DC972870-8D22-4A63-A4F3-B04555AEE74A}</a:tableStyleId>
              </a:tblPr>
              <a:tblGrid>
                <a:gridCol w="1346331">
                  <a:extLst>
                    <a:ext uri="{9D8B030D-6E8A-4147-A177-3AD203B41FA5}">
                      <a16:colId xmlns:a16="http://schemas.microsoft.com/office/drawing/2014/main" val="20000"/>
                    </a:ext>
                  </a:extLst>
                </a:gridCol>
                <a:gridCol w="4254474">
                  <a:extLst>
                    <a:ext uri="{9D8B030D-6E8A-4147-A177-3AD203B41FA5}">
                      <a16:colId xmlns:a16="http://schemas.microsoft.com/office/drawing/2014/main" val="20001"/>
                    </a:ext>
                  </a:extLst>
                </a:gridCol>
                <a:gridCol w="2303083">
                  <a:extLst>
                    <a:ext uri="{9D8B030D-6E8A-4147-A177-3AD203B41FA5}">
                      <a16:colId xmlns:a16="http://schemas.microsoft.com/office/drawing/2014/main" val="20002"/>
                    </a:ext>
                  </a:extLst>
                </a:gridCol>
              </a:tblGrid>
              <a:tr h="335520">
                <a:tc>
                  <a:txBody>
                    <a:bodyPr/>
                    <a:lstStyle/>
                    <a:p>
                      <a:pPr marL="0" lvl="0" indent="0" algn="l" rtl="0">
                        <a:spcBef>
                          <a:spcPts val="0"/>
                        </a:spcBef>
                        <a:spcAft>
                          <a:spcPts val="0"/>
                        </a:spcAft>
                        <a:buNone/>
                      </a:pPr>
                      <a:endParaRPr sz="900" dirty="0"/>
                    </a:p>
                  </a:txBody>
                  <a:tcPr marL="91425" marR="91425" marT="75558" marB="75558">
                    <a:lnL w="19050" cap="flat" cmpd="sng">
                      <a:solidFill>
                        <a:schemeClr val="lt2">
                          <a:alpha val="0"/>
                        </a:schemeClr>
                      </a:solidFill>
                      <a:prstDash val="solid"/>
                      <a:round/>
                      <a:headEnd type="none" w="sm" len="sm"/>
                      <a:tailEnd type="none" w="sm" len="sm"/>
                    </a:lnL>
                    <a:lnR w="19050" cap="flat" cmpd="sng">
                      <a:solidFill>
                        <a:schemeClr val="accent6"/>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 sz="1200" dirty="0">
                          <a:solidFill>
                            <a:schemeClr val="lt1"/>
                          </a:solidFill>
                          <a:latin typeface="Catamaran"/>
                          <a:ea typeface="Catamaran"/>
                          <a:cs typeface="Catamaran"/>
                          <a:sym typeface="Catamaran"/>
                        </a:rPr>
                        <a:t>Major missions</a:t>
                      </a:r>
                      <a:endParaRPr sz="1200" dirty="0">
                        <a:solidFill>
                          <a:schemeClr val="lt1"/>
                        </a:solidFill>
                        <a:latin typeface="Catamaran"/>
                        <a:ea typeface="Catamaran"/>
                        <a:cs typeface="Catamaran"/>
                        <a:sym typeface="Catamaran"/>
                      </a:endParaRPr>
                    </a:p>
                  </a:txBody>
                  <a:tcPr marL="91425" marR="91425" marT="75558" marB="75558" anchor="ctr">
                    <a:lnL w="19050" cap="flat" cmpd="sng">
                      <a:solidFill>
                        <a:schemeClr val="accent6"/>
                      </a:solidFill>
                      <a:prstDash val="solid"/>
                      <a:round/>
                      <a:headEnd type="none" w="sm" len="sm"/>
                      <a:tailEnd type="none" w="sm" len="sm"/>
                    </a:lnL>
                    <a:lnR w="19050" cap="flat" cmpd="sng">
                      <a:solidFill>
                        <a:schemeClr val="accent6"/>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ar-SA" sz="1200" dirty="0">
                          <a:solidFill>
                            <a:schemeClr val="lt1"/>
                          </a:solidFill>
                          <a:latin typeface="Catamaran"/>
                          <a:ea typeface="Catamaran"/>
                          <a:cs typeface="Catamaran"/>
                          <a:sym typeface="Catamaran"/>
                        </a:rPr>
                        <a:t>#</a:t>
                      </a:r>
                      <a:r>
                        <a:rPr lang="en" sz="1200" dirty="0">
                          <a:solidFill>
                            <a:schemeClr val="lt1"/>
                          </a:solidFill>
                          <a:latin typeface="Catamaran"/>
                          <a:ea typeface="Catamaran"/>
                          <a:cs typeface="Catamaran"/>
                          <a:sym typeface="Catamaran"/>
                        </a:rPr>
                        <a:t> catalogued sources</a:t>
                      </a:r>
                      <a:endParaRPr sz="1200" dirty="0">
                        <a:solidFill>
                          <a:schemeClr val="lt1"/>
                        </a:solidFill>
                        <a:latin typeface="Catamaran"/>
                        <a:ea typeface="Catamaran"/>
                        <a:cs typeface="Catamaran"/>
                        <a:sym typeface="Catamaran"/>
                      </a:endParaRPr>
                    </a:p>
                  </a:txBody>
                  <a:tcPr marL="91425" marR="91425" marT="75558" marB="75558" anchor="ctr">
                    <a:lnL w="19050" cap="flat" cmpd="sng">
                      <a:solidFill>
                        <a:schemeClr val="accent6"/>
                      </a:solidFill>
                      <a:prstDash val="solid"/>
                      <a:round/>
                      <a:headEnd type="none" w="sm" len="sm"/>
                      <a:tailEnd type="none" w="sm" len="sm"/>
                    </a:lnL>
                    <a:lnR w="19050" cap="flat" cmpd="sng">
                      <a:solidFill>
                        <a:schemeClr val="accent6"/>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35520">
                <a:tc>
                  <a:txBody>
                    <a:bodyPr/>
                    <a:lstStyle/>
                    <a:p>
                      <a:pPr marL="0" lvl="1" indent="0" algn="ctr" rtl="0">
                        <a:spcBef>
                          <a:spcPts val="0"/>
                        </a:spcBef>
                        <a:spcAft>
                          <a:spcPts val="0"/>
                        </a:spcAft>
                        <a:buNone/>
                      </a:pPr>
                      <a:r>
                        <a:rPr lang="el-GR" sz="1200" b="0" i="0" u="none" strike="noStrike" cap="none" dirty="0">
                          <a:solidFill>
                            <a:schemeClr val="lt1"/>
                          </a:solidFill>
                          <a:latin typeface="Catamaran"/>
                          <a:cs typeface="Catamaran"/>
                          <a:sym typeface="Arial"/>
                        </a:rPr>
                        <a:t>γ-</a:t>
                      </a:r>
                      <a:r>
                        <a:rPr lang="en-US" sz="1200" b="0" i="0" u="none" strike="noStrike" cap="none" dirty="0">
                          <a:solidFill>
                            <a:schemeClr val="lt1"/>
                          </a:solidFill>
                          <a:latin typeface="Catamaran"/>
                          <a:cs typeface="Catamaran"/>
                          <a:sym typeface="Arial"/>
                        </a:rPr>
                        <a:t>ray</a:t>
                      </a:r>
                      <a:endParaRPr sz="1200" b="0" i="0" u="none" strike="noStrike" cap="none"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CGRO, Fermi-GLAST, INTEGRAL, Swift</a:t>
                      </a:r>
                      <a:endParaRPr sz="900" b="0" i="0" u="none" strike="noStrike" cap="none" dirty="0">
                        <a:solidFill>
                          <a:schemeClr val="lt2"/>
                        </a:solidFill>
                        <a:latin typeface="Arial"/>
                        <a:cs typeface="Arial"/>
                        <a:sym typeface="Arial"/>
                      </a:endParaRPr>
                    </a:p>
                  </a:txBody>
                  <a:tcPr marL="91425" marR="91425" marT="75558" marB="75558"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lt2"/>
                      </a:solidFill>
                      <a:prstDash val="solid"/>
                      <a:round/>
                      <a:headEnd type="none" w="sm" len="sm"/>
                      <a:tailEnd type="none" w="sm" len="sm"/>
                    </a:lnB>
                    <a:noFill/>
                  </a:tcPr>
                </a:tc>
                <a:tc>
                  <a:txBody>
                    <a:bodyPr/>
                    <a:lstStyle/>
                    <a:p>
                      <a:pPr marL="0" lvl="1" indent="0" algn="ctr" rtl="0">
                        <a:spcBef>
                          <a:spcPts val="0"/>
                        </a:spcBef>
                        <a:spcAft>
                          <a:spcPts val="0"/>
                        </a:spcAft>
                        <a:buNone/>
                      </a:pPr>
                      <a:r>
                        <a:rPr lang="en" sz="900" dirty="0">
                          <a:solidFill>
                            <a:schemeClr val="lt2"/>
                          </a:solidFill>
                        </a:rPr>
                        <a:t>10,000</a:t>
                      </a:r>
                      <a:endParaRPr sz="900" dirty="0">
                        <a:solidFill>
                          <a:schemeClr val="lt2"/>
                        </a:solidFill>
                      </a:endParaRPr>
                    </a:p>
                  </a:txBody>
                  <a:tcPr marL="91425" marR="91425" marT="75558" marB="75558"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35520">
                <a:tc>
                  <a:txBody>
                    <a:bodyPr/>
                    <a:lstStyle/>
                    <a:p>
                      <a:pPr marL="0" lvl="1" indent="0" algn="ctr" rtl="0">
                        <a:spcBef>
                          <a:spcPts val="0"/>
                        </a:spcBef>
                        <a:spcAft>
                          <a:spcPts val="0"/>
                        </a:spcAft>
                        <a:buNone/>
                      </a:pPr>
                      <a:r>
                        <a:rPr lang="en" sz="1200" dirty="0">
                          <a:solidFill>
                            <a:schemeClr val="lt1"/>
                          </a:solidFill>
                          <a:latin typeface="Catamaran"/>
                          <a:ea typeface="Catamaran"/>
                          <a:cs typeface="Catamaran"/>
                          <a:sym typeface="Catamaran"/>
                        </a:rPr>
                        <a:t>X-ray</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ROSAT, XMM-Newton, Chandra</a:t>
                      </a:r>
                      <a:endParaRPr sz="900" b="0" i="0" u="none" strike="noStrike" cap="none" dirty="0">
                        <a:solidFill>
                          <a:schemeClr val="lt2"/>
                        </a:solidFill>
                        <a:latin typeface="Arial"/>
                        <a:cs typeface="Arial"/>
                        <a:sym typeface="Arial"/>
                      </a:endParaRPr>
                    </a:p>
                  </a:txBody>
                  <a:tcPr marL="91425" marR="91425" marT="75558" marB="75558"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 sz="900" dirty="0">
                          <a:solidFill>
                            <a:schemeClr val="lt2"/>
                          </a:solidFill>
                        </a:rPr>
                        <a:t>1,500,000</a:t>
                      </a:r>
                      <a:endParaRPr sz="900" dirty="0">
                        <a:solidFill>
                          <a:schemeClr val="lt2"/>
                        </a:solidFill>
                      </a:endParaRPr>
                    </a:p>
                  </a:txBody>
                  <a:tcPr marL="91425" marR="91425" marT="75558" marB="75558"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noFill/>
                  </a:tcPr>
                </a:tc>
                <a:extLst>
                  <a:ext uri="{0D108BD9-81ED-4DB2-BD59-A6C34878D82A}">
                    <a16:rowId xmlns:a16="http://schemas.microsoft.com/office/drawing/2014/main" val="10002"/>
                  </a:ext>
                </a:extLst>
              </a:tr>
              <a:tr h="335520">
                <a:tc>
                  <a:txBody>
                    <a:bodyPr/>
                    <a:lstStyle/>
                    <a:p>
                      <a:pPr marL="0" lvl="1" indent="0" algn="ctr" rtl="0">
                        <a:spcBef>
                          <a:spcPts val="0"/>
                        </a:spcBef>
                        <a:spcAft>
                          <a:spcPts val="0"/>
                        </a:spcAft>
                        <a:buNone/>
                      </a:pPr>
                      <a:r>
                        <a:rPr lang="en" sz="1200" dirty="0">
                          <a:solidFill>
                            <a:schemeClr val="lt1"/>
                          </a:solidFill>
                          <a:latin typeface="Catamaran"/>
                          <a:ea typeface="Catamaran"/>
                          <a:cs typeface="Catamaran"/>
                          <a:sym typeface="Catamaran"/>
                        </a:rPr>
                        <a:t>UV</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UV GALEX, HST</a:t>
                      </a:r>
                      <a:endParaRPr sz="900" b="0" i="0" u="none" strike="noStrike" cap="none" dirty="0">
                        <a:solidFill>
                          <a:schemeClr val="lt2"/>
                        </a:solidFill>
                        <a:latin typeface="Arial"/>
                        <a:cs typeface="Arial"/>
                        <a:sym typeface="Arial"/>
                      </a:endParaRPr>
                    </a:p>
                  </a:txBody>
                  <a:tcPr marL="91425" marR="91425" marT="75558" marB="75558"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100,000,000</a:t>
                      </a:r>
                      <a:endParaRPr sz="900" b="0" i="0" u="none" strike="noStrike" cap="none" dirty="0">
                        <a:solidFill>
                          <a:schemeClr val="lt2"/>
                        </a:solidFill>
                        <a:latin typeface="Arial"/>
                        <a:cs typeface="Arial"/>
                        <a:sym typeface="Arial"/>
                      </a:endParaRPr>
                    </a:p>
                  </a:txBody>
                  <a:tcPr marL="91425" marR="91425" marT="75558" marB="75558"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10003"/>
                  </a:ext>
                </a:extLst>
              </a:tr>
              <a:tr h="335520">
                <a:tc>
                  <a:txBody>
                    <a:bodyPr/>
                    <a:lstStyle/>
                    <a:p>
                      <a:pPr marL="0" lvl="1" indent="0" algn="ctr" rtl="0">
                        <a:spcBef>
                          <a:spcPts val="0"/>
                        </a:spcBef>
                        <a:spcAft>
                          <a:spcPts val="0"/>
                        </a:spcAft>
                        <a:buNone/>
                      </a:pPr>
                      <a:r>
                        <a:rPr lang="en-US" sz="1200" dirty="0">
                          <a:solidFill>
                            <a:schemeClr val="lt1"/>
                          </a:solidFill>
                          <a:latin typeface="Catamaran"/>
                          <a:ea typeface="Catamaran"/>
                          <a:cs typeface="Catamaran"/>
                          <a:sym typeface="Catamaran"/>
                        </a:rPr>
                        <a:t>Optical</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SDSS, DSS I, DSS II, HST, Gaia </a:t>
                      </a:r>
                      <a:endParaRPr sz="900" b="0" i="0" u="none" strike="noStrike" cap="none" dirty="0">
                        <a:solidFill>
                          <a:schemeClr val="lt2"/>
                        </a:solidFill>
                        <a:latin typeface="Arial"/>
                        <a:cs typeface="Arial"/>
                        <a:sym typeface="Aria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dirty="0">
                          <a:solidFill>
                            <a:schemeClr val="lt2"/>
                          </a:solidFill>
                        </a:rPr>
                        <a:t>2,400,000,000</a:t>
                      </a:r>
                      <a:endParaRPr sz="900" dirty="0">
                        <a:solidFill>
                          <a:schemeClr val="lt2"/>
                        </a:solidFil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886545639"/>
                  </a:ext>
                </a:extLst>
              </a:tr>
              <a:tr h="335520">
                <a:tc>
                  <a:txBody>
                    <a:bodyPr/>
                    <a:lstStyle/>
                    <a:p>
                      <a:pPr marL="0" lvl="1" indent="0" algn="ctr" rtl="0">
                        <a:spcBef>
                          <a:spcPts val="0"/>
                        </a:spcBef>
                        <a:spcAft>
                          <a:spcPts val="0"/>
                        </a:spcAft>
                        <a:buNone/>
                      </a:pPr>
                      <a:r>
                        <a:rPr lang="en-US" sz="1200" dirty="0">
                          <a:solidFill>
                            <a:schemeClr val="lt1"/>
                          </a:solidFill>
                          <a:latin typeface="Catamaran"/>
                          <a:ea typeface="Catamaran"/>
                          <a:cs typeface="Catamaran"/>
                          <a:sym typeface="Catamaran"/>
                        </a:rPr>
                        <a:t>NIR</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2MASS, DENIS, HST</a:t>
                      </a:r>
                      <a:endParaRPr sz="900" b="0" i="0" u="none" strike="noStrike" cap="none" dirty="0">
                        <a:solidFill>
                          <a:schemeClr val="lt2"/>
                        </a:solidFill>
                        <a:latin typeface="Arial"/>
                        <a:cs typeface="Arial"/>
                        <a:sym typeface="Aria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dirty="0">
                          <a:solidFill>
                            <a:schemeClr val="lt2"/>
                          </a:solidFill>
                        </a:rPr>
                        <a:t>600,000,000</a:t>
                      </a:r>
                      <a:endParaRPr sz="900" dirty="0">
                        <a:solidFill>
                          <a:schemeClr val="lt2"/>
                        </a:solidFil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298073792"/>
                  </a:ext>
                </a:extLst>
              </a:tr>
              <a:tr h="335520">
                <a:tc>
                  <a:txBody>
                    <a:bodyPr/>
                    <a:lstStyle/>
                    <a:p>
                      <a:pPr marL="0" lvl="1" indent="0" algn="ctr" rtl="0">
                        <a:spcBef>
                          <a:spcPts val="0"/>
                        </a:spcBef>
                        <a:spcAft>
                          <a:spcPts val="0"/>
                        </a:spcAft>
                        <a:buNone/>
                      </a:pPr>
                      <a:r>
                        <a:rPr lang="en-US" sz="1200" dirty="0">
                          <a:solidFill>
                            <a:schemeClr val="lt1"/>
                          </a:solidFill>
                          <a:latin typeface="Catamaran"/>
                          <a:ea typeface="Catamaran"/>
                          <a:cs typeface="Catamaran"/>
                          <a:sym typeface="Catamaran"/>
                        </a:rPr>
                        <a:t>MIR</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WISE, AKARI-IRC, Spitzer </a:t>
                      </a:r>
                      <a:endParaRPr sz="900" b="0" i="0" u="none" strike="noStrike" cap="none" dirty="0">
                        <a:solidFill>
                          <a:schemeClr val="lt2"/>
                        </a:solidFill>
                        <a:latin typeface="Arial"/>
                        <a:cs typeface="Arial"/>
                        <a:sym typeface="Aria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dirty="0">
                          <a:solidFill>
                            <a:schemeClr val="lt2"/>
                          </a:solidFill>
                        </a:rPr>
                        <a:t>600,000,000</a:t>
                      </a:r>
                      <a:endParaRPr sz="900" dirty="0">
                        <a:solidFill>
                          <a:schemeClr val="lt2"/>
                        </a:solidFil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1396591521"/>
                  </a:ext>
                </a:extLst>
              </a:tr>
              <a:tr h="335520">
                <a:tc>
                  <a:txBody>
                    <a:bodyPr/>
                    <a:lstStyle/>
                    <a:p>
                      <a:pPr marL="0" lvl="1" indent="0" algn="ctr" rtl="0">
                        <a:spcBef>
                          <a:spcPts val="0"/>
                        </a:spcBef>
                        <a:spcAft>
                          <a:spcPts val="0"/>
                        </a:spcAft>
                        <a:buNone/>
                      </a:pPr>
                      <a:r>
                        <a:rPr lang="en-US" sz="1200" dirty="0">
                          <a:solidFill>
                            <a:schemeClr val="lt1"/>
                          </a:solidFill>
                          <a:latin typeface="Catamaran"/>
                          <a:ea typeface="Catamaran"/>
                          <a:cs typeface="Catamaran"/>
                          <a:sym typeface="Catamaran"/>
                        </a:rPr>
                        <a:t>FIR</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FIR IRAS, AKARI-FIS, Spitzer, Herschel 500,000</a:t>
                      </a:r>
                      <a:endParaRPr sz="900" b="0" i="0" u="none" strike="noStrike" cap="none" dirty="0">
                        <a:solidFill>
                          <a:schemeClr val="lt2"/>
                        </a:solidFill>
                        <a:latin typeface="Arial"/>
                        <a:cs typeface="Arial"/>
                        <a:sym typeface="Aria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dirty="0">
                          <a:solidFill>
                            <a:schemeClr val="lt2"/>
                          </a:solidFill>
                        </a:rPr>
                        <a:t>500,000</a:t>
                      </a:r>
                      <a:endParaRPr sz="900" dirty="0">
                        <a:solidFill>
                          <a:schemeClr val="lt2"/>
                        </a:solidFil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955985225"/>
                  </a:ext>
                </a:extLst>
              </a:tr>
              <a:tr h="335520">
                <a:tc>
                  <a:txBody>
                    <a:bodyPr/>
                    <a:lstStyle/>
                    <a:p>
                      <a:pPr marL="0" lvl="1" indent="0" algn="ctr" rtl="0">
                        <a:spcBef>
                          <a:spcPts val="0"/>
                        </a:spcBef>
                        <a:spcAft>
                          <a:spcPts val="0"/>
                        </a:spcAft>
                        <a:buNone/>
                      </a:pPr>
                      <a:r>
                        <a:rPr lang="en-US" sz="1200" dirty="0">
                          <a:solidFill>
                            <a:schemeClr val="lt1"/>
                          </a:solidFill>
                          <a:latin typeface="Catamaran"/>
                          <a:ea typeface="Catamaran"/>
                          <a:cs typeface="Catamaran"/>
                          <a:sym typeface="Catamaran"/>
                        </a:rPr>
                        <a:t>Sub-mm/mm</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sub-mm/mm Planck, WMAP, SCUBA, Herschel, ALMA 200,000</a:t>
                      </a:r>
                      <a:endParaRPr sz="900" b="0" i="0" u="none" strike="noStrike" cap="none" dirty="0">
                        <a:solidFill>
                          <a:schemeClr val="lt2"/>
                        </a:solidFill>
                        <a:latin typeface="Arial"/>
                        <a:cs typeface="Arial"/>
                        <a:sym typeface="Aria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dirty="0">
                          <a:solidFill>
                            <a:schemeClr val="lt2"/>
                          </a:solidFill>
                        </a:rPr>
                        <a:t>200,000</a:t>
                      </a:r>
                      <a:endParaRPr sz="900" dirty="0">
                        <a:solidFill>
                          <a:schemeClr val="lt2"/>
                        </a:solidFil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2074002067"/>
                  </a:ext>
                </a:extLst>
              </a:tr>
              <a:tr h="335520">
                <a:tc>
                  <a:txBody>
                    <a:bodyPr/>
                    <a:lstStyle/>
                    <a:p>
                      <a:pPr marL="0" lvl="1" indent="0" algn="ctr" rtl="0">
                        <a:spcBef>
                          <a:spcPts val="0"/>
                        </a:spcBef>
                        <a:spcAft>
                          <a:spcPts val="0"/>
                        </a:spcAft>
                        <a:buNone/>
                      </a:pPr>
                      <a:r>
                        <a:rPr lang="en-US" sz="1200" dirty="0">
                          <a:solidFill>
                            <a:schemeClr val="lt1"/>
                          </a:solidFill>
                          <a:latin typeface="Catamaran"/>
                          <a:ea typeface="Catamaran"/>
                          <a:cs typeface="Catamaran"/>
                          <a:sym typeface="Catamaran"/>
                        </a:rPr>
                        <a:t>Radio</a:t>
                      </a:r>
                      <a:endParaRPr sz="1200" dirty="0">
                        <a:solidFill>
                          <a:schemeClr val="lt1"/>
                        </a:solidFill>
                        <a:latin typeface="Catamaran"/>
                        <a:ea typeface="Catamaran"/>
                        <a:cs typeface="Catamaran"/>
                        <a:sym typeface="Catamaran"/>
                      </a:endParaRPr>
                    </a:p>
                  </a:txBody>
                  <a:tcPr marL="91425" marR="91425" marT="75558" marB="75558">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marL="0" lvl="1" indent="0" algn="ctr" rtl="0">
                        <a:spcBef>
                          <a:spcPts val="0"/>
                        </a:spcBef>
                        <a:spcAft>
                          <a:spcPts val="0"/>
                        </a:spcAft>
                        <a:buNone/>
                      </a:pPr>
                      <a:r>
                        <a:rPr lang="en-US" sz="900" b="0" i="0" u="none" strike="noStrike" cap="none" dirty="0">
                          <a:solidFill>
                            <a:schemeClr val="lt2"/>
                          </a:solidFill>
                          <a:latin typeface="Arial"/>
                          <a:cs typeface="Arial"/>
                          <a:sym typeface="Arial"/>
                        </a:rPr>
                        <a:t>Radio GB6, NVSS, FIRST, SUMSS, WENSS, 7C 2,000,000</a:t>
                      </a:r>
                      <a:endParaRPr sz="900" b="0" i="0" u="none" strike="noStrike" cap="none" dirty="0">
                        <a:solidFill>
                          <a:schemeClr val="lt2"/>
                        </a:solidFill>
                        <a:latin typeface="Arial"/>
                        <a:cs typeface="Arial"/>
                        <a:sym typeface="Aria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1" indent="0" algn="ctr" rtl="0">
                        <a:spcBef>
                          <a:spcPts val="0"/>
                        </a:spcBef>
                        <a:spcAft>
                          <a:spcPts val="0"/>
                        </a:spcAft>
                        <a:buNone/>
                      </a:pPr>
                      <a:r>
                        <a:rPr lang="en-US" sz="900" dirty="0">
                          <a:solidFill>
                            <a:schemeClr val="lt2"/>
                          </a:solidFill>
                        </a:rPr>
                        <a:t>2,000,000</a:t>
                      </a:r>
                      <a:endParaRPr sz="900" dirty="0">
                        <a:solidFill>
                          <a:schemeClr val="lt2"/>
                        </a:solidFill>
                      </a:endParaRPr>
                    </a:p>
                  </a:txBody>
                  <a:tcPr marL="91425" marR="91425" marT="75558" marB="75558" anchor="ctr">
                    <a:lnL w="19050" cap="flat" cmpd="sng" algn="ctr">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688145540"/>
                  </a:ext>
                </a:extLst>
              </a:tr>
            </a:tbl>
          </a:graphicData>
        </a:graphic>
      </p:graphicFrame>
      <p:sp>
        <p:nvSpPr>
          <p:cNvPr id="731" name="Google Shape;731;p38"/>
          <p:cNvSpPr/>
          <p:nvPr/>
        </p:nvSpPr>
        <p:spPr>
          <a:xfrm>
            <a:off x="8590825" y="87241"/>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732" name="Google Shape;732;p38"/>
          <p:cNvSpPr/>
          <p:nvPr/>
        </p:nvSpPr>
        <p:spPr>
          <a:xfrm>
            <a:off x="8539312" y="315300"/>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733" name="Google Shape;733;p38"/>
          <p:cNvSpPr/>
          <p:nvPr/>
        </p:nvSpPr>
        <p:spPr>
          <a:xfrm>
            <a:off x="8695900" y="15607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8902578" y="271350"/>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3" name="Google Shape;731;p38">
            <a:extLst>
              <a:ext uri="{FF2B5EF4-FFF2-40B4-BE49-F238E27FC236}">
                <a16:creationId xmlns:a16="http://schemas.microsoft.com/office/drawing/2014/main" id="{F188E613-1005-5954-DF86-80F536F8A3E8}"/>
              </a:ext>
            </a:extLst>
          </p:cNvPr>
          <p:cNvSpPr/>
          <p:nvPr/>
        </p:nvSpPr>
        <p:spPr>
          <a:xfrm>
            <a:off x="8693850" y="348849"/>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4" name="Google Shape;731;p38">
            <a:extLst>
              <a:ext uri="{FF2B5EF4-FFF2-40B4-BE49-F238E27FC236}">
                <a16:creationId xmlns:a16="http://schemas.microsoft.com/office/drawing/2014/main" id="{67BCB28D-403B-0F06-036E-7E04F785A951}"/>
              </a:ext>
            </a:extLst>
          </p:cNvPr>
          <p:cNvSpPr/>
          <p:nvPr/>
        </p:nvSpPr>
        <p:spPr>
          <a:xfrm>
            <a:off x="8224799" y="153025"/>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5" name="Google Shape;731;p38">
            <a:extLst>
              <a:ext uri="{FF2B5EF4-FFF2-40B4-BE49-F238E27FC236}">
                <a16:creationId xmlns:a16="http://schemas.microsoft.com/office/drawing/2014/main" id="{B99E016A-EBAF-689F-2A0C-B9C79F32910E}"/>
              </a:ext>
            </a:extLst>
          </p:cNvPr>
          <p:cNvSpPr/>
          <p:nvPr/>
        </p:nvSpPr>
        <p:spPr>
          <a:xfrm>
            <a:off x="8344124" y="463293"/>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6" name="Google Shape;731;p38">
            <a:extLst>
              <a:ext uri="{FF2B5EF4-FFF2-40B4-BE49-F238E27FC236}">
                <a16:creationId xmlns:a16="http://schemas.microsoft.com/office/drawing/2014/main" id="{B46631FD-2AFD-62E8-0ED2-02C6786E417A}"/>
              </a:ext>
            </a:extLst>
          </p:cNvPr>
          <p:cNvSpPr/>
          <p:nvPr/>
        </p:nvSpPr>
        <p:spPr>
          <a:xfrm>
            <a:off x="8693850" y="609425"/>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7" name="Google Shape;731;p38">
            <a:extLst>
              <a:ext uri="{FF2B5EF4-FFF2-40B4-BE49-F238E27FC236}">
                <a16:creationId xmlns:a16="http://schemas.microsoft.com/office/drawing/2014/main" id="{79CE4708-EBA7-BD28-24BF-497227AEEF37}"/>
              </a:ext>
            </a:extLst>
          </p:cNvPr>
          <p:cNvSpPr/>
          <p:nvPr/>
        </p:nvSpPr>
        <p:spPr>
          <a:xfrm>
            <a:off x="8743225" y="239641"/>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Tree>
    <p:extLst>
      <p:ext uri="{BB962C8B-B14F-4D97-AF65-F5344CB8AC3E}">
        <p14:creationId xmlns:p14="http://schemas.microsoft.com/office/powerpoint/2010/main" val="315066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7" name="Google Shape;657;p35"/>
          <p:cNvSpPr/>
          <p:nvPr/>
        </p:nvSpPr>
        <p:spPr>
          <a:xfrm>
            <a:off x="3942909" y="1920899"/>
            <a:ext cx="1279737" cy="1094798"/>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txBox="1">
            <a:spLocks noGrp="1"/>
          </p:cNvSpPr>
          <p:nvPr>
            <p:ph type="title" idx="2"/>
          </p:nvPr>
        </p:nvSpPr>
        <p:spPr>
          <a:xfrm>
            <a:off x="635425" y="403200"/>
            <a:ext cx="3158700" cy="886500"/>
          </a:xfrm>
          <a:prstGeom prst="rect">
            <a:avLst/>
          </a:prstGeom>
        </p:spPr>
        <p:txBody>
          <a:bodyPr spcFirstLastPara="1" wrap="square" lIns="91425" tIns="91425" rIns="91425" bIns="91425" anchor="t" anchorCtr="0">
            <a:noAutofit/>
          </a:bodyPr>
          <a:lstStyle/>
          <a:p>
            <a:pPr marL="0" marR="0" lvl="0" indent="0" algn="l" rtl="1">
              <a:lnSpc>
                <a:spcPct val="100000"/>
              </a:lnSpc>
              <a:spcBef>
                <a:spcPts val="0"/>
              </a:spcBef>
              <a:spcAft>
                <a:spcPts val="0"/>
              </a:spcAft>
              <a:buClr>
                <a:schemeClr val="lt2"/>
              </a:buClr>
              <a:buSzPts val="3600"/>
              <a:buFont typeface="Love Ya Like A Sister"/>
              <a:buNone/>
            </a:pPr>
            <a:r>
              <a:rPr lang="en-US" dirty="0"/>
              <a:t>3 V’s</a:t>
            </a:r>
            <a:endParaRPr dirty="0"/>
          </a:p>
        </p:txBody>
      </p:sp>
      <p:sp>
        <p:nvSpPr>
          <p:cNvPr id="658" name="Google Shape;658;p35"/>
          <p:cNvSpPr/>
          <p:nvPr/>
        </p:nvSpPr>
        <p:spPr>
          <a:xfrm>
            <a:off x="1381700" y="1937770"/>
            <a:ext cx="1177112" cy="1094638"/>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6566327" y="1937575"/>
            <a:ext cx="1214856" cy="1094833"/>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7633175" y="591625"/>
            <a:ext cx="493650" cy="509650"/>
          </a:xfrm>
          <a:custGeom>
            <a:avLst/>
            <a:gdLst/>
            <a:ahLst/>
            <a:cxnLst/>
            <a:rect l="l" t="t" r="r" b="b"/>
            <a:pathLst>
              <a:path w="19746" h="20386" extrusionOk="0">
                <a:moveTo>
                  <a:pt x="6515" y="2471"/>
                </a:moveTo>
                <a:lnTo>
                  <a:pt x="6515" y="2471"/>
                </a:lnTo>
                <a:cubicBezTo>
                  <a:pt x="7012" y="3161"/>
                  <a:pt x="7509" y="3852"/>
                  <a:pt x="8007" y="4543"/>
                </a:cubicBezTo>
                <a:cubicBezTo>
                  <a:pt x="8641" y="5422"/>
                  <a:pt x="9248" y="6246"/>
                  <a:pt x="10246" y="6728"/>
                </a:cubicBezTo>
                <a:cubicBezTo>
                  <a:pt x="10342" y="6774"/>
                  <a:pt x="10436" y="6796"/>
                  <a:pt x="10525" y="6796"/>
                </a:cubicBezTo>
                <a:cubicBezTo>
                  <a:pt x="10753" y="6796"/>
                  <a:pt x="10945" y="6649"/>
                  <a:pt x="11046" y="6404"/>
                </a:cubicBezTo>
                <a:cubicBezTo>
                  <a:pt x="11329" y="5719"/>
                  <a:pt x="11545" y="5026"/>
                  <a:pt x="11721" y="4325"/>
                </a:cubicBezTo>
                <a:cubicBezTo>
                  <a:pt x="11919" y="5283"/>
                  <a:pt x="12115" y="6241"/>
                  <a:pt x="12378" y="7178"/>
                </a:cubicBezTo>
                <a:cubicBezTo>
                  <a:pt x="12290" y="7394"/>
                  <a:pt x="12376" y="7671"/>
                  <a:pt x="12629" y="7710"/>
                </a:cubicBezTo>
                <a:cubicBezTo>
                  <a:pt x="12713" y="7771"/>
                  <a:pt x="12815" y="7801"/>
                  <a:pt x="12916" y="7801"/>
                </a:cubicBezTo>
                <a:cubicBezTo>
                  <a:pt x="13037" y="7801"/>
                  <a:pt x="13158" y="7758"/>
                  <a:pt x="13244" y="7672"/>
                </a:cubicBezTo>
                <a:cubicBezTo>
                  <a:pt x="14271" y="7568"/>
                  <a:pt x="15287" y="7365"/>
                  <a:pt x="16290" y="7105"/>
                </a:cubicBezTo>
                <a:lnTo>
                  <a:pt x="16290" y="7105"/>
                </a:lnTo>
                <a:cubicBezTo>
                  <a:pt x="15398" y="7839"/>
                  <a:pt x="14506" y="8571"/>
                  <a:pt x="13615" y="9303"/>
                </a:cubicBezTo>
                <a:cubicBezTo>
                  <a:pt x="13259" y="9597"/>
                  <a:pt x="13499" y="10133"/>
                  <a:pt x="13866" y="10259"/>
                </a:cubicBezTo>
                <a:cubicBezTo>
                  <a:pt x="14994" y="10644"/>
                  <a:pt x="16944" y="11251"/>
                  <a:pt x="17744" y="12211"/>
                </a:cubicBezTo>
                <a:cubicBezTo>
                  <a:pt x="17848" y="12336"/>
                  <a:pt x="17920" y="12378"/>
                  <a:pt x="17957" y="12392"/>
                </a:cubicBezTo>
                <a:cubicBezTo>
                  <a:pt x="17952" y="12392"/>
                  <a:pt x="17947" y="12391"/>
                  <a:pt x="17940" y="12391"/>
                </a:cubicBezTo>
                <a:cubicBezTo>
                  <a:pt x="17902" y="12391"/>
                  <a:pt x="17838" y="12402"/>
                  <a:pt x="17737" y="12450"/>
                </a:cubicBezTo>
                <a:lnTo>
                  <a:pt x="17738" y="12450"/>
                </a:lnTo>
                <a:cubicBezTo>
                  <a:pt x="17671" y="12481"/>
                  <a:pt x="17571" y="12492"/>
                  <a:pt x="17457" y="12492"/>
                </a:cubicBezTo>
                <a:cubicBezTo>
                  <a:pt x="17179" y="12492"/>
                  <a:pt x="16817" y="12425"/>
                  <a:pt x="16630" y="12421"/>
                </a:cubicBezTo>
                <a:cubicBezTo>
                  <a:pt x="16417" y="12415"/>
                  <a:pt x="16208" y="12411"/>
                  <a:pt x="16002" y="12411"/>
                </a:cubicBezTo>
                <a:cubicBezTo>
                  <a:pt x="15587" y="12411"/>
                  <a:pt x="15182" y="12429"/>
                  <a:pt x="14763" y="12491"/>
                </a:cubicBezTo>
                <a:cubicBezTo>
                  <a:pt x="14694" y="12390"/>
                  <a:pt x="14590" y="12344"/>
                  <a:pt x="14488" y="12344"/>
                </a:cubicBezTo>
                <a:cubicBezTo>
                  <a:pt x="14304" y="12344"/>
                  <a:pt x="14127" y="12496"/>
                  <a:pt x="14174" y="12746"/>
                </a:cubicBezTo>
                <a:cubicBezTo>
                  <a:pt x="14472" y="14313"/>
                  <a:pt x="14797" y="15875"/>
                  <a:pt x="15072" y="17445"/>
                </a:cubicBezTo>
                <a:cubicBezTo>
                  <a:pt x="14328" y="16688"/>
                  <a:pt x="13560" y="15954"/>
                  <a:pt x="12755" y="15257"/>
                </a:cubicBezTo>
                <a:cubicBezTo>
                  <a:pt x="12253" y="14824"/>
                  <a:pt x="11344" y="13683"/>
                  <a:pt x="10560" y="13683"/>
                </a:cubicBezTo>
                <a:cubicBezTo>
                  <a:pt x="10533" y="13683"/>
                  <a:pt x="10507" y="13684"/>
                  <a:pt x="10480" y="13687"/>
                </a:cubicBezTo>
                <a:cubicBezTo>
                  <a:pt x="9644" y="13772"/>
                  <a:pt x="8770" y="15179"/>
                  <a:pt x="8273" y="15750"/>
                </a:cubicBezTo>
                <a:cubicBezTo>
                  <a:pt x="7730" y="16370"/>
                  <a:pt x="7211" y="17012"/>
                  <a:pt x="6719" y="17675"/>
                </a:cubicBezTo>
                <a:cubicBezTo>
                  <a:pt x="6898" y="16423"/>
                  <a:pt x="7118" y="15181"/>
                  <a:pt x="7341" y="13926"/>
                </a:cubicBezTo>
                <a:cubicBezTo>
                  <a:pt x="7372" y="13770"/>
                  <a:pt x="7324" y="13609"/>
                  <a:pt x="7214" y="13493"/>
                </a:cubicBezTo>
                <a:cubicBezTo>
                  <a:pt x="7219" y="13324"/>
                  <a:pt x="7117" y="13157"/>
                  <a:pt x="6939" y="13157"/>
                </a:cubicBezTo>
                <a:cubicBezTo>
                  <a:pt x="6905" y="13157"/>
                  <a:pt x="6867" y="13163"/>
                  <a:pt x="6827" y="13177"/>
                </a:cubicBezTo>
                <a:cubicBezTo>
                  <a:pt x="5651" y="13591"/>
                  <a:pt x="4483" y="14025"/>
                  <a:pt x="3307" y="14434"/>
                </a:cubicBezTo>
                <a:cubicBezTo>
                  <a:pt x="4488" y="13478"/>
                  <a:pt x="5701" y="12570"/>
                  <a:pt x="6910" y="11633"/>
                </a:cubicBezTo>
                <a:cubicBezTo>
                  <a:pt x="7033" y="11539"/>
                  <a:pt x="7079" y="11418"/>
                  <a:pt x="7075" y="11297"/>
                </a:cubicBezTo>
                <a:cubicBezTo>
                  <a:pt x="7140" y="11162"/>
                  <a:pt x="7136" y="10990"/>
                  <a:pt x="7019" y="10869"/>
                </a:cubicBezTo>
                <a:cubicBezTo>
                  <a:pt x="6446" y="10280"/>
                  <a:pt x="5744" y="9809"/>
                  <a:pt x="5076" y="9337"/>
                </a:cubicBezTo>
                <a:cubicBezTo>
                  <a:pt x="4733" y="9093"/>
                  <a:pt x="4391" y="8850"/>
                  <a:pt x="4053" y="8600"/>
                </a:cubicBezTo>
                <a:cubicBezTo>
                  <a:pt x="3904" y="8488"/>
                  <a:pt x="3533" y="8288"/>
                  <a:pt x="3264" y="8079"/>
                </a:cubicBezTo>
                <a:cubicBezTo>
                  <a:pt x="3555" y="8021"/>
                  <a:pt x="3927" y="8009"/>
                  <a:pt x="4256" y="8009"/>
                </a:cubicBezTo>
                <a:cubicBezTo>
                  <a:pt x="4499" y="8009"/>
                  <a:pt x="4718" y="8016"/>
                  <a:pt x="4864" y="8016"/>
                </a:cubicBezTo>
                <a:cubicBezTo>
                  <a:pt x="4886" y="8016"/>
                  <a:pt x="4907" y="8016"/>
                  <a:pt x="4925" y="8015"/>
                </a:cubicBezTo>
                <a:cubicBezTo>
                  <a:pt x="4956" y="8015"/>
                  <a:pt x="4987" y="8014"/>
                  <a:pt x="5018" y="8014"/>
                </a:cubicBezTo>
                <a:cubicBezTo>
                  <a:pt x="5356" y="8014"/>
                  <a:pt x="5708" y="8053"/>
                  <a:pt x="6053" y="8053"/>
                </a:cubicBezTo>
                <a:cubicBezTo>
                  <a:pt x="6331" y="8053"/>
                  <a:pt x="6604" y="8028"/>
                  <a:pt x="6860" y="7936"/>
                </a:cubicBezTo>
                <a:cubicBezTo>
                  <a:pt x="6910" y="7916"/>
                  <a:pt x="6958" y="7887"/>
                  <a:pt x="6997" y="7851"/>
                </a:cubicBezTo>
                <a:cubicBezTo>
                  <a:pt x="7158" y="7826"/>
                  <a:pt x="7313" y="7702"/>
                  <a:pt x="7304" y="7522"/>
                </a:cubicBezTo>
                <a:cubicBezTo>
                  <a:pt x="7215" y="5842"/>
                  <a:pt x="6825" y="4155"/>
                  <a:pt x="6515" y="2471"/>
                </a:cubicBezTo>
                <a:close/>
                <a:moveTo>
                  <a:pt x="5656" y="0"/>
                </a:moveTo>
                <a:cubicBezTo>
                  <a:pt x="5398" y="0"/>
                  <a:pt x="5157" y="153"/>
                  <a:pt x="5195" y="478"/>
                </a:cubicBezTo>
                <a:cubicBezTo>
                  <a:pt x="5440" y="2591"/>
                  <a:pt x="5640" y="4981"/>
                  <a:pt x="6400" y="7017"/>
                </a:cubicBezTo>
                <a:cubicBezTo>
                  <a:pt x="6060" y="6926"/>
                  <a:pt x="5682" y="6895"/>
                  <a:pt x="5302" y="6895"/>
                </a:cubicBezTo>
                <a:cubicBezTo>
                  <a:pt x="4760" y="6895"/>
                  <a:pt x="4212" y="6957"/>
                  <a:pt x="3756" y="6997"/>
                </a:cubicBezTo>
                <a:cubicBezTo>
                  <a:pt x="3119" y="7054"/>
                  <a:pt x="1852" y="7033"/>
                  <a:pt x="1869" y="7952"/>
                </a:cubicBezTo>
                <a:cubicBezTo>
                  <a:pt x="1882" y="8780"/>
                  <a:pt x="3144" y="9383"/>
                  <a:pt x="3718" y="9793"/>
                </a:cubicBezTo>
                <a:cubicBezTo>
                  <a:pt x="4387" y="10269"/>
                  <a:pt x="5070" y="10762"/>
                  <a:pt x="5809" y="11131"/>
                </a:cubicBezTo>
                <a:cubicBezTo>
                  <a:pt x="3869" y="12341"/>
                  <a:pt x="2074" y="13893"/>
                  <a:pt x="401" y="15429"/>
                </a:cubicBezTo>
                <a:cubicBezTo>
                  <a:pt x="0" y="15797"/>
                  <a:pt x="355" y="16400"/>
                  <a:pt x="825" y="16400"/>
                </a:cubicBezTo>
                <a:cubicBezTo>
                  <a:pt x="868" y="16400"/>
                  <a:pt x="912" y="16394"/>
                  <a:pt x="956" y="16384"/>
                </a:cubicBezTo>
                <a:cubicBezTo>
                  <a:pt x="2824" y="15936"/>
                  <a:pt x="4611" y="15300"/>
                  <a:pt x="6239" y="14314"/>
                </a:cubicBezTo>
                <a:lnTo>
                  <a:pt x="6239" y="14314"/>
                </a:lnTo>
                <a:cubicBezTo>
                  <a:pt x="5792" y="16129"/>
                  <a:pt x="5532" y="17991"/>
                  <a:pt x="5329" y="19846"/>
                </a:cubicBezTo>
                <a:cubicBezTo>
                  <a:pt x="5289" y="20207"/>
                  <a:pt x="5566" y="20385"/>
                  <a:pt x="5858" y="20385"/>
                </a:cubicBezTo>
                <a:cubicBezTo>
                  <a:pt x="6059" y="20385"/>
                  <a:pt x="6267" y="20300"/>
                  <a:pt x="6382" y="20132"/>
                </a:cubicBezTo>
                <a:cubicBezTo>
                  <a:pt x="7039" y="19175"/>
                  <a:pt x="9317" y="15102"/>
                  <a:pt x="10794" y="15102"/>
                </a:cubicBezTo>
                <a:cubicBezTo>
                  <a:pt x="10836" y="15102"/>
                  <a:pt x="10878" y="15105"/>
                  <a:pt x="10918" y="15112"/>
                </a:cubicBezTo>
                <a:cubicBezTo>
                  <a:pt x="11526" y="15212"/>
                  <a:pt x="12587" y="16535"/>
                  <a:pt x="13040" y="16958"/>
                </a:cubicBezTo>
                <a:cubicBezTo>
                  <a:pt x="13898" y="17759"/>
                  <a:pt x="14709" y="18604"/>
                  <a:pt x="15500" y="19470"/>
                </a:cubicBezTo>
                <a:cubicBezTo>
                  <a:pt x="15612" y="19593"/>
                  <a:pt x="15738" y="19645"/>
                  <a:pt x="15859" y="19645"/>
                </a:cubicBezTo>
                <a:cubicBezTo>
                  <a:pt x="16175" y="19645"/>
                  <a:pt x="16464" y="19294"/>
                  <a:pt x="16410" y="18941"/>
                </a:cubicBezTo>
                <a:cubicBezTo>
                  <a:pt x="16117" y="17029"/>
                  <a:pt x="15732" y="15181"/>
                  <a:pt x="15105" y="13366"/>
                </a:cubicBezTo>
                <a:lnTo>
                  <a:pt x="15105" y="13366"/>
                </a:lnTo>
                <a:cubicBezTo>
                  <a:pt x="15691" y="13481"/>
                  <a:pt x="16578" y="13618"/>
                  <a:pt x="17393" y="13618"/>
                </a:cubicBezTo>
                <a:cubicBezTo>
                  <a:pt x="18495" y="13618"/>
                  <a:pt x="19464" y="13368"/>
                  <a:pt x="19378" y="12474"/>
                </a:cubicBezTo>
                <a:cubicBezTo>
                  <a:pt x="19307" y="11749"/>
                  <a:pt x="18233" y="11205"/>
                  <a:pt x="17709" y="10862"/>
                </a:cubicBezTo>
                <a:cubicBezTo>
                  <a:pt x="16895" y="10332"/>
                  <a:pt x="16033" y="9896"/>
                  <a:pt x="15139" y="9528"/>
                </a:cubicBezTo>
                <a:lnTo>
                  <a:pt x="19334" y="6113"/>
                </a:lnTo>
                <a:cubicBezTo>
                  <a:pt x="19745" y="5778"/>
                  <a:pt x="19386" y="5107"/>
                  <a:pt x="18920" y="5107"/>
                </a:cubicBezTo>
                <a:cubicBezTo>
                  <a:pt x="18869" y="5107"/>
                  <a:pt x="18816" y="5115"/>
                  <a:pt x="18763" y="5133"/>
                </a:cubicBezTo>
                <a:cubicBezTo>
                  <a:pt x="16974" y="5727"/>
                  <a:pt x="15143" y="6173"/>
                  <a:pt x="13343" y="6724"/>
                </a:cubicBezTo>
                <a:cubicBezTo>
                  <a:pt x="13222" y="4932"/>
                  <a:pt x="12644" y="3090"/>
                  <a:pt x="12138" y="1400"/>
                </a:cubicBezTo>
                <a:cubicBezTo>
                  <a:pt x="12058" y="1133"/>
                  <a:pt x="11848" y="1012"/>
                  <a:pt x="11634" y="1012"/>
                </a:cubicBezTo>
                <a:cubicBezTo>
                  <a:pt x="11365" y="1012"/>
                  <a:pt x="11091" y="1205"/>
                  <a:pt x="11068" y="1544"/>
                </a:cubicBezTo>
                <a:cubicBezTo>
                  <a:pt x="10981" y="2898"/>
                  <a:pt x="10695" y="4184"/>
                  <a:pt x="10241" y="5445"/>
                </a:cubicBezTo>
                <a:cubicBezTo>
                  <a:pt x="9422" y="4841"/>
                  <a:pt x="8872" y="3943"/>
                  <a:pt x="8264" y="3119"/>
                </a:cubicBezTo>
                <a:cubicBezTo>
                  <a:pt x="7553" y="2155"/>
                  <a:pt x="6844" y="1190"/>
                  <a:pt x="6138" y="224"/>
                </a:cubicBezTo>
                <a:cubicBezTo>
                  <a:pt x="6031" y="77"/>
                  <a:pt x="5839" y="0"/>
                  <a:pt x="5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431975" y="162325"/>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770175" y="6719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8695900" y="15607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8305525" y="6719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7122238" y="403200"/>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txBox="1">
            <a:spLocks noGrp="1"/>
          </p:cNvSpPr>
          <p:nvPr>
            <p:ph type="title"/>
          </p:nvPr>
        </p:nvSpPr>
        <p:spPr>
          <a:xfrm>
            <a:off x="804904" y="3032300"/>
            <a:ext cx="2330700"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Volume</a:t>
            </a:r>
            <a:endParaRPr dirty="0"/>
          </a:p>
        </p:txBody>
      </p:sp>
      <p:sp>
        <p:nvSpPr>
          <p:cNvPr id="679" name="Google Shape;679;p35"/>
          <p:cNvSpPr txBox="1">
            <a:spLocks noGrp="1"/>
          </p:cNvSpPr>
          <p:nvPr>
            <p:ph type="subTitle" idx="1"/>
          </p:nvPr>
        </p:nvSpPr>
        <p:spPr>
          <a:xfrm>
            <a:off x="804900" y="3560275"/>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Astro data is massive in volume (in petabytes)</a:t>
            </a:r>
            <a:endParaRPr dirty="0"/>
          </a:p>
        </p:txBody>
      </p:sp>
      <p:sp>
        <p:nvSpPr>
          <p:cNvPr id="680" name="Google Shape;680;p35"/>
          <p:cNvSpPr txBox="1">
            <a:spLocks noGrp="1"/>
          </p:cNvSpPr>
          <p:nvPr>
            <p:ph type="title" idx="3"/>
          </p:nvPr>
        </p:nvSpPr>
        <p:spPr>
          <a:xfrm>
            <a:off x="3406654" y="3032300"/>
            <a:ext cx="2330700"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Variability</a:t>
            </a:r>
            <a:endParaRPr dirty="0"/>
          </a:p>
        </p:txBody>
      </p:sp>
      <p:sp>
        <p:nvSpPr>
          <p:cNvPr id="681" name="Google Shape;681;p35"/>
          <p:cNvSpPr txBox="1">
            <a:spLocks noGrp="1"/>
          </p:cNvSpPr>
          <p:nvPr>
            <p:ph type="subTitle" idx="4"/>
          </p:nvPr>
        </p:nvSpPr>
        <p:spPr>
          <a:xfrm>
            <a:off x="3406650" y="3560275"/>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Various ranges of sky, different purposes, different types (e.g., time series, images, spectrum,..</a:t>
            </a:r>
            <a:r>
              <a:rPr lang="en-US" dirty="0" err="1"/>
              <a:t>etc</a:t>
            </a:r>
            <a:r>
              <a:rPr lang="en-US" dirty="0"/>
              <a:t>.) </a:t>
            </a:r>
            <a:endParaRPr dirty="0"/>
          </a:p>
        </p:txBody>
      </p:sp>
      <p:sp>
        <p:nvSpPr>
          <p:cNvPr id="682" name="Google Shape;682;p35"/>
          <p:cNvSpPr txBox="1">
            <a:spLocks noGrp="1"/>
          </p:cNvSpPr>
          <p:nvPr>
            <p:ph type="title" idx="5"/>
          </p:nvPr>
        </p:nvSpPr>
        <p:spPr>
          <a:xfrm>
            <a:off x="6008404" y="3032300"/>
            <a:ext cx="2330700" cy="60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Velocity</a:t>
            </a:r>
            <a:endParaRPr dirty="0"/>
          </a:p>
        </p:txBody>
      </p:sp>
      <p:sp>
        <p:nvSpPr>
          <p:cNvPr id="683" name="Google Shape;683;p35"/>
          <p:cNvSpPr txBox="1">
            <a:spLocks noGrp="1"/>
          </p:cNvSpPr>
          <p:nvPr>
            <p:ph type="subTitle" idx="6"/>
          </p:nvPr>
        </p:nvSpPr>
        <p:spPr>
          <a:xfrm>
            <a:off x="6008400" y="3560275"/>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New Astro data is available every day. New telescopes are built and deployed every year. Very little astronomer compared to data size</a:t>
            </a:r>
            <a:endParaRPr dirty="0"/>
          </a:p>
        </p:txBody>
      </p:sp>
      <p:grpSp>
        <p:nvGrpSpPr>
          <p:cNvPr id="30" name="Google Shape;9465;p59">
            <a:extLst>
              <a:ext uri="{FF2B5EF4-FFF2-40B4-BE49-F238E27FC236}">
                <a16:creationId xmlns:a16="http://schemas.microsoft.com/office/drawing/2014/main" id="{B7025C04-EDC8-3837-EAB2-2E67379FE556}"/>
              </a:ext>
            </a:extLst>
          </p:cNvPr>
          <p:cNvGrpSpPr/>
          <p:nvPr/>
        </p:nvGrpSpPr>
        <p:grpSpPr>
          <a:xfrm>
            <a:off x="4212256" y="2127740"/>
            <a:ext cx="788600" cy="617865"/>
            <a:chOff x="951975" y="315800"/>
            <a:chExt cx="5860325" cy="4933550"/>
          </a:xfrm>
        </p:grpSpPr>
        <p:sp>
          <p:nvSpPr>
            <p:cNvPr id="31" name="Google Shape;9466;p59">
              <a:extLst>
                <a:ext uri="{FF2B5EF4-FFF2-40B4-BE49-F238E27FC236}">
                  <a16:creationId xmlns:a16="http://schemas.microsoft.com/office/drawing/2014/main" id="{8BEF78CC-932D-B1A2-845F-C6FBE2969BC1}"/>
                </a:ext>
              </a:extLst>
            </p:cNvPr>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67;p59">
              <a:extLst>
                <a:ext uri="{FF2B5EF4-FFF2-40B4-BE49-F238E27FC236}">
                  <a16:creationId xmlns:a16="http://schemas.microsoft.com/office/drawing/2014/main" id="{7890AA08-A8FE-F333-C586-DE69F6F39D0F}"/>
                </a:ext>
              </a:extLst>
            </p:cNvPr>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68;p59">
              <a:extLst>
                <a:ext uri="{FF2B5EF4-FFF2-40B4-BE49-F238E27FC236}">
                  <a16:creationId xmlns:a16="http://schemas.microsoft.com/office/drawing/2014/main" id="{B2024D0B-2AA9-7278-232F-B8501A589043}"/>
                </a:ext>
              </a:extLst>
            </p:cNvPr>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69;p59">
              <a:extLst>
                <a:ext uri="{FF2B5EF4-FFF2-40B4-BE49-F238E27FC236}">
                  <a16:creationId xmlns:a16="http://schemas.microsoft.com/office/drawing/2014/main" id="{F05F60D9-9AB4-5070-C104-4AC4E21EB7D4}"/>
                </a:ext>
              </a:extLst>
            </p:cNvPr>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70;p59">
              <a:extLst>
                <a:ext uri="{FF2B5EF4-FFF2-40B4-BE49-F238E27FC236}">
                  <a16:creationId xmlns:a16="http://schemas.microsoft.com/office/drawing/2014/main" id="{E04E6998-0BAE-F45A-1B60-856A1D518493}"/>
                </a:ext>
              </a:extLst>
            </p:cNvPr>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71;p59">
              <a:extLst>
                <a:ext uri="{FF2B5EF4-FFF2-40B4-BE49-F238E27FC236}">
                  <a16:creationId xmlns:a16="http://schemas.microsoft.com/office/drawing/2014/main" id="{E5A22B36-74D6-023C-B317-597B66E3447A}"/>
                </a:ext>
              </a:extLst>
            </p:cNvPr>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72;p59">
              <a:extLst>
                <a:ext uri="{FF2B5EF4-FFF2-40B4-BE49-F238E27FC236}">
                  <a16:creationId xmlns:a16="http://schemas.microsoft.com/office/drawing/2014/main" id="{E1F71063-1A3F-F747-9AD3-149100444FAD}"/>
                </a:ext>
              </a:extLst>
            </p:cNvPr>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473;p59">
              <a:extLst>
                <a:ext uri="{FF2B5EF4-FFF2-40B4-BE49-F238E27FC236}">
                  <a16:creationId xmlns:a16="http://schemas.microsoft.com/office/drawing/2014/main" id="{14F4E7D9-57FD-4C48-BFF1-1308F3092F28}"/>
                </a:ext>
              </a:extLst>
            </p:cNvPr>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3578;p67">
            <a:extLst>
              <a:ext uri="{FF2B5EF4-FFF2-40B4-BE49-F238E27FC236}">
                <a16:creationId xmlns:a16="http://schemas.microsoft.com/office/drawing/2014/main" id="{276FD372-F7D2-26C2-80D1-686ABD082B30}"/>
              </a:ext>
            </a:extLst>
          </p:cNvPr>
          <p:cNvGrpSpPr/>
          <p:nvPr/>
        </p:nvGrpSpPr>
        <p:grpSpPr>
          <a:xfrm>
            <a:off x="6873200" y="2178280"/>
            <a:ext cx="660458" cy="699238"/>
            <a:chOff x="7528096" y="2450059"/>
            <a:chExt cx="327976" cy="324316"/>
          </a:xfrm>
          <a:solidFill>
            <a:schemeClr val="bg1"/>
          </a:solidFill>
        </p:grpSpPr>
        <p:sp>
          <p:nvSpPr>
            <p:cNvPr id="40" name="Google Shape;13579;p67">
              <a:extLst>
                <a:ext uri="{FF2B5EF4-FFF2-40B4-BE49-F238E27FC236}">
                  <a16:creationId xmlns:a16="http://schemas.microsoft.com/office/drawing/2014/main" id="{56B91C1D-1DF0-98E9-36D4-2761C1750D4E}"/>
                </a:ext>
              </a:extLst>
            </p:cNvPr>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80;p67">
              <a:extLst>
                <a:ext uri="{FF2B5EF4-FFF2-40B4-BE49-F238E27FC236}">
                  <a16:creationId xmlns:a16="http://schemas.microsoft.com/office/drawing/2014/main" id="{F1FDC94B-0817-C658-3337-592CC5EBBD39}"/>
                </a:ext>
              </a:extLst>
            </p:cNvPr>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81;p67">
              <a:extLst>
                <a:ext uri="{FF2B5EF4-FFF2-40B4-BE49-F238E27FC236}">
                  <a16:creationId xmlns:a16="http://schemas.microsoft.com/office/drawing/2014/main" id="{29EEF3BF-1C4D-5F49-A662-5FB6E5B058D5}"/>
                </a:ext>
              </a:extLst>
            </p:cNvPr>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82;p67">
              <a:extLst>
                <a:ext uri="{FF2B5EF4-FFF2-40B4-BE49-F238E27FC236}">
                  <a16:creationId xmlns:a16="http://schemas.microsoft.com/office/drawing/2014/main" id="{BDE23A75-C1C3-9613-11D0-65FEB3D15FAE}"/>
                </a:ext>
              </a:extLst>
            </p:cNvPr>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83;p67">
              <a:extLst>
                <a:ext uri="{FF2B5EF4-FFF2-40B4-BE49-F238E27FC236}">
                  <a16:creationId xmlns:a16="http://schemas.microsoft.com/office/drawing/2014/main" id="{66597ABF-93FE-7191-C1C4-90FEEB1A206A}"/>
                </a:ext>
              </a:extLst>
            </p:cNvPr>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3634;p67">
            <a:extLst>
              <a:ext uri="{FF2B5EF4-FFF2-40B4-BE49-F238E27FC236}">
                <a16:creationId xmlns:a16="http://schemas.microsoft.com/office/drawing/2014/main" id="{65F7D53C-B001-F77D-436C-46816BF80CE7}"/>
              </a:ext>
            </a:extLst>
          </p:cNvPr>
          <p:cNvGrpSpPr/>
          <p:nvPr/>
        </p:nvGrpSpPr>
        <p:grpSpPr>
          <a:xfrm>
            <a:off x="1694345" y="2124387"/>
            <a:ext cx="651802" cy="601200"/>
            <a:chOff x="6099375" y="2456075"/>
            <a:chExt cx="337684" cy="314194"/>
          </a:xfrm>
        </p:grpSpPr>
        <p:sp>
          <p:nvSpPr>
            <p:cNvPr id="46" name="Google Shape;13635;p67">
              <a:extLst>
                <a:ext uri="{FF2B5EF4-FFF2-40B4-BE49-F238E27FC236}">
                  <a16:creationId xmlns:a16="http://schemas.microsoft.com/office/drawing/2014/main" id="{40CB5523-698B-E2EB-7BDC-ECD7AB3922E3}"/>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636;p67">
              <a:extLst>
                <a:ext uri="{FF2B5EF4-FFF2-40B4-BE49-F238E27FC236}">
                  <a16:creationId xmlns:a16="http://schemas.microsoft.com/office/drawing/2014/main" id="{94F671EB-C674-B00F-CA56-2B0B29414563}"/>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8"/>
          <p:cNvSpPr txBox="1">
            <a:spLocks noGrp="1"/>
          </p:cNvSpPr>
          <p:nvPr>
            <p:ph type="title"/>
          </p:nvPr>
        </p:nvSpPr>
        <p:spPr>
          <a:xfrm>
            <a:off x="635425" y="403200"/>
            <a:ext cx="4478400"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Vs</a:t>
            </a:r>
            <a:endParaRPr dirty="0"/>
          </a:p>
        </p:txBody>
      </p:sp>
      <p:graphicFrame>
        <p:nvGraphicFramePr>
          <p:cNvPr id="721" name="Google Shape;721;p38"/>
          <p:cNvGraphicFramePr/>
          <p:nvPr>
            <p:extLst>
              <p:ext uri="{D42A27DB-BD31-4B8C-83A1-F6EECF244321}">
                <p14:modId xmlns:p14="http://schemas.microsoft.com/office/powerpoint/2010/main" val="880009658"/>
              </p:ext>
            </p:extLst>
          </p:nvPr>
        </p:nvGraphicFramePr>
        <p:xfrm>
          <a:off x="470165" y="920190"/>
          <a:ext cx="6698326" cy="4161000"/>
        </p:xfrm>
        <a:graphic>
          <a:graphicData uri="http://schemas.openxmlformats.org/drawingml/2006/table">
            <a:tbl>
              <a:tblPr>
                <a:noFill/>
                <a:tableStyleId>{DC972870-8D22-4A63-A4F3-B04555AEE74A}</a:tableStyleId>
              </a:tblPr>
              <a:tblGrid>
                <a:gridCol w="4689987">
                  <a:extLst>
                    <a:ext uri="{9D8B030D-6E8A-4147-A177-3AD203B41FA5}">
                      <a16:colId xmlns:a16="http://schemas.microsoft.com/office/drawing/2014/main" val="20000"/>
                    </a:ext>
                  </a:extLst>
                </a:gridCol>
                <a:gridCol w="2008339">
                  <a:extLst>
                    <a:ext uri="{9D8B030D-6E8A-4147-A177-3AD203B41FA5}">
                      <a16:colId xmlns:a16="http://schemas.microsoft.com/office/drawing/2014/main" val="20001"/>
                    </a:ext>
                  </a:extLst>
                </a:gridCol>
              </a:tblGrid>
              <a:tr h="361495">
                <a:tc>
                  <a:txBody>
                    <a:bodyPr/>
                    <a:lstStyle/>
                    <a:p>
                      <a:pPr marL="0" lvl="0" indent="0" algn="l" rtl="0">
                        <a:spcBef>
                          <a:spcPts val="0"/>
                        </a:spcBef>
                        <a:spcAft>
                          <a:spcPts val="0"/>
                        </a:spcAft>
                        <a:buNone/>
                      </a:pP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accent6"/>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lt1"/>
                          </a:solidFill>
                          <a:latin typeface="Catamaran"/>
                          <a:ea typeface="Catamaran"/>
                          <a:cs typeface="Catamaran"/>
                          <a:sym typeface="Catamaran"/>
                        </a:rPr>
                        <a:t>Data Volume</a:t>
                      </a:r>
                      <a:endParaRPr sz="1600" dirty="0">
                        <a:solidFill>
                          <a:schemeClr val="lt1"/>
                        </a:solidFill>
                        <a:latin typeface="Catamaran"/>
                        <a:ea typeface="Catamaran"/>
                        <a:cs typeface="Catamaran"/>
                        <a:sym typeface="Catamaran"/>
                      </a:endParaRPr>
                    </a:p>
                  </a:txBody>
                  <a:tcPr marL="91425" marR="91425" marT="91425" marB="91425" anchor="ctr">
                    <a:lnL w="19050" cap="flat" cmpd="sng">
                      <a:solidFill>
                        <a:schemeClr val="accent6"/>
                      </a:solidFill>
                      <a:prstDash val="solid"/>
                      <a:round/>
                      <a:headEnd type="none" w="sm" len="sm"/>
                      <a:tailEnd type="none" w="sm" len="sm"/>
                    </a:lnL>
                    <a:lnR w="19050" cap="flat" cmpd="sng">
                      <a:solidFill>
                        <a:schemeClr val="accent6"/>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solidFill>
                        <a:schemeClr val="accent6"/>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94335">
                <a:tc>
                  <a:txBody>
                    <a:bodyPr/>
                    <a:lstStyle/>
                    <a:p>
                      <a:pPr marL="0" lvl="0" indent="0" algn="ctr" rtl="0">
                        <a:spcBef>
                          <a:spcPts val="0"/>
                        </a:spcBef>
                        <a:spcAft>
                          <a:spcPts val="0"/>
                        </a:spcAft>
                        <a:buNone/>
                      </a:pPr>
                      <a:r>
                        <a:rPr lang="en-US" sz="1600" b="0" i="0" u="none" strike="noStrike" cap="none" dirty="0">
                          <a:solidFill>
                            <a:schemeClr val="lt1"/>
                          </a:solidFill>
                          <a:latin typeface="Catamaran"/>
                          <a:ea typeface="Arial"/>
                          <a:cs typeface="Catamaran"/>
                          <a:sym typeface="Arial"/>
                        </a:rPr>
                        <a:t>DPOSS (The Palomar Digital Sky Survey)</a:t>
                      </a:r>
                      <a:endParaRPr sz="1600" b="0" i="0" u="none" strike="noStrike" cap="none" dirty="0">
                        <a:solidFill>
                          <a:schemeClr val="lt1"/>
                        </a:solidFill>
                        <a:latin typeface="Catamaran"/>
                        <a:ea typeface="Catamaran"/>
                        <a:cs typeface="Catamaran"/>
                        <a:sym typeface="Catamaran"/>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3 TB</a:t>
                      </a:r>
                      <a:endParaRPr sz="1400" b="0" i="0" u="none" strike="noStrike" cap="none" dirty="0">
                        <a:solidFill>
                          <a:srgbClr val="000000"/>
                        </a:solidFill>
                        <a:effectLst/>
                        <a:latin typeface="Arial"/>
                        <a:cs typeface="Arial"/>
                        <a:sym typeface="Arial"/>
                      </a:endParaRPr>
                    </a:p>
                  </a:txBody>
                  <a:tcPr marL="91425" marR="91425" marT="91425" marB="91425" anchor="ct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accent6"/>
                      </a:solidFill>
                      <a:prstDash val="solid"/>
                      <a:round/>
                      <a:headEnd type="none" w="sm" len="sm"/>
                      <a:tailEnd type="none" w="sm" len="sm"/>
                    </a:lnT>
                    <a:lnB w="19050" cap="flat" cmpd="sng" algn="ctr">
                      <a:solidFill>
                        <a:schemeClr val="lt2"/>
                      </a:solidFill>
                      <a:prstDash val="solid"/>
                      <a:round/>
                      <a:headEnd type="none" w="sm" len="sm"/>
                      <a:tailEnd type="none" w="sm" len="sm"/>
                    </a:lnB>
                    <a:noFill/>
                  </a:tcPr>
                </a:tc>
                <a:extLst>
                  <a:ext uri="{0D108BD9-81ED-4DB2-BD59-A6C34878D82A}">
                    <a16:rowId xmlns:a16="http://schemas.microsoft.com/office/drawing/2014/main" val="10001"/>
                  </a:ext>
                </a:extLst>
              </a:tr>
              <a:tr h="361495">
                <a:tc>
                  <a:txBody>
                    <a:bodyPr/>
                    <a:lstStyle/>
                    <a:p>
                      <a:pPr marL="0" lvl="0" indent="0" algn="ctr" rtl="0">
                        <a:spcBef>
                          <a:spcPts val="0"/>
                        </a:spcBef>
                        <a:spcAft>
                          <a:spcPts val="0"/>
                        </a:spcAft>
                        <a:buNone/>
                      </a:pPr>
                      <a:r>
                        <a:rPr lang="en-US" sz="1600" b="0" i="0" u="none" strike="noStrike" cap="none" dirty="0">
                          <a:solidFill>
                            <a:schemeClr val="lt1"/>
                          </a:solidFill>
                          <a:latin typeface="Catamaran"/>
                          <a:ea typeface="Arial"/>
                          <a:cs typeface="Catamaran"/>
                          <a:sym typeface="Arial"/>
                        </a:rPr>
                        <a:t>2MASS (The Two Micron All-Sky Survey)</a:t>
                      </a:r>
                      <a:endParaRPr sz="1600" b="0" i="0" u="none" strike="noStrike" cap="none" dirty="0">
                        <a:solidFill>
                          <a:schemeClr val="lt1"/>
                        </a:solidFill>
                        <a:latin typeface="Catamaran"/>
                        <a:ea typeface="Catamaran"/>
                        <a:cs typeface="Catamaran"/>
                        <a:sym typeface="Catamaran"/>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10 TB</a:t>
                      </a:r>
                    </a:p>
                  </a:txBody>
                  <a:tcP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61495">
                <a:tc>
                  <a:txBody>
                    <a:bodyPr/>
                    <a:lstStyle/>
                    <a:p>
                      <a:pPr marL="0" lvl="0" indent="0" algn="ctr" rtl="0">
                        <a:spcBef>
                          <a:spcPts val="0"/>
                        </a:spcBef>
                        <a:spcAft>
                          <a:spcPts val="0"/>
                        </a:spcAft>
                        <a:buNone/>
                      </a:pPr>
                      <a:r>
                        <a:rPr lang="en-US" sz="1600" b="0" i="0" u="none" strike="noStrike" cap="none" dirty="0">
                          <a:solidFill>
                            <a:schemeClr val="lt1"/>
                          </a:solidFill>
                          <a:latin typeface="Catamaran"/>
                          <a:ea typeface="Arial"/>
                          <a:cs typeface="Catamaran"/>
                          <a:sym typeface="Arial"/>
                        </a:rPr>
                        <a:t>GBT (Green Bank Telescope)</a:t>
                      </a:r>
                      <a:endParaRPr sz="1600" b="0" i="0" u="none" strike="noStrike" cap="none" dirty="0">
                        <a:solidFill>
                          <a:schemeClr val="lt1"/>
                        </a:solidFill>
                        <a:latin typeface="Catamaran"/>
                        <a:ea typeface="Catamaran"/>
                        <a:cs typeface="Catamaran"/>
                        <a:sym typeface="Catamaran"/>
                      </a:endParaRPr>
                    </a:p>
                  </a:txBody>
                  <a:tcPr marL="91425" marR="91425" marT="91425" marB="91425">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20 PB</a:t>
                      </a:r>
                    </a:p>
                  </a:txBody>
                  <a:tcPr>
                    <a:lnL w="19050" cap="flat" cmpd="sng">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61495">
                <a:tc>
                  <a:txBody>
                    <a:bodyPr/>
                    <a:lstStyle/>
                    <a:p>
                      <a:pPr marL="0" marR="0" lvl="0" indent="0" algn="ctr" rtl="0" fontAlgn="base">
                        <a:lnSpc>
                          <a:spcPct val="100000"/>
                        </a:lnSpc>
                        <a:spcBef>
                          <a:spcPts val="0"/>
                        </a:spcBef>
                        <a:spcAft>
                          <a:spcPts val="0"/>
                        </a:spcAft>
                        <a:buClr>
                          <a:srgbClr val="000000"/>
                        </a:buClr>
                        <a:buFont typeface="Arial"/>
                        <a:buNone/>
                      </a:pPr>
                      <a:r>
                        <a:rPr lang="en-US" sz="1600" b="0" i="0" u="none" strike="noStrike" cap="none" dirty="0">
                          <a:solidFill>
                            <a:schemeClr val="lt1"/>
                          </a:solidFill>
                          <a:latin typeface="Catamaran"/>
                          <a:cs typeface="Catamaran"/>
                          <a:sym typeface="Arial"/>
                        </a:rPr>
                        <a:t>GALEX (The Galaxy Evolution Explorer)</a:t>
                      </a:r>
                    </a:p>
                  </a:txBody>
                  <a:tcP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30 TB</a:t>
                      </a:r>
                    </a:p>
                  </a:txBody>
                  <a:tcP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722972"/>
                  </a:ext>
                </a:extLst>
              </a:tr>
              <a:tr h="361495">
                <a:tc>
                  <a:txBody>
                    <a:bodyPr/>
                    <a:lstStyle/>
                    <a:p>
                      <a:pPr marL="0" marR="0" lvl="0" indent="0" algn="ctr" rtl="0" fontAlgn="base">
                        <a:lnSpc>
                          <a:spcPct val="100000"/>
                        </a:lnSpc>
                        <a:spcBef>
                          <a:spcPts val="0"/>
                        </a:spcBef>
                        <a:spcAft>
                          <a:spcPts val="0"/>
                        </a:spcAft>
                        <a:buClr>
                          <a:srgbClr val="000000"/>
                        </a:buClr>
                        <a:buFont typeface="Arial"/>
                        <a:buNone/>
                      </a:pPr>
                      <a:r>
                        <a:rPr lang="en-US" sz="1600" b="0" i="0" u="none" strike="noStrike" cap="none" dirty="0">
                          <a:solidFill>
                            <a:schemeClr val="lt1"/>
                          </a:solidFill>
                          <a:latin typeface="Catamaran"/>
                          <a:cs typeface="Catamaran"/>
                          <a:sym typeface="Arial"/>
                        </a:rPr>
                        <a:t>SDSS (The Sloan Digital Sky Survey)</a:t>
                      </a:r>
                    </a:p>
                  </a:txBody>
                  <a:tcP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40 TB</a:t>
                      </a:r>
                    </a:p>
                  </a:txBody>
                  <a:tcP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3788293907"/>
                  </a:ext>
                </a:extLst>
              </a:tr>
              <a:tr h="361495">
                <a:tc>
                  <a:txBody>
                    <a:bodyPr/>
                    <a:lstStyle/>
                    <a:p>
                      <a:pPr marL="0" marR="0" lvl="0" indent="0" algn="ctr" rtl="0" fontAlgn="base">
                        <a:lnSpc>
                          <a:spcPct val="100000"/>
                        </a:lnSpc>
                        <a:spcBef>
                          <a:spcPts val="0"/>
                        </a:spcBef>
                        <a:spcAft>
                          <a:spcPts val="0"/>
                        </a:spcAft>
                        <a:buClr>
                          <a:srgbClr val="000000"/>
                        </a:buClr>
                        <a:buFont typeface="Arial"/>
                        <a:buNone/>
                      </a:pPr>
                      <a:r>
                        <a:rPr lang="en-US" sz="1600" b="0" i="0" u="none" strike="noStrike" cap="none" dirty="0" err="1">
                          <a:solidFill>
                            <a:schemeClr val="lt1"/>
                          </a:solidFill>
                          <a:latin typeface="Catamaran"/>
                          <a:cs typeface="Catamaran"/>
                          <a:sym typeface="Arial"/>
                        </a:rPr>
                        <a:t>SkyMapper</a:t>
                      </a:r>
                      <a:r>
                        <a:rPr lang="en-US" sz="1600" b="0" i="0" u="none" strike="noStrike" cap="none" dirty="0">
                          <a:solidFill>
                            <a:schemeClr val="lt1"/>
                          </a:solidFill>
                          <a:latin typeface="Catamaran"/>
                          <a:cs typeface="Catamaran"/>
                          <a:sym typeface="Arial"/>
                        </a:rPr>
                        <a:t> Southern Sky Survey</a:t>
                      </a:r>
                    </a:p>
                  </a:txBody>
                  <a:tcP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500 TB</a:t>
                      </a:r>
                    </a:p>
                  </a:txBody>
                  <a:tcP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856762982"/>
                  </a:ext>
                </a:extLst>
              </a:tr>
              <a:tr h="361495">
                <a:tc>
                  <a:txBody>
                    <a:bodyPr/>
                    <a:lstStyle/>
                    <a:p>
                      <a:pPr marL="0" marR="0" lvl="0" indent="0" algn="ctr" rtl="0" fontAlgn="base">
                        <a:lnSpc>
                          <a:spcPct val="100000"/>
                        </a:lnSpc>
                        <a:spcBef>
                          <a:spcPts val="0"/>
                        </a:spcBef>
                        <a:spcAft>
                          <a:spcPts val="0"/>
                        </a:spcAft>
                        <a:buClr>
                          <a:srgbClr val="000000"/>
                        </a:buClr>
                        <a:buFont typeface="Arial"/>
                        <a:buNone/>
                      </a:pPr>
                      <a:r>
                        <a:rPr lang="en-US" sz="1600" b="0" i="0" u="none" strike="noStrike" cap="none" dirty="0" err="1">
                          <a:solidFill>
                            <a:schemeClr val="lt1"/>
                          </a:solidFill>
                          <a:latin typeface="Catamaran"/>
                          <a:cs typeface="Catamaran"/>
                          <a:sym typeface="Arial"/>
                        </a:rPr>
                        <a:t>PanSTARRS</a:t>
                      </a:r>
                      <a:r>
                        <a:rPr lang="en-US" sz="1600" b="0" i="0" u="none" strike="noStrike" cap="none" dirty="0">
                          <a:solidFill>
                            <a:schemeClr val="lt1"/>
                          </a:solidFill>
                          <a:latin typeface="Catamaran"/>
                          <a:cs typeface="Catamaran"/>
                          <a:sym typeface="Arial"/>
                        </a:rPr>
                        <a:t> (The Panoramic Survey Telescope and Rapid Response System)</a:t>
                      </a:r>
                    </a:p>
                  </a:txBody>
                  <a:tcP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 40 PB expected</a:t>
                      </a:r>
                    </a:p>
                  </a:txBody>
                  <a:tcP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2766025364"/>
                  </a:ext>
                </a:extLst>
              </a:tr>
              <a:tr h="361495">
                <a:tc>
                  <a:txBody>
                    <a:bodyPr/>
                    <a:lstStyle/>
                    <a:p>
                      <a:pPr marL="0" marR="0" lvl="0" indent="0" algn="ctr" rtl="0" fontAlgn="base">
                        <a:lnSpc>
                          <a:spcPct val="100000"/>
                        </a:lnSpc>
                        <a:spcBef>
                          <a:spcPts val="0"/>
                        </a:spcBef>
                        <a:spcAft>
                          <a:spcPts val="0"/>
                        </a:spcAft>
                        <a:buClr>
                          <a:srgbClr val="000000"/>
                        </a:buClr>
                        <a:buFont typeface="Arial"/>
                        <a:buNone/>
                      </a:pPr>
                      <a:r>
                        <a:rPr lang="en-US" sz="1600" b="0" i="0" u="none" strike="noStrike" cap="none" dirty="0">
                          <a:solidFill>
                            <a:schemeClr val="lt1"/>
                          </a:solidFill>
                          <a:latin typeface="Catamaran"/>
                          <a:cs typeface="Catamaran"/>
                          <a:sym typeface="Arial"/>
                        </a:rPr>
                        <a:t>LSST (The Large Synoptic Survey Telescope)</a:t>
                      </a:r>
                    </a:p>
                  </a:txBody>
                  <a:tcP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 200 PB expected</a:t>
                      </a:r>
                    </a:p>
                  </a:txBody>
                  <a:tcP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3082064449"/>
                  </a:ext>
                </a:extLst>
              </a:tr>
              <a:tr h="361495">
                <a:tc>
                  <a:txBody>
                    <a:bodyPr/>
                    <a:lstStyle/>
                    <a:p>
                      <a:pPr marL="0" marR="0" lvl="0" indent="0" algn="ctr" rtl="0" fontAlgn="base">
                        <a:lnSpc>
                          <a:spcPct val="100000"/>
                        </a:lnSpc>
                        <a:spcBef>
                          <a:spcPts val="0"/>
                        </a:spcBef>
                        <a:spcAft>
                          <a:spcPts val="0"/>
                        </a:spcAft>
                        <a:buClr>
                          <a:srgbClr val="000000"/>
                        </a:buClr>
                        <a:buFont typeface="Arial"/>
                        <a:buNone/>
                      </a:pPr>
                      <a:r>
                        <a:rPr lang="en-US" sz="1600" b="0" i="0" u="none" strike="noStrike" cap="none" dirty="0">
                          <a:solidFill>
                            <a:schemeClr val="lt1"/>
                          </a:solidFill>
                          <a:latin typeface="Catamaran"/>
                          <a:cs typeface="Catamaran"/>
                          <a:sym typeface="Arial"/>
                        </a:rPr>
                        <a:t>SKA (The Square Kilometer Array)</a:t>
                      </a:r>
                    </a:p>
                  </a:txBody>
                  <a:tcPr>
                    <a:lnL w="19050" cap="flat" cmpd="sng">
                      <a:solidFill>
                        <a:schemeClr val="lt2"/>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solidFill>
                      <a:schemeClr val="lt2"/>
                    </a:solidFill>
                  </a:tcPr>
                </a:tc>
                <a:tc>
                  <a:txBody>
                    <a:bodyPr/>
                    <a:lstStyle/>
                    <a:p>
                      <a:pPr algn="ctr" fontAlgn="base"/>
                      <a:r>
                        <a:rPr lang="en-US" sz="1400" b="0" i="0" u="none" strike="noStrike" cap="none" dirty="0">
                          <a:solidFill>
                            <a:srgbClr val="000000"/>
                          </a:solidFill>
                          <a:effectLst/>
                          <a:latin typeface="Arial"/>
                          <a:cs typeface="Arial"/>
                          <a:sym typeface="Arial"/>
                        </a:rPr>
                        <a:t>~ 4.6 EB expected</a:t>
                      </a:r>
                    </a:p>
                  </a:txBody>
                  <a:tcPr>
                    <a:lnL w="19050" cap="flat" cmpd="sng" algn="ctr">
                      <a:solidFill>
                        <a:schemeClr val="lt2"/>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972261108"/>
                  </a:ext>
                </a:extLst>
              </a:tr>
            </a:tbl>
          </a:graphicData>
        </a:graphic>
      </p:graphicFrame>
      <p:grpSp>
        <p:nvGrpSpPr>
          <p:cNvPr id="722" name="Google Shape;722;p38"/>
          <p:cNvGrpSpPr/>
          <p:nvPr/>
        </p:nvGrpSpPr>
        <p:grpSpPr>
          <a:xfrm rot="-700854">
            <a:off x="7657460" y="309064"/>
            <a:ext cx="1344967" cy="1366891"/>
            <a:chOff x="4499550" y="2518575"/>
            <a:chExt cx="1032625" cy="1057375"/>
          </a:xfrm>
        </p:grpSpPr>
        <p:sp>
          <p:nvSpPr>
            <p:cNvPr id="723" name="Google Shape;723;p38"/>
            <p:cNvSpPr/>
            <p:nvPr/>
          </p:nvSpPr>
          <p:spPr>
            <a:xfrm>
              <a:off x="4664575" y="3358800"/>
              <a:ext cx="43500" cy="46300"/>
            </a:xfrm>
            <a:custGeom>
              <a:avLst/>
              <a:gdLst/>
              <a:ahLst/>
              <a:cxnLst/>
              <a:rect l="l" t="t" r="r" b="b"/>
              <a:pathLst>
                <a:path w="1740" h="1852" extrusionOk="0">
                  <a:moveTo>
                    <a:pt x="1" y="1"/>
                  </a:moveTo>
                  <a:lnTo>
                    <a:pt x="1" y="1"/>
                  </a:lnTo>
                  <a:cubicBezTo>
                    <a:pt x="539" y="656"/>
                    <a:pt x="1119" y="1272"/>
                    <a:pt x="1739" y="1851"/>
                  </a:cubicBezTo>
                  <a:cubicBezTo>
                    <a:pt x="1669" y="1708"/>
                    <a:pt x="1591" y="1570"/>
                    <a:pt x="1501" y="1437"/>
                  </a:cubicBezTo>
                  <a:cubicBezTo>
                    <a:pt x="1124" y="886"/>
                    <a:pt x="593" y="38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4499550" y="2518575"/>
              <a:ext cx="1032625" cy="1057375"/>
            </a:xfrm>
            <a:custGeom>
              <a:avLst/>
              <a:gdLst/>
              <a:ahLst/>
              <a:cxnLst/>
              <a:rect l="l" t="t" r="r" b="b"/>
              <a:pathLst>
                <a:path w="41305" h="42295" extrusionOk="0">
                  <a:moveTo>
                    <a:pt x="19205" y="7581"/>
                  </a:moveTo>
                  <a:lnTo>
                    <a:pt x="19205" y="7581"/>
                  </a:lnTo>
                  <a:cubicBezTo>
                    <a:pt x="18443" y="8881"/>
                    <a:pt x="17768" y="10232"/>
                    <a:pt x="17157" y="11585"/>
                  </a:cubicBezTo>
                  <a:cubicBezTo>
                    <a:pt x="16848" y="11260"/>
                    <a:pt x="16658" y="10455"/>
                    <a:pt x="16580" y="10137"/>
                  </a:cubicBezTo>
                  <a:cubicBezTo>
                    <a:pt x="16423" y="9499"/>
                    <a:pt x="16417" y="8834"/>
                    <a:pt x="16910" y="8334"/>
                  </a:cubicBezTo>
                  <a:cubicBezTo>
                    <a:pt x="17537" y="7698"/>
                    <a:pt x="18393" y="7716"/>
                    <a:pt x="19205" y="7581"/>
                  </a:cubicBezTo>
                  <a:close/>
                  <a:moveTo>
                    <a:pt x="4201" y="12791"/>
                  </a:moveTo>
                  <a:cubicBezTo>
                    <a:pt x="4523" y="14157"/>
                    <a:pt x="4996" y="15742"/>
                    <a:pt x="4846" y="17068"/>
                  </a:cubicBezTo>
                  <a:cubicBezTo>
                    <a:pt x="4658" y="18712"/>
                    <a:pt x="3398" y="18930"/>
                    <a:pt x="2435" y="19842"/>
                  </a:cubicBezTo>
                  <a:cubicBezTo>
                    <a:pt x="2608" y="17394"/>
                    <a:pt x="3198" y="14979"/>
                    <a:pt x="4200" y="12791"/>
                  </a:cubicBezTo>
                  <a:close/>
                  <a:moveTo>
                    <a:pt x="16297" y="24555"/>
                  </a:moveTo>
                  <a:cubicBezTo>
                    <a:pt x="16449" y="24958"/>
                    <a:pt x="16614" y="25360"/>
                    <a:pt x="16802" y="25761"/>
                  </a:cubicBezTo>
                  <a:lnTo>
                    <a:pt x="16803" y="25761"/>
                  </a:lnTo>
                  <a:cubicBezTo>
                    <a:pt x="17259" y="26730"/>
                    <a:pt x="17787" y="27664"/>
                    <a:pt x="18383" y="28555"/>
                  </a:cubicBezTo>
                  <a:cubicBezTo>
                    <a:pt x="17545" y="28460"/>
                    <a:pt x="16691" y="28367"/>
                    <a:pt x="16148" y="27666"/>
                  </a:cubicBezTo>
                  <a:cubicBezTo>
                    <a:pt x="15448" y="26760"/>
                    <a:pt x="15823" y="25536"/>
                    <a:pt x="16297" y="24555"/>
                  </a:cubicBezTo>
                  <a:close/>
                  <a:moveTo>
                    <a:pt x="6603" y="33610"/>
                  </a:moveTo>
                  <a:cubicBezTo>
                    <a:pt x="7195" y="33989"/>
                    <a:pt x="7726" y="34494"/>
                    <a:pt x="8103" y="35046"/>
                  </a:cubicBezTo>
                  <a:cubicBezTo>
                    <a:pt x="8192" y="35178"/>
                    <a:pt x="8271" y="35316"/>
                    <a:pt x="8341" y="35459"/>
                  </a:cubicBezTo>
                  <a:cubicBezTo>
                    <a:pt x="7721" y="34881"/>
                    <a:pt x="7140" y="34263"/>
                    <a:pt x="6602" y="33610"/>
                  </a:cubicBezTo>
                  <a:close/>
                  <a:moveTo>
                    <a:pt x="24835" y="957"/>
                  </a:moveTo>
                  <a:lnTo>
                    <a:pt x="24835" y="957"/>
                  </a:lnTo>
                  <a:cubicBezTo>
                    <a:pt x="22687" y="2571"/>
                    <a:pt x="20976" y="4679"/>
                    <a:pt x="19559" y="6984"/>
                  </a:cubicBezTo>
                  <a:cubicBezTo>
                    <a:pt x="19265" y="6893"/>
                    <a:pt x="18947" y="6849"/>
                    <a:pt x="18624" y="6849"/>
                  </a:cubicBezTo>
                  <a:cubicBezTo>
                    <a:pt x="17392" y="6849"/>
                    <a:pt x="16081" y="7493"/>
                    <a:pt x="15677" y="8656"/>
                  </a:cubicBezTo>
                  <a:cubicBezTo>
                    <a:pt x="15392" y="9473"/>
                    <a:pt x="15754" y="12015"/>
                    <a:pt x="16844" y="12288"/>
                  </a:cubicBezTo>
                  <a:cubicBezTo>
                    <a:pt x="16803" y="12379"/>
                    <a:pt x="16763" y="12471"/>
                    <a:pt x="16724" y="12562"/>
                  </a:cubicBezTo>
                  <a:cubicBezTo>
                    <a:pt x="15105" y="16310"/>
                    <a:pt x="14821" y="20115"/>
                    <a:pt x="16051" y="23865"/>
                  </a:cubicBezTo>
                  <a:cubicBezTo>
                    <a:pt x="15108" y="25065"/>
                    <a:pt x="14393" y="26602"/>
                    <a:pt x="15314" y="28053"/>
                  </a:cubicBezTo>
                  <a:cubicBezTo>
                    <a:pt x="15898" y="28976"/>
                    <a:pt x="17360" y="29583"/>
                    <a:pt x="18603" y="29583"/>
                  </a:cubicBezTo>
                  <a:cubicBezTo>
                    <a:pt x="18767" y="29583"/>
                    <a:pt x="18928" y="29572"/>
                    <a:pt x="19083" y="29550"/>
                  </a:cubicBezTo>
                  <a:cubicBezTo>
                    <a:pt x="21017" y="32123"/>
                    <a:pt x="23562" y="34275"/>
                    <a:pt x="26540" y="35395"/>
                  </a:cubicBezTo>
                  <a:cubicBezTo>
                    <a:pt x="28896" y="36280"/>
                    <a:pt x="31772" y="36970"/>
                    <a:pt x="34554" y="36970"/>
                  </a:cubicBezTo>
                  <a:cubicBezTo>
                    <a:pt x="35885" y="36970"/>
                    <a:pt x="37194" y="36812"/>
                    <a:pt x="38415" y="36441"/>
                  </a:cubicBezTo>
                  <a:lnTo>
                    <a:pt x="38415" y="36441"/>
                  </a:lnTo>
                  <a:cubicBezTo>
                    <a:pt x="34175" y="39846"/>
                    <a:pt x="28562" y="41028"/>
                    <a:pt x="23100" y="41028"/>
                  </a:cubicBezTo>
                  <a:cubicBezTo>
                    <a:pt x="22774" y="41028"/>
                    <a:pt x="22449" y="41023"/>
                    <a:pt x="22125" y="41015"/>
                  </a:cubicBezTo>
                  <a:cubicBezTo>
                    <a:pt x="17692" y="40902"/>
                    <a:pt x="13374" y="39395"/>
                    <a:pt x="9904" y="36767"/>
                  </a:cubicBezTo>
                  <a:cubicBezTo>
                    <a:pt x="9808" y="35879"/>
                    <a:pt x="9308" y="34973"/>
                    <a:pt x="8796" y="34325"/>
                  </a:cubicBezTo>
                  <a:cubicBezTo>
                    <a:pt x="8001" y="33318"/>
                    <a:pt x="7016" y="32761"/>
                    <a:pt x="5767" y="32514"/>
                  </a:cubicBezTo>
                  <a:cubicBezTo>
                    <a:pt x="5225" y="31746"/>
                    <a:pt x="4742" y="30937"/>
                    <a:pt x="4322" y="30095"/>
                  </a:cubicBezTo>
                  <a:cubicBezTo>
                    <a:pt x="2907" y="27252"/>
                    <a:pt x="2275" y="23927"/>
                    <a:pt x="2392" y="20617"/>
                  </a:cubicBezTo>
                  <a:cubicBezTo>
                    <a:pt x="2399" y="20617"/>
                    <a:pt x="2405" y="20620"/>
                    <a:pt x="2413" y="20620"/>
                  </a:cubicBezTo>
                  <a:cubicBezTo>
                    <a:pt x="3723" y="20591"/>
                    <a:pt x="5175" y="19434"/>
                    <a:pt x="5607" y="18197"/>
                  </a:cubicBezTo>
                  <a:cubicBezTo>
                    <a:pt x="6244" y="16370"/>
                    <a:pt x="5167" y="13842"/>
                    <a:pt x="4491" y="12192"/>
                  </a:cubicBezTo>
                  <a:cubicBezTo>
                    <a:pt x="4957" y="11264"/>
                    <a:pt x="5492" y="10377"/>
                    <a:pt x="6112" y="9560"/>
                  </a:cubicBezTo>
                  <a:cubicBezTo>
                    <a:pt x="10504" y="3769"/>
                    <a:pt x="18108" y="2297"/>
                    <a:pt x="24835" y="957"/>
                  </a:cubicBezTo>
                  <a:close/>
                  <a:moveTo>
                    <a:pt x="24606" y="0"/>
                  </a:moveTo>
                  <a:cubicBezTo>
                    <a:pt x="17515" y="0"/>
                    <a:pt x="8600" y="3653"/>
                    <a:pt x="4628" y="9472"/>
                  </a:cubicBezTo>
                  <a:cubicBezTo>
                    <a:pt x="513" y="15500"/>
                    <a:pt x="1" y="24234"/>
                    <a:pt x="3242" y="30727"/>
                  </a:cubicBezTo>
                  <a:cubicBezTo>
                    <a:pt x="4639" y="33526"/>
                    <a:pt x="6658" y="35880"/>
                    <a:pt x="9066" y="37724"/>
                  </a:cubicBezTo>
                  <a:cubicBezTo>
                    <a:pt x="9120" y="37878"/>
                    <a:pt x="9260" y="37986"/>
                    <a:pt x="9424" y="37999"/>
                  </a:cubicBezTo>
                  <a:cubicBezTo>
                    <a:pt x="12839" y="40502"/>
                    <a:pt x="17002" y="41992"/>
                    <a:pt x="21318" y="42239"/>
                  </a:cubicBezTo>
                  <a:cubicBezTo>
                    <a:pt x="21957" y="42275"/>
                    <a:pt x="22620" y="42295"/>
                    <a:pt x="23301" y="42295"/>
                  </a:cubicBezTo>
                  <a:cubicBezTo>
                    <a:pt x="29632" y="42295"/>
                    <a:pt x="37496" y="40611"/>
                    <a:pt x="41073" y="35272"/>
                  </a:cubicBezTo>
                  <a:cubicBezTo>
                    <a:pt x="41305" y="34926"/>
                    <a:pt x="40965" y="34533"/>
                    <a:pt x="40623" y="34533"/>
                  </a:cubicBezTo>
                  <a:cubicBezTo>
                    <a:pt x="40510" y="34533"/>
                    <a:pt x="40397" y="34576"/>
                    <a:pt x="40303" y="34678"/>
                  </a:cubicBezTo>
                  <a:cubicBezTo>
                    <a:pt x="40264" y="34721"/>
                    <a:pt x="40221" y="34759"/>
                    <a:pt x="40182" y="34802"/>
                  </a:cubicBezTo>
                  <a:cubicBezTo>
                    <a:pt x="38576" y="35493"/>
                    <a:pt x="36776" y="35781"/>
                    <a:pt x="34939" y="35781"/>
                  </a:cubicBezTo>
                  <a:cubicBezTo>
                    <a:pt x="32158" y="35781"/>
                    <a:pt x="29291" y="35120"/>
                    <a:pt x="26872" y="34195"/>
                  </a:cubicBezTo>
                  <a:cubicBezTo>
                    <a:pt x="22740" y="32615"/>
                    <a:pt x="19440" y="28767"/>
                    <a:pt x="17669" y="24796"/>
                  </a:cubicBezTo>
                  <a:cubicBezTo>
                    <a:pt x="13963" y="16488"/>
                    <a:pt x="19475" y="6361"/>
                    <a:pt x="25927" y="919"/>
                  </a:cubicBezTo>
                  <a:cubicBezTo>
                    <a:pt x="26026" y="836"/>
                    <a:pt x="26039" y="721"/>
                    <a:pt x="26001" y="619"/>
                  </a:cubicBezTo>
                  <a:cubicBezTo>
                    <a:pt x="26127" y="404"/>
                    <a:pt x="25980" y="45"/>
                    <a:pt x="25675" y="29"/>
                  </a:cubicBezTo>
                  <a:cubicBezTo>
                    <a:pt x="25324" y="10"/>
                    <a:pt x="24968" y="0"/>
                    <a:pt x="24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4637400" y="3007200"/>
              <a:ext cx="166350" cy="120300"/>
            </a:xfrm>
            <a:custGeom>
              <a:avLst/>
              <a:gdLst/>
              <a:ahLst/>
              <a:cxnLst/>
              <a:rect l="l" t="t" r="r" b="b"/>
              <a:pathLst>
                <a:path w="6654" h="4812" extrusionOk="0">
                  <a:moveTo>
                    <a:pt x="3459" y="0"/>
                  </a:moveTo>
                  <a:cubicBezTo>
                    <a:pt x="3423" y="0"/>
                    <a:pt x="3386" y="10"/>
                    <a:pt x="3350" y="32"/>
                  </a:cubicBezTo>
                  <a:cubicBezTo>
                    <a:pt x="1877" y="918"/>
                    <a:pt x="0" y="3657"/>
                    <a:pt x="2433" y="4628"/>
                  </a:cubicBezTo>
                  <a:cubicBezTo>
                    <a:pt x="2747" y="4753"/>
                    <a:pt x="3089" y="4812"/>
                    <a:pt x="3433" y="4812"/>
                  </a:cubicBezTo>
                  <a:cubicBezTo>
                    <a:pt x="5012" y="4812"/>
                    <a:pt x="6654" y="3575"/>
                    <a:pt x="5990" y="1832"/>
                  </a:cubicBezTo>
                  <a:cubicBezTo>
                    <a:pt x="5931" y="1676"/>
                    <a:pt x="5804" y="1607"/>
                    <a:pt x="5679" y="1607"/>
                  </a:cubicBezTo>
                  <a:cubicBezTo>
                    <a:pt x="5496" y="1607"/>
                    <a:pt x="5317" y="1757"/>
                    <a:pt x="5368" y="2003"/>
                  </a:cubicBezTo>
                  <a:cubicBezTo>
                    <a:pt x="5614" y="3198"/>
                    <a:pt x="4574" y="4020"/>
                    <a:pt x="3500" y="4020"/>
                  </a:cubicBezTo>
                  <a:cubicBezTo>
                    <a:pt x="3192" y="4020"/>
                    <a:pt x="2881" y="3953"/>
                    <a:pt x="2597" y="3807"/>
                  </a:cubicBezTo>
                  <a:cubicBezTo>
                    <a:pt x="1142" y="3059"/>
                    <a:pt x="2854" y="1012"/>
                    <a:pt x="3633" y="398"/>
                  </a:cubicBezTo>
                  <a:cubicBezTo>
                    <a:pt x="3809" y="259"/>
                    <a:pt x="3647" y="0"/>
                    <a:pt x="3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4895025" y="3376800"/>
              <a:ext cx="110925" cy="95100"/>
            </a:xfrm>
            <a:custGeom>
              <a:avLst/>
              <a:gdLst/>
              <a:ahLst/>
              <a:cxnLst/>
              <a:rect l="l" t="t" r="r" b="b"/>
              <a:pathLst>
                <a:path w="4437" h="3804" extrusionOk="0">
                  <a:moveTo>
                    <a:pt x="1768" y="0"/>
                  </a:moveTo>
                  <a:cubicBezTo>
                    <a:pt x="1726" y="0"/>
                    <a:pt x="1681" y="11"/>
                    <a:pt x="1634" y="35"/>
                  </a:cubicBezTo>
                  <a:cubicBezTo>
                    <a:pt x="1" y="883"/>
                    <a:pt x="115" y="3308"/>
                    <a:pt x="2005" y="3751"/>
                  </a:cubicBezTo>
                  <a:cubicBezTo>
                    <a:pt x="2154" y="3786"/>
                    <a:pt x="2305" y="3803"/>
                    <a:pt x="2455" y="3803"/>
                  </a:cubicBezTo>
                  <a:cubicBezTo>
                    <a:pt x="3102" y="3803"/>
                    <a:pt x="3718" y="3480"/>
                    <a:pt x="4048" y="2892"/>
                  </a:cubicBezTo>
                  <a:cubicBezTo>
                    <a:pt x="4436" y="2195"/>
                    <a:pt x="4419" y="1215"/>
                    <a:pt x="3690" y="774"/>
                  </a:cubicBezTo>
                  <a:cubicBezTo>
                    <a:pt x="3647" y="748"/>
                    <a:pt x="3600" y="736"/>
                    <a:pt x="3554" y="736"/>
                  </a:cubicBezTo>
                  <a:cubicBezTo>
                    <a:pt x="3379" y="736"/>
                    <a:pt x="3215" y="906"/>
                    <a:pt x="3273" y="1094"/>
                  </a:cubicBezTo>
                  <a:cubicBezTo>
                    <a:pt x="3389" y="1481"/>
                    <a:pt x="3488" y="1912"/>
                    <a:pt x="3340" y="2301"/>
                  </a:cubicBezTo>
                  <a:cubicBezTo>
                    <a:pt x="3181" y="2712"/>
                    <a:pt x="2833" y="2943"/>
                    <a:pt x="2425" y="2943"/>
                  </a:cubicBezTo>
                  <a:cubicBezTo>
                    <a:pt x="2339" y="2943"/>
                    <a:pt x="2249" y="2933"/>
                    <a:pt x="2158" y="2911"/>
                  </a:cubicBezTo>
                  <a:cubicBezTo>
                    <a:pt x="998" y="2637"/>
                    <a:pt x="1012" y="1085"/>
                    <a:pt x="1905" y="498"/>
                  </a:cubicBezTo>
                  <a:cubicBezTo>
                    <a:pt x="2150" y="338"/>
                    <a:pt x="2006" y="0"/>
                    <a:pt x="1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4722725" y="2734825"/>
              <a:ext cx="55025" cy="40775"/>
            </a:xfrm>
            <a:custGeom>
              <a:avLst/>
              <a:gdLst/>
              <a:ahLst/>
              <a:cxnLst/>
              <a:rect l="l" t="t" r="r" b="b"/>
              <a:pathLst>
                <a:path w="2201" h="1631" extrusionOk="0">
                  <a:moveTo>
                    <a:pt x="332" y="1"/>
                  </a:moveTo>
                  <a:cubicBezTo>
                    <a:pt x="152" y="1"/>
                    <a:pt x="1" y="219"/>
                    <a:pt x="163" y="386"/>
                  </a:cubicBezTo>
                  <a:cubicBezTo>
                    <a:pt x="429" y="659"/>
                    <a:pt x="709" y="919"/>
                    <a:pt x="1014" y="1152"/>
                  </a:cubicBezTo>
                  <a:cubicBezTo>
                    <a:pt x="1268" y="1346"/>
                    <a:pt x="1588" y="1630"/>
                    <a:pt x="1926" y="1630"/>
                  </a:cubicBezTo>
                  <a:cubicBezTo>
                    <a:pt x="1939" y="1630"/>
                    <a:pt x="1952" y="1630"/>
                    <a:pt x="1965" y="1629"/>
                  </a:cubicBezTo>
                  <a:cubicBezTo>
                    <a:pt x="2116" y="1619"/>
                    <a:pt x="2200" y="1472"/>
                    <a:pt x="2132" y="1336"/>
                  </a:cubicBezTo>
                  <a:cubicBezTo>
                    <a:pt x="1991" y="1056"/>
                    <a:pt x="1637" y="906"/>
                    <a:pt x="1387" y="738"/>
                  </a:cubicBezTo>
                  <a:cubicBezTo>
                    <a:pt x="1075" y="529"/>
                    <a:pt x="774" y="303"/>
                    <a:pt x="487" y="61"/>
                  </a:cubicBezTo>
                  <a:cubicBezTo>
                    <a:pt x="437" y="19"/>
                    <a:pt x="383" y="1"/>
                    <a:pt x="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4707600" y="2778025"/>
              <a:ext cx="47225" cy="37900"/>
            </a:xfrm>
            <a:custGeom>
              <a:avLst/>
              <a:gdLst/>
              <a:ahLst/>
              <a:cxnLst/>
              <a:rect l="l" t="t" r="r" b="b"/>
              <a:pathLst>
                <a:path w="1889" h="1516" extrusionOk="0">
                  <a:moveTo>
                    <a:pt x="320" y="1"/>
                  </a:moveTo>
                  <a:cubicBezTo>
                    <a:pt x="149" y="1"/>
                    <a:pt x="0" y="228"/>
                    <a:pt x="149" y="396"/>
                  </a:cubicBezTo>
                  <a:cubicBezTo>
                    <a:pt x="385" y="664"/>
                    <a:pt x="646" y="912"/>
                    <a:pt x="926" y="1135"/>
                  </a:cubicBezTo>
                  <a:cubicBezTo>
                    <a:pt x="1140" y="1303"/>
                    <a:pt x="1370" y="1516"/>
                    <a:pt x="1648" y="1516"/>
                  </a:cubicBezTo>
                  <a:cubicBezTo>
                    <a:pt x="1677" y="1516"/>
                    <a:pt x="1706" y="1513"/>
                    <a:pt x="1736" y="1508"/>
                  </a:cubicBezTo>
                  <a:cubicBezTo>
                    <a:pt x="1824" y="1494"/>
                    <a:pt x="1888" y="1375"/>
                    <a:pt x="1858" y="1294"/>
                  </a:cubicBezTo>
                  <a:cubicBezTo>
                    <a:pt x="1756" y="1018"/>
                    <a:pt x="1460" y="900"/>
                    <a:pt x="1232" y="737"/>
                  </a:cubicBezTo>
                  <a:cubicBezTo>
                    <a:pt x="958" y="541"/>
                    <a:pt x="708" y="315"/>
                    <a:pt x="474" y="72"/>
                  </a:cubicBezTo>
                  <a:cubicBezTo>
                    <a:pt x="426" y="22"/>
                    <a:pt x="372" y="1"/>
                    <a:pt x="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5102250" y="3440125"/>
              <a:ext cx="42425" cy="36350"/>
            </a:xfrm>
            <a:custGeom>
              <a:avLst/>
              <a:gdLst/>
              <a:ahLst/>
              <a:cxnLst/>
              <a:rect l="l" t="t" r="r" b="b"/>
              <a:pathLst>
                <a:path w="1697" h="1454" extrusionOk="0">
                  <a:moveTo>
                    <a:pt x="330" y="1"/>
                  </a:moveTo>
                  <a:cubicBezTo>
                    <a:pt x="144" y="1"/>
                    <a:pt x="0" y="275"/>
                    <a:pt x="154" y="436"/>
                  </a:cubicBezTo>
                  <a:cubicBezTo>
                    <a:pt x="488" y="785"/>
                    <a:pt x="840" y="1292"/>
                    <a:pt x="1317" y="1440"/>
                  </a:cubicBezTo>
                  <a:cubicBezTo>
                    <a:pt x="1345" y="1449"/>
                    <a:pt x="1372" y="1453"/>
                    <a:pt x="1397" y="1453"/>
                  </a:cubicBezTo>
                  <a:cubicBezTo>
                    <a:pt x="1587" y="1453"/>
                    <a:pt x="1696" y="1225"/>
                    <a:pt x="1616" y="1052"/>
                  </a:cubicBezTo>
                  <a:cubicBezTo>
                    <a:pt x="1503" y="812"/>
                    <a:pt x="1290" y="666"/>
                    <a:pt x="1084" y="508"/>
                  </a:cubicBezTo>
                  <a:cubicBezTo>
                    <a:pt x="879" y="350"/>
                    <a:pt x="667" y="199"/>
                    <a:pt x="457" y="45"/>
                  </a:cubicBezTo>
                  <a:cubicBezTo>
                    <a:pt x="414" y="14"/>
                    <a:pt x="371" y="1"/>
                    <a:pt x="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5086125" y="3471225"/>
              <a:ext cx="32200" cy="21550"/>
            </a:xfrm>
            <a:custGeom>
              <a:avLst/>
              <a:gdLst/>
              <a:ahLst/>
              <a:cxnLst/>
              <a:rect l="l" t="t" r="r" b="b"/>
              <a:pathLst>
                <a:path w="1288" h="862" extrusionOk="0">
                  <a:moveTo>
                    <a:pt x="375" y="0"/>
                  </a:moveTo>
                  <a:cubicBezTo>
                    <a:pt x="176" y="0"/>
                    <a:pt x="0" y="255"/>
                    <a:pt x="184" y="429"/>
                  </a:cubicBezTo>
                  <a:cubicBezTo>
                    <a:pt x="365" y="600"/>
                    <a:pt x="691" y="862"/>
                    <a:pt x="974" y="862"/>
                  </a:cubicBezTo>
                  <a:cubicBezTo>
                    <a:pt x="1063" y="862"/>
                    <a:pt x="1147" y="836"/>
                    <a:pt x="1222" y="774"/>
                  </a:cubicBezTo>
                  <a:cubicBezTo>
                    <a:pt x="1288" y="720"/>
                    <a:pt x="1278" y="629"/>
                    <a:pt x="1251" y="562"/>
                  </a:cubicBezTo>
                  <a:cubicBezTo>
                    <a:pt x="1193" y="426"/>
                    <a:pt x="1071" y="397"/>
                    <a:pt x="944" y="339"/>
                  </a:cubicBezTo>
                  <a:cubicBezTo>
                    <a:pt x="797" y="274"/>
                    <a:pt x="660" y="182"/>
                    <a:pt x="543" y="71"/>
                  </a:cubicBezTo>
                  <a:cubicBezTo>
                    <a:pt x="490" y="21"/>
                    <a:pt x="431" y="0"/>
                    <a:pt x="3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8"/>
          <p:cNvSpPr/>
          <p:nvPr/>
        </p:nvSpPr>
        <p:spPr>
          <a:xfrm>
            <a:off x="7154643" y="162325"/>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7492843" y="6719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9418568" y="15607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8486831" y="5840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92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5"/>
          <p:cNvSpPr txBox="1">
            <a:spLocks noGrp="1"/>
          </p:cNvSpPr>
          <p:nvPr>
            <p:ph type="title" idx="2"/>
          </p:nvPr>
        </p:nvSpPr>
        <p:spPr>
          <a:xfrm>
            <a:off x="635425" y="403200"/>
            <a:ext cx="3158700" cy="886500"/>
          </a:xfrm>
          <a:prstGeom prst="rect">
            <a:avLst/>
          </a:prstGeom>
        </p:spPr>
        <p:txBody>
          <a:bodyPr spcFirstLastPara="1" wrap="square" lIns="91425" tIns="91425" rIns="91425" bIns="91425" anchor="t" anchorCtr="0">
            <a:noAutofit/>
          </a:bodyPr>
          <a:lstStyle/>
          <a:p>
            <a:pPr marL="0" marR="0" lvl="0" indent="0" algn="l" rtl="1">
              <a:lnSpc>
                <a:spcPct val="100000"/>
              </a:lnSpc>
              <a:spcBef>
                <a:spcPts val="0"/>
              </a:spcBef>
              <a:spcAft>
                <a:spcPts val="0"/>
              </a:spcAft>
              <a:buClr>
                <a:schemeClr val="lt2"/>
              </a:buClr>
              <a:buSzPts val="3600"/>
              <a:buFont typeface="Love Ya Like A Sister"/>
              <a:buNone/>
            </a:pPr>
            <a:r>
              <a:rPr lang="en-US" dirty="0"/>
              <a:t>3 V’s</a:t>
            </a:r>
            <a:endParaRPr dirty="0"/>
          </a:p>
        </p:txBody>
      </p:sp>
      <p:sp>
        <p:nvSpPr>
          <p:cNvPr id="672" name="Google Shape;672;p35"/>
          <p:cNvSpPr/>
          <p:nvPr/>
        </p:nvSpPr>
        <p:spPr>
          <a:xfrm>
            <a:off x="7633175" y="591625"/>
            <a:ext cx="493650" cy="509650"/>
          </a:xfrm>
          <a:custGeom>
            <a:avLst/>
            <a:gdLst/>
            <a:ahLst/>
            <a:cxnLst/>
            <a:rect l="l" t="t" r="r" b="b"/>
            <a:pathLst>
              <a:path w="19746" h="20386" extrusionOk="0">
                <a:moveTo>
                  <a:pt x="6515" y="2471"/>
                </a:moveTo>
                <a:lnTo>
                  <a:pt x="6515" y="2471"/>
                </a:lnTo>
                <a:cubicBezTo>
                  <a:pt x="7012" y="3161"/>
                  <a:pt x="7509" y="3852"/>
                  <a:pt x="8007" y="4543"/>
                </a:cubicBezTo>
                <a:cubicBezTo>
                  <a:pt x="8641" y="5422"/>
                  <a:pt x="9248" y="6246"/>
                  <a:pt x="10246" y="6728"/>
                </a:cubicBezTo>
                <a:cubicBezTo>
                  <a:pt x="10342" y="6774"/>
                  <a:pt x="10436" y="6796"/>
                  <a:pt x="10525" y="6796"/>
                </a:cubicBezTo>
                <a:cubicBezTo>
                  <a:pt x="10753" y="6796"/>
                  <a:pt x="10945" y="6649"/>
                  <a:pt x="11046" y="6404"/>
                </a:cubicBezTo>
                <a:cubicBezTo>
                  <a:pt x="11329" y="5719"/>
                  <a:pt x="11545" y="5026"/>
                  <a:pt x="11721" y="4325"/>
                </a:cubicBezTo>
                <a:cubicBezTo>
                  <a:pt x="11919" y="5283"/>
                  <a:pt x="12115" y="6241"/>
                  <a:pt x="12378" y="7178"/>
                </a:cubicBezTo>
                <a:cubicBezTo>
                  <a:pt x="12290" y="7394"/>
                  <a:pt x="12376" y="7671"/>
                  <a:pt x="12629" y="7710"/>
                </a:cubicBezTo>
                <a:cubicBezTo>
                  <a:pt x="12713" y="7771"/>
                  <a:pt x="12815" y="7801"/>
                  <a:pt x="12916" y="7801"/>
                </a:cubicBezTo>
                <a:cubicBezTo>
                  <a:pt x="13037" y="7801"/>
                  <a:pt x="13158" y="7758"/>
                  <a:pt x="13244" y="7672"/>
                </a:cubicBezTo>
                <a:cubicBezTo>
                  <a:pt x="14271" y="7568"/>
                  <a:pt x="15287" y="7365"/>
                  <a:pt x="16290" y="7105"/>
                </a:cubicBezTo>
                <a:lnTo>
                  <a:pt x="16290" y="7105"/>
                </a:lnTo>
                <a:cubicBezTo>
                  <a:pt x="15398" y="7839"/>
                  <a:pt x="14506" y="8571"/>
                  <a:pt x="13615" y="9303"/>
                </a:cubicBezTo>
                <a:cubicBezTo>
                  <a:pt x="13259" y="9597"/>
                  <a:pt x="13499" y="10133"/>
                  <a:pt x="13866" y="10259"/>
                </a:cubicBezTo>
                <a:cubicBezTo>
                  <a:pt x="14994" y="10644"/>
                  <a:pt x="16944" y="11251"/>
                  <a:pt x="17744" y="12211"/>
                </a:cubicBezTo>
                <a:cubicBezTo>
                  <a:pt x="17848" y="12336"/>
                  <a:pt x="17920" y="12378"/>
                  <a:pt x="17957" y="12392"/>
                </a:cubicBezTo>
                <a:cubicBezTo>
                  <a:pt x="17952" y="12392"/>
                  <a:pt x="17947" y="12391"/>
                  <a:pt x="17940" y="12391"/>
                </a:cubicBezTo>
                <a:cubicBezTo>
                  <a:pt x="17902" y="12391"/>
                  <a:pt x="17838" y="12402"/>
                  <a:pt x="17737" y="12450"/>
                </a:cubicBezTo>
                <a:lnTo>
                  <a:pt x="17738" y="12450"/>
                </a:lnTo>
                <a:cubicBezTo>
                  <a:pt x="17671" y="12481"/>
                  <a:pt x="17571" y="12492"/>
                  <a:pt x="17457" y="12492"/>
                </a:cubicBezTo>
                <a:cubicBezTo>
                  <a:pt x="17179" y="12492"/>
                  <a:pt x="16817" y="12425"/>
                  <a:pt x="16630" y="12421"/>
                </a:cubicBezTo>
                <a:cubicBezTo>
                  <a:pt x="16417" y="12415"/>
                  <a:pt x="16208" y="12411"/>
                  <a:pt x="16002" y="12411"/>
                </a:cubicBezTo>
                <a:cubicBezTo>
                  <a:pt x="15587" y="12411"/>
                  <a:pt x="15182" y="12429"/>
                  <a:pt x="14763" y="12491"/>
                </a:cubicBezTo>
                <a:cubicBezTo>
                  <a:pt x="14694" y="12390"/>
                  <a:pt x="14590" y="12344"/>
                  <a:pt x="14488" y="12344"/>
                </a:cubicBezTo>
                <a:cubicBezTo>
                  <a:pt x="14304" y="12344"/>
                  <a:pt x="14127" y="12496"/>
                  <a:pt x="14174" y="12746"/>
                </a:cubicBezTo>
                <a:cubicBezTo>
                  <a:pt x="14472" y="14313"/>
                  <a:pt x="14797" y="15875"/>
                  <a:pt x="15072" y="17445"/>
                </a:cubicBezTo>
                <a:cubicBezTo>
                  <a:pt x="14328" y="16688"/>
                  <a:pt x="13560" y="15954"/>
                  <a:pt x="12755" y="15257"/>
                </a:cubicBezTo>
                <a:cubicBezTo>
                  <a:pt x="12253" y="14824"/>
                  <a:pt x="11344" y="13683"/>
                  <a:pt x="10560" y="13683"/>
                </a:cubicBezTo>
                <a:cubicBezTo>
                  <a:pt x="10533" y="13683"/>
                  <a:pt x="10507" y="13684"/>
                  <a:pt x="10480" y="13687"/>
                </a:cubicBezTo>
                <a:cubicBezTo>
                  <a:pt x="9644" y="13772"/>
                  <a:pt x="8770" y="15179"/>
                  <a:pt x="8273" y="15750"/>
                </a:cubicBezTo>
                <a:cubicBezTo>
                  <a:pt x="7730" y="16370"/>
                  <a:pt x="7211" y="17012"/>
                  <a:pt x="6719" y="17675"/>
                </a:cubicBezTo>
                <a:cubicBezTo>
                  <a:pt x="6898" y="16423"/>
                  <a:pt x="7118" y="15181"/>
                  <a:pt x="7341" y="13926"/>
                </a:cubicBezTo>
                <a:cubicBezTo>
                  <a:pt x="7372" y="13770"/>
                  <a:pt x="7324" y="13609"/>
                  <a:pt x="7214" y="13493"/>
                </a:cubicBezTo>
                <a:cubicBezTo>
                  <a:pt x="7219" y="13324"/>
                  <a:pt x="7117" y="13157"/>
                  <a:pt x="6939" y="13157"/>
                </a:cubicBezTo>
                <a:cubicBezTo>
                  <a:pt x="6905" y="13157"/>
                  <a:pt x="6867" y="13163"/>
                  <a:pt x="6827" y="13177"/>
                </a:cubicBezTo>
                <a:cubicBezTo>
                  <a:pt x="5651" y="13591"/>
                  <a:pt x="4483" y="14025"/>
                  <a:pt x="3307" y="14434"/>
                </a:cubicBezTo>
                <a:cubicBezTo>
                  <a:pt x="4488" y="13478"/>
                  <a:pt x="5701" y="12570"/>
                  <a:pt x="6910" y="11633"/>
                </a:cubicBezTo>
                <a:cubicBezTo>
                  <a:pt x="7033" y="11539"/>
                  <a:pt x="7079" y="11418"/>
                  <a:pt x="7075" y="11297"/>
                </a:cubicBezTo>
                <a:cubicBezTo>
                  <a:pt x="7140" y="11162"/>
                  <a:pt x="7136" y="10990"/>
                  <a:pt x="7019" y="10869"/>
                </a:cubicBezTo>
                <a:cubicBezTo>
                  <a:pt x="6446" y="10280"/>
                  <a:pt x="5744" y="9809"/>
                  <a:pt x="5076" y="9337"/>
                </a:cubicBezTo>
                <a:cubicBezTo>
                  <a:pt x="4733" y="9093"/>
                  <a:pt x="4391" y="8850"/>
                  <a:pt x="4053" y="8600"/>
                </a:cubicBezTo>
                <a:cubicBezTo>
                  <a:pt x="3904" y="8488"/>
                  <a:pt x="3533" y="8288"/>
                  <a:pt x="3264" y="8079"/>
                </a:cubicBezTo>
                <a:cubicBezTo>
                  <a:pt x="3555" y="8021"/>
                  <a:pt x="3927" y="8009"/>
                  <a:pt x="4256" y="8009"/>
                </a:cubicBezTo>
                <a:cubicBezTo>
                  <a:pt x="4499" y="8009"/>
                  <a:pt x="4718" y="8016"/>
                  <a:pt x="4864" y="8016"/>
                </a:cubicBezTo>
                <a:cubicBezTo>
                  <a:pt x="4886" y="8016"/>
                  <a:pt x="4907" y="8016"/>
                  <a:pt x="4925" y="8015"/>
                </a:cubicBezTo>
                <a:cubicBezTo>
                  <a:pt x="4956" y="8015"/>
                  <a:pt x="4987" y="8014"/>
                  <a:pt x="5018" y="8014"/>
                </a:cubicBezTo>
                <a:cubicBezTo>
                  <a:pt x="5356" y="8014"/>
                  <a:pt x="5708" y="8053"/>
                  <a:pt x="6053" y="8053"/>
                </a:cubicBezTo>
                <a:cubicBezTo>
                  <a:pt x="6331" y="8053"/>
                  <a:pt x="6604" y="8028"/>
                  <a:pt x="6860" y="7936"/>
                </a:cubicBezTo>
                <a:cubicBezTo>
                  <a:pt x="6910" y="7916"/>
                  <a:pt x="6958" y="7887"/>
                  <a:pt x="6997" y="7851"/>
                </a:cubicBezTo>
                <a:cubicBezTo>
                  <a:pt x="7158" y="7826"/>
                  <a:pt x="7313" y="7702"/>
                  <a:pt x="7304" y="7522"/>
                </a:cubicBezTo>
                <a:cubicBezTo>
                  <a:pt x="7215" y="5842"/>
                  <a:pt x="6825" y="4155"/>
                  <a:pt x="6515" y="2471"/>
                </a:cubicBezTo>
                <a:close/>
                <a:moveTo>
                  <a:pt x="5656" y="0"/>
                </a:moveTo>
                <a:cubicBezTo>
                  <a:pt x="5398" y="0"/>
                  <a:pt x="5157" y="153"/>
                  <a:pt x="5195" y="478"/>
                </a:cubicBezTo>
                <a:cubicBezTo>
                  <a:pt x="5440" y="2591"/>
                  <a:pt x="5640" y="4981"/>
                  <a:pt x="6400" y="7017"/>
                </a:cubicBezTo>
                <a:cubicBezTo>
                  <a:pt x="6060" y="6926"/>
                  <a:pt x="5682" y="6895"/>
                  <a:pt x="5302" y="6895"/>
                </a:cubicBezTo>
                <a:cubicBezTo>
                  <a:pt x="4760" y="6895"/>
                  <a:pt x="4212" y="6957"/>
                  <a:pt x="3756" y="6997"/>
                </a:cubicBezTo>
                <a:cubicBezTo>
                  <a:pt x="3119" y="7054"/>
                  <a:pt x="1852" y="7033"/>
                  <a:pt x="1869" y="7952"/>
                </a:cubicBezTo>
                <a:cubicBezTo>
                  <a:pt x="1882" y="8780"/>
                  <a:pt x="3144" y="9383"/>
                  <a:pt x="3718" y="9793"/>
                </a:cubicBezTo>
                <a:cubicBezTo>
                  <a:pt x="4387" y="10269"/>
                  <a:pt x="5070" y="10762"/>
                  <a:pt x="5809" y="11131"/>
                </a:cubicBezTo>
                <a:cubicBezTo>
                  <a:pt x="3869" y="12341"/>
                  <a:pt x="2074" y="13893"/>
                  <a:pt x="401" y="15429"/>
                </a:cubicBezTo>
                <a:cubicBezTo>
                  <a:pt x="0" y="15797"/>
                  <a:pt x="355" y="16400"/>
                  <a:pt x="825" y="16400"/>
                </a:cubicBezTo>
                <a:cubicBezTo>
                  <a:pt x="868" y="16400"/>
                  <a:pt x="912" y="16394"/>
                  <a:pt x="956" y="16384"/>
                </a:cubicBezTo>
                <a:cubicBezTo>
                  <a:pt x="2824" y="15936"/>
                  <a:pt x="4611" y="15300"/>
                  <a:pt x="6239" y="14314"/>
                </a:cubicBezTo>
                <a:lnTo>
                  <a:pt x="6239" y="14314"/>
                </a:lnTo>
                <a:cubicBezTo>
                  <a:pt x="5792" y="16129"/>
                  <a:pt x="5532" y="17991"/>
                  <a:pt x="5329" y="19846"/>
                </a:cubicBezTo>
                <a:cubicBezTo>
                  <a:pt x="5289" y="20207"/>
                  <a:pt x="5566" y="20385"/>
                  <a:pt x="5858" y="20385"/>
                </a:cubicBezTo>
                <a:cubicBezTo>
                  <a:pt x="6059" y="20385"/>
                  <a:pt x="6267" y="20300"/>
                  <a:pt x="6382" y="20132"/>
                </a:cubicBezTo>
                <a:cubicBezTo>
                  <a:pt x="7039" y="19175"/>
                  <a:pt x="9317" y="15102"/>
                  <a:pt x="10794" y="15102"/>
                </a:cubicBezTo>
                <a:cubicBezTo>
                  <a:pt x="10836" y="15102"/>
                  <a:pt x="10878" y="15105"/>
                  <a:pt x="10918" y="15112"/>
                </a:cubicBezTo>
                <a:cubicBezTo>
                  <a:pt x="11526" y="15212"/>
                  <a:pt x="12587" y="16535"/>
                  <a:pt x="13040" y="16958"/>
                </a:cubicBezTo>
                <a:cubicBezTo>
                  <a:pt x="13898" y="17759"/>
                  <a:pt x="14709" y="18604"/>
                  <a:pt x="15500" y="19470"/>
                </a:cubicBezTo>
                <a:cubicBezTo>
                  <a:pt x="15612" y="19593"/>
                  <a:pt x="15738" y="19645"/>
                  <a:pt x="15859" y="19645"/>
                </a:cubicBezTo>
                <a:cubicBezTo>
                  <a:pt x="16175" y="19645"/>
                  <a:pt x="16464" y="19294"/>
                  <a:pt x="16410" y="18941"/>
                </a:cubicBezTo>
                <a:cubicBezTo>
                  <a:pt x="16117" y="17029"/>
                  <a:pt x="15732" y="15181"/>
                  <a:pt x="15105" y="13366"/>
                </a:cubicBezTo>
                <a:lnTo>
                  <a:pt x="15105" y="13366"/>
                </a:lnTo>
                <a:cubicBezTo>
                  <a:pt x="15691" y="13481"/>
                  <a:pt x="16578" y="13618"/>
                  <a:pt x="17393" y="13618"/>
                </a:cubicBezTo>
                <a:cubicBezTo>
                  <a:pt x="18495" y="13618"/>
                  <a:pt x="19464" y="13368"/>
                  <a:pt x="19378" y="12474"/>
                </a:cubicBezTo>
                <a:cubicBezTo>
                  <a:pt x="19307" y="11749"/>
                  <a:pt x="18233" y="11205"/>
                  <a:pt x="17709" y="10862"/>
                </a:cubicBezTo>
                <a:cubicBezTo>
                  <a:pt x="16895" y="10332"/>
                  <a:pt x="16033" y="9896"/>
                  <a:pt x="15139" y="9528"/>
                </a:cubicBezTo>
                <a:lnTo>
                  <a:pt x="19334" y="6113"/>
                </a:lnTo>
                <a:cubicBezTo>
                  <a:pt x="19745" y="5778"/>
                  <a:pt x="19386" y="5107"/>
                  <a:pt x="18920" y="5107"/>
                </a:cubicBezTo>
                <a:cubicBezTo>
                  <a:pt x="18869" y="5107"/>
                  <a:pt x="18816" y="5115"/>
                  <a:pt x="18763" y="5133"/>
                </a:cubicBezTo>
                <a:cubicBezTo>
                  <a:pt x="16974" y="5727"/>
                  <a:pt x="15143" y="6173"/>
                  <a:pt x="13343" y="6724"/>
                </a:cubicBezTo>
                <a:cubicBezTo>
                  <a:pt x="13222" y="4932"/>
                  <a:pt x="12644" y="3090"/>
                  <a:pt x="12138" y="1400"/>
                </a:cubicBezTo>
                <a:cubicBezTo>
                  <a:pt x="12058" y="1133"/>
                  <a:pt x="11848" y="1012"/>
                  <a:pt x="11634" y="1012"/>
                </a:cubicBezTo>
                <a:cubicBezTo>
                  <a:pt x="11365" y="1012"/>
                  <a:pt x="11091" y="1205"/>
                  <a:pt x="11068" y="1544"/>
                </a:cubicBezTo>
                <a:cubicBezTo>
                  <a:pt x="10981" y="2898"/>
                  <a:pt x="10695" y="4184"/>
                  <a:pt x="10241" y="5445"/>
                </a:cubicBezTo>
                <a:cubicBezTo>
                  <a:pt x="9422" y="4841"/>
                  <a:pt x="8872" y="3943"/>
                  <a:pt x="8264" y="3119"/>
                </a:cubicBezTo>
                <a:cubicBezTo>
                  <a:pt x="7553" y="2155"/>
                  <a:pt x="6844" y="1190"/>
                  <a:pt x="6138" y="224"/>
                </a:cubicBezTo>
                <a:cubicBezTo>
                  <a:pt x="6031" y="77"/>
                  <a:pt x="5839" y="0"/>
                  <a:pt x="5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431975" y="162325"/>
            <a:ext cx="210150" cy="206225"/>
          </a:xfrm>
          <a:custGeom>
            <a:avLst/>
            <a:gdLst/>
            <a:ahLst/>
            <a:cxnLst/>
            <a:rect l="l" t="t" r="r" b="b"/>
            <a:pathLst>
              <a:path w="8406" h="8249" extrusionOk="0">
                <a:moveTo>
                  <a:pt x="6321" y="2965"/>
                </a:moveTo>
                <a:lnTo>
                  <a:pt x="6321" y="2965"/>
                </a:lnTo>
                <a:cubicBezTo>
                  <a:pt x="6202" y="3917"/>
                  <a:pt x="6170" y="4884"/>
                  <a:pt x="6368" y="5788"/>
                </a:cubicBezTo>
                <a:cubicBezTo>
                  <a:pt x="6075" y="5620"/>
                  <a:pt x="5748" y="5514"/>
                  <a:pt x="5376" y="5514"/>
                </a:cubicBezTo>
                <a:cubicBezTo>
                  <a:pt x="5355" y="5514"/>
                  <a:pt x="5334" y="5514"/>
                  <a:pt x="5313" y="5515"/>
                </a:cubicBezTo>
                <a:cubicBezTo>
                  <a:pt x="4883" y="5527"/>
                  <a:pt x="4497" y="5719"/>
                  <a:pt x="4133" y="5927"/>
                </a:cubicBezTo>
                <a:cubicBezTo>
                  <a:pt x="3546" y="6264"/>
                  <a:pt x="3098" y="6581"/>
                  <a:pt x="2595" y="6833"/>
                </a:cubicBezTo>
                <a:cubicBezTo>
                  <a:pt x="3186" y="6004"/>
                  <a:pt x="3781" y="5072"/>
                  <a:pt x="3716" y="4250"/>
                </a:cubicBezTo>
                <a:cubicBezTo>
                  <a:pt x="3703" y="4095"/>
                  <a:pt x="3658" y="3950"/>
                  <a:pt x="3596" y="3812"/>
                </a:cubicBezTo>
                <a:lnTo>
                  <a:pt x="3596" y="3812"/>
                </a:lnTo>
                <a:cubicBezTo>
                  <a:pt x="3829" y="3989"/>
                  <a:pt x="4075" y="4125"/>
                  <a:pt x="4335" y="4138"/>
                </a:cubicBezTo>
                <a:cubicBezTo>
                  <a:pt x="4351" y="4139"/>
                  <a:pt x="4367" y="4139"/>
                  <a:pt x="4384" y="4139"/>
                </a:cubicBezTo>
                <a:cubicBezTo>
                  <a:pt x="4994" y="4139"/>
                  <a:pt x="5701" y="3561"/>
                  <a:pt x="6321" y="2965"/>
                </a:cubicBezTo>
                <a:close/>
                <a:moveTo>
                  <a:pt x="655" y="1"/>
                </a:moveTo>
                <a:cubicBezTo>
                  <a:pt x="287" y="1"/>
                  <a:pt x="1" y="538"/>
                  <a:pt x="260" y="892"/>
                </a:cubicBezTo>
                <a:cubicBezTo>
                  <a:pt x="1003" y="1905"/>
                  <a:pt x="1962" y="2909"/>
                  <a:pt x="2310" y="4115"/>
                </a:cubicBezTo>
                <a:cubicBezTo>
                  <a:pt x="2573" y="5024"/>
                  <a:pt x="2347" y="5109"/>
                  <a:pt x="1882" y="5884"/>
                </a:cubicBezTo>
                <a:cubicBezTo>
                  <a:pt x="1567" y="6413"/>
                  <a:pt x="1249" y="6942"/>
                  <a:pt x="932" y="7471"/>
                </a:cubicBezTo>
                <a:cubicBezTo>
                  <a:pt x="727" y="7815"/>
                  <a:pt x="959" y="8249"/>
                  <a:pt x="1349" y="8249"/>
                </a:cubicBezTo>
                <a:cubicBezTo>
                  <a:pt x="1378" y="8249"/>
                  <a:pt x="1407" y="8246"/>
                  <a:pt x="1437" y="8242"/>
                </a:cubicBezTo>
                <a:cubicBezTo>
                  <a:pt x="2339" y="8096"/>
                  <a:pt x="3033" y="7779"/>
                  <a:pt x="3828" y="7346"/>
                </a:cubicBezTo>
                <a:cubicBezTo>
                  <a:pt x="4526" y="6964"/>
                  <a:pt x="5059" y="6781"/>
                  <a:pt x="5534" y="6781"/>
                </a:cubicBezTo>
                <a:cubicBezTo>
                  <a:pt x="6082" y="6781"/>
                  <a:pt x="6554" y="7024"/>
                  <a:pt x="7115" y="7486"/>
                </a:cubicBezTo>
                <a:cubicBezTo>
                  <a:pt x="7220" y="7634"/>
                  <a:pt x="7335" y="7775"/>
                  <a:pt x="7459" y="7907"/>
                </a:cubicBezTo>
                <a:cubicBezTo>
                  <a:pt x="7548" y="8001"/>
                  <a:pt x="7662" y="8041"/>
                  <a:pt x="7778" y="8041"/>
                </a:cubicBezTo>
                <a:cubicBezTo>
                  <a:pt x="8090" y="8041"/>
                  <a:pt x="8405" y="7745"/>
                  <a:pt x="8197" y="7417"/>
                </a:cubicBezTo>
                <a:cubicBezTo>
                  <a:pt x="6992" y="5507"/>
                  <a:pt x="7197" y="3646"/>
                  <a:pt x="7616" y="1525"/>
                </a:cubicBezTo>
                <a:cubicBezTo>
                  <a:pt x="7683" y="1187"/>
                  <a:pt x="7379" y="973"/>
                  <a:pt x="7082" y="973"/>
                </a:cubicBezTo>
                <a:cubicBezTo>
                  <a:pt x="6961" y="973"/>
                  <a:pt x="6841" y="1009"/>
                  <a:pt x="6748" y="1086"/>
                </a:cubicBezTo>
                <a:cubicBezTo>
                  <a:pt x="6286" y="1468"/>
                  <a:pt x="5823" y="1849"/>
                  <a:pt x="5362" y="2232"/>
                </a:cubicBezTo>
                <a:cubicBezTo>
                  <a:pt x="4899" y="2615"/>
                  <a:pt x="4759" y="2851"/>
                  <a:pt x="4457" y="2851"/>
                </a:cubicBezTo>
                <a:cubicBezTo>
                  <a:pt x="4348" y="2851"/>
                  <a:pt x="4217" y="2820"/>
                  <a:pt x="4042" y="2753"/>
                </a:cubicBezTo>
                <a:cubicBezTo>
                  <a:pt x="3047" y="2376"/>
                  <a:pt x="1758" y="809"/>
                  <a:pt x="949" y="120"/>
                </a:cubicBezTo>
                <a:cubicBezTo>
                  <a:pt x="851" y="36"/>
                  <a:pt x="750" y="1"/>
                  <a:pt x="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770175" y="6719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8695900" y="15607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8305525" y="671975"/>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7122238" y="403200"/>
            <a:ext cx="103025" cy="87900"/>
          </a:xfrm>
          <a:custGeom>
            <a:avLst/>
            <a:gdLst/>
            <a:ahLst/>
            <a:cxnLst/>
            <a:rect l="l" t="t" r="r" b="b"/>
            <a:pathLst>
              <a:path w="4121" h="3516" extrusionOk="0">
                <a:moveTo>
                  <a:pt x="1476" y="680"/>
                </a:moveTo>
                <a:cubicBezTo>
                  <a:pt x="1505" y="715"/>
                  <a:pt x="1543" y="743"/>
                  <a:pt x="1586" y="760"/>
                </a:cubicBezTo>
                <a:cubicBezTo>
                  <a:pt x="2001" y="902"/>
                  <a:pt x="2464" y="857"/>
                  <a:pt x="2752" y="1268"/>
                </a:cubicBezTo>
                <a:cubicBezTo>
                  <a:pt x="3049" y="1692"/>
                  <a:pt x="2804" y="2289"/>
                  <a:pt x="2373" y="2512"/>
                </a:cubicBezTo>
                <a:cubicBezTo>
                  <a:pt x="2259" y="2571"/>
                  <a:pt x="2138" y="2598"/>
                  <a:pt x="2018" y="2598"/>
                </a:cubicBezTo>
                <a:cubicBezTo>
                  <a:pt x="1629" y="2598"/>
                  <a:pt x="1242" y="2321"/>
                  <a:pt x="1097" y="1958"/>
                </a:cubicBezTo>
                <a:cubicBezTo>
                  <a:pt x="909" y="1494"/>
                  <a:pt x="1138" y="1016"/>
                  <a:pt x="1476" y="680"/>
                </a:cubicBezTo>
                <a:close/>
                <a:moveTo>
                  <a:pt x="1589" y="0"/>
                </a:moveTo>
                <a:cubicBezTo>
                  <a:pt x="1569" y="0"/>
                  <a:pt x="1548" y="3"/>
                  <a:pt x="1527" y="7"/>
                </a:cubicBezTo>
                <a:cubicBezTo>
                  <a:pt x="551" y="218"/>
                  <a:pt x="0" y="1301"/>
                  <a:pt x="292" y="2238"/>
                </a:cubicBezTo>
                <a:cubicBezTo>
                  <a:pt x="529" y="3002"/>
                  <a:pt x="1298" y="3515"/>
                  <a:pt x="2073" y="3515"/>
                </a:cubicBezTo>
                <a:cubicBezTo>
                  <a:pt x="2299" y="3515"/>
                  <a:pt x="2525" y="3472"/>
                  <a:pt x="2740" y="3378"/>
                </a:cubicBezTo>
                <a:cubicBezTo>
                  <a:pt x="3624" y="2992"/>
                  <a:pt x="4121" y="1869"/>
                  <a:pt x="3661" y="982"/>
                </a:cubicBezTo>
                <a:cubicBezTo>
                  <a:pt x="3414" y="507"/>
                  <a:pt x="2761" y="47"/>
                  <a:pt x="2178" y="47"/>
                </a:cubicBezTo>
                <a:cubicBezTo>
                  <a:pt x="2047" y="47"/>
                  <a:pt x="1919" y="70"/>
                  <a:pt x="1800" y="122"/>
                </a:cubicBezTo>
                <a:cubicBezTo>
                  <a:pt x="1760" y="52"/>
                  <a:pt x="1687" y="0"/>
                  <a:pt x="1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D1F51FF6-D8F6-F92B-BB5C-A0E473A82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42" y="2070725"/>
            <a:ext cx="2913591" cy="284347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6B0B68F-2DFB-CDBE-D03B-683657806784}"/>
              </a:ext>
            </a:extLst>
          </p:cNvPr>
          <p:cNvSpPr/>
          <p:nvPr/>
        </p:nvSpPr>
        <p:spPr>
          <a:xfrm>
            <a:off x="564967" y="3072729"/>
            <a:ext cx="4493167" cy="1938992"/>
          </a:xfrm>
          <a:prstGeom prst="rect">
            <a:avLst/>
          </a:prstGeom>
        </p:spPr>
        <p:txBody>
          <a:bodyPr wrap="square">
            <a:spAutoFit/>
          </a:bodyPr>
          <a:lstStyle/>
          <a:p>
            <a:pPr lvl="6" algn="ctr" rtl="1"/>
            <a:r>
              <a:rPr lang="en-US" sz="2400" dirty="0">
                <a:solidFill>
                  <a:schemeClr val="lt2"/>
                </a:solidFill>
                <a:latin typeface="Catamaran"/>
                <a:cs typeface="Catamaran"/>
                <a:sym typeface="Catamaran"/>
              </a:rPr>
              <a:t>Once fully operational, the Square </a:t>
            </a:r>
            <a:r>
              <a:rPr lang="en-US" sz="2400" dirty="0" err="1">
                <a:solidFill>
                  <a:schemeClr val="lt2"/>
                </a:solidFill>
                <a:latin typeface="Catamaran"/>
                <a:cs typeface="Catamaran"/>
                <a:sym typeface="Catamaran"/>
              </a:rPr>
              <a:t>Kilometre</a:t>
            </a:r>
            <a:r>
              <a:rPr lang="en-US" sz="2400" dirty="0">
                <a:solidFill>
                  <a:schemeClr val="lt2"/>
                </a:solidFill>
                <a:latin typeface="Catamaran"/>
                <a:cs typeface="Catamaran"/>
                <a:sym typeface="Catamaran"/>
              </a:rPr>
              <a:t> Array radio telescope could produce data at a rate more than 100 times greater than current global internet traffic</a:t>
            </a:r>
            <a:r>
              <a:rPr lang="en-US" sz="2000" dirty="0">
                <a:solidFill>
                  <a:srgbClr val="59595C"/>
                </a:solidFill>
                <a:latin typeface="Georgia" panose="02040502050405020303" pitchFamily="18" charset="0"/>
              </a:rPr>
              <a:t>.</a:t>
            </a:r>
            <a:endParaRPr lang="en-SA" sz="2000" dirty="0"/>
          </a:p>
        </p:txBody>
      </p:sp>
      <p:pic>
        <p:nvPicPr>
          <p:cNvPr id="1028" name="Picture 4">
            <a:extLst>
              <a:ext uri="{FF2B5EF4-FFF2-40B4-BE49-F238E27FC236}">
                <a16:creationId xmlns:a16="http://schemas.microsoft.com/office/drawing/2014/main" id="{90DBC0B7-F794-1575-F07C-E26F96174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71" y="1101275"/>
            <a:ext cx="2232371" cy="172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45"/>
          <p:cNvSpPr txBox="1">
            <a:spLocks noGrp="1"/>
          </p:cNvSpPr>
          <p:nvPr>
            <p:ph type="title" idx="2"/>
          </p:nvPr>
        </p:nvSpPr>
        <p:spPr>
          <a:xfrm>
            <a:off x="635424" y="403200"/>
            <a:ext cx="5765375" cy="88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astronomy problems</a:t>
            </a:r>
            <a:endParaRPr dirty="0"/>
          </a:p>
        </p:txBody>
      </p:sp>
      <p:sp>
        <p:nvSpPr>
          <p:cNvPr id="857" name="Google Shape;857;p45"/>
          <p:cNvSpPr txBox="1">
            <a:spLocks noGrp="1"/>
          </p:cNvSpPr>
          <p:nvPr>
            <p:ph type="subTitle" idx="1"/>
          </p:nvPr>
        </p:nvSpPr>
        <p:spPr>
          <a:xfrm>
            <a:off x="804894" y="3067771"/>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Cosmic-Ray detection in Image</a:t>
            </a:r>
            <a:endParaRPr dirty="0"/>
          </a:p>
        </p:txBody>
      </p:sp>
      <p:sp>
        <p:nvSpPr>
          <p:cNvPr id="859" name="Google Shape;859;p45"/>
          <p:cNvSpPr txBox="1">
            <a:spLocks noGrp="1"/>
          </p:cNvSpPr>
          <p:nvPr>
            <p:ph type="subTitle" idx="4"/>
          </p:nvPr>
        </p:nvSpPr>
        <p:spPr>
          <a:xfrm>
            <a:off x="3406644" y="3067771"/>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Supernova detection and classification</a:t>
            </a:r>
            <a:endParaRPr dirty="0"/>
          </a:p>
        </p:txBody>
      </p:sp>
      <p:sp>
        <p:nvSpPr>
          <p:cNvPr id="861" name="Google Shape;861;p45"/>
          <p:cNvSpPr txBox="1">
            <a:spLocks noGrp="1"/>
          </p:cNvSpPr>
          <p:nvPr>
            <p:ph type="subTitle" idx="6"/>
          </p:nvPr>
        </p:nvSpPr>
        <p:spPr>
          <a:xfrm>
            <a:off x="6008394" y="3067771"/>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Morphological classification</a:t>
            </a:r>
            <a:endParaRPr dirty="0"/>
          </a:p>
          <a:p>
            <a:pPr marL="0" lvl="0" indent="0" algn="ctr" rtl="0">
              <a:spcBef>
                <a:spcPts val="0"/>
              </a:spcBef>
              <a:spcAft>
                <a:spcPts val="0"/>
              </a:spcAft>
              <a:buNone/>
            </a:pPr>
            <a:endParaRPr dirty="0"/>
          </a:p>
        </p:txBody>
      </p:sp>
      <p:sp>
        <p:nvSpPr>
          <p:cNvPr id="863" name="Google Shape;863;p45"/>
          <p:cNvSpPr txBox="1">
            <a:spLocks noGrp="1"/>
          </p:cNvSpPr>
          <p:nvPr>
            <p:ph type="subTitle" idx="8"/>
          </p:nvPr>
        </p:nvSpPr>
        <p:spPr>
          <a:xfrm>
            <a:off x="804900" y="1797987"/>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Cross-match objects from different catalog</a:t>
            </a:r>
            <a:endParaRPr dirty="0"/>
          </a:p>
        </p:txBody>
      </p:sp>
      <p:sp>
        <p:nvSpPr>
          <p:cNvPr id="865" name="Google Shape;865;p45"/>
          <p:cNvSpPr txBox="1">
            <a:spLocks noGrp="1"/>
          </p:cNvSpPr>
          <p:nvPr>
            <p:ph type="subTitle" idx="13"/>
          </p:nvPr>
        </p:nvSpPr>
        <p:spPr>
          <a:xfrm>
            <a:off x="3442648" y="1797987"/>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distance problem</a:t>
            </a:r>
            <a:endParaRPr dirty="0"/>
          </a:p>
          <a:p>
            <a:pPr marL="0" lvl="0" indent="0" algn="ctr" rtl="0">
              <a:spcBef>
                <a:spcPts val="0"/>
              </a:spcBef>
              <a:spcAft>
                <a:spcPts val="0"/>
              </a:spcAft>
              <a:buNone/>
            </a:pPr>
            <a:endParaRPr dirty="0"/>
          </a:p>
        </p:txBody>
      </p:sp>
      <p:sp>
        <p:nvSpPr>
          <p:cNvPr id="867" name="Google Shape;867;p45"/>
          <p:cNvSpPr txBox="1">
            <a:spLocks noGrp="1"/>
          </p:cNvSpPr>
          <p:nvPr>
            <p:ph type="subTitle" idx="15"/>
          </p:nvPr>
        </p:nvSpPr>
        <p:spPr>
          <a:xfrm>
            <a:off x="6022824" y="1797987"/>
            <a:ext cx="2330700" cy="8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Star-Galaxy separation</a:t>
            </a:r>
            <a:endParaRPr dirty="0"/>
          </a:p>
          <a:p>
            <a:pPr marL="0" lvl="0" indent="0" algn="ctr" rtl="0">
              <a:spcBef>
                <a:spcPts val="0"/>
              </a:spcBef>
              <a:spcAft>
                <a:spcPts val="0"/>
              </a:spcAft>
              <a:buNone/>
            </a:pPr>
            <a:endParaRPr dirty="0"/>
          </a:p>
        </p:txBody>
      </p:sp>
      <p:grpSp>
        <p:nvGrpSpPr>
          <p:cNvPr id="868" name="Google Shape;868;p45"/>
          <p:cNvGrpSpPr/>
          <p:nvPr/>
        </p:nvGrpSpPr>
        <p:grpSpPr>
          <a:xfrm>
            <a:off x="7003887" y="2493394"/>
            <a:ext cx="349740" cy="458769"/>
            <a:chOff x="6207975" y="3218700"/>
            <a:chExt cx="355825" cy="466750"/>
          </a:xfrm>
        </p:grpSpPr>
        <p:sp>
          <p:nvSpPr>
            <p:cNvPr id="869" name="Google Shape;869;p45"/>
            <p:cNvSpPr/>
            <p:nvPr/>
          </p:nvSpPr>
          <p:spPr>
            <a:xfrm>
              <a:off x="6207975" y="3218700"/>
              <a:ext cx="355825" cy="466750"/>
            </a:xfrm>
            <a:custGeom>
              <a:avLst/>
              <a:gdLst/>
              <a:ahLst/>
              <a:cxnLst/>
              <a:rect l="l" t="t" r="r" b="b"/>
              <a:pathLst>
                <a:path w="14233" h="18670" extrusionOk="0">
                  <a:moveTo>
                    <a:pt x="6616" y="595"/>
                  </a:moveTo>
                  <a:cubicBezTo>
                    <a:pt x="6804" y="595"/>
                    <a:pt x="6989" y="668"/>
                    <a:pt x="7127" y="807"/>
                  </a:cubicBezTo>
                  <a:cubicBezTo>
                    <a:pt x="7333" y="1013"/>
                    <a:pt x="7396" y="1324"/>
                    <a:pt x="7284" y="1594"/>
                  </a:cubicBezTo>
                  <a:cubicBezTo>
                    <a:pt x="7172" y="1864"/>
                    <a:pt x="6909" y="2040"/>
                    <a:pt x="6616" y="2040"/>
                  </a:cubicBezTo>
                  <a:cubicBezTo>
                    <a:pt x="6218" y="2039"/>
                    <a:pt x="5895" y="1717"/>
                    <a:pt x="5894" y="1318"/>
                  </a:cubicBezTo>
                  <a:lnTo>
                    <a:pt x="5894" y="1317"/>
                  </a:lnTo>
                  <a:cubicBezTo>
                    <a:pt x="5894" y="1025"/>
                    <a:pt x="6070" y="761"/>
                    <a:pt x="6340" y="650"/>
                  </a:cubicBezTo>
                  <a:cubicBezTo>
                    <a:pt x="6429" y="613"/>
                    <a:pt x="6523" y="595"/>
                    <a:pt x="6616" y="595"/>
                  </a:cubicBezTo>
                  <a:close/>
                  <a:moveTo>
                    <a:pt x="13130" y="12248"/>
                  </a:moveTo>
                  <a:cubicBezTo>
                    <a:pt x="13182" y="12248"/>
                    <a:pt x="13233" y="12261"/>
                    <a:pt x="13281" y="12282"/>
                  </a:cubicBezTo>
                  <a:cubicBezTo>
                    <a:pt x="13473" y="12371"/>
                    <a:pt x="13558" y="12599"/>
                    <a:pt x="13471" y="12792"/>
                  </a:cubicBezTo>
                  <a:cubicBezTo>
                    <a:pt x="12980" y="13860"/>
                    <a:pt x="11997" y="14620"/>
                    <a:pt x="10839" y="14825"/>
                  </a:cubicBezTo>
                  <a:cubicBezTo>
                    <a:pt x="10631" y="14862"/>
                    <a:pt x="10422" y="14880"/>
                    <a:pt x="10214" y="14880"/>
                  </a:cubicBezTo>
                  <a:cubicBezTo>
                    <a:pt x="9268" y="14880"/>
                    <a:pt x="8349" y="14504"/>
                    <a:pt x="7670" y="13818"/>
                  </a:cubicBezTo>
                  <a:lnTo>
                    <a:pt x="7670" y="13754"/>
                  </a:lnTo>
                  <a:cubicBezTo>
                    <a:pt x="7869" y="13714"/>
                    <a:pt x="8064" y="13662"/>
                    <a:pt x="8257" y="13600"/>
                  </a:cubicBezTo>
                  <a:cubicBezTo>
                    <a:pt x="8276" y="13594"/>
                    <a:pt x="8293" y="13588"/>
                    <a:pt x="8310" y="13582"/>
                  </a:cubicBezTo>
                  <a:cubicBezTo>
                    <a:pt x="8358" y="13568"/>
                    <a:pt x="8404" y="13551"/>
                    <a:pt x="8451" y="13533"/>
                  </a:cubicBezTo>
                  <a:cubicBezTo>
                    <a:pt x="8463" y="13529"/>
                    <a:pt x="8477" y="13525"/>
                    <a:pt x="8488" y="13520"/>
                  </a:cubicBezTo>
                  <a:cubicBezTo>
                    <a:pt x="8987" y="13908"/>
                    <a:pt x="9595" y="14111"/>
                    <a:pt x="10213" y="14111"/>
                  </a:cubicBezTo>
                  <a:cubicBezTo>
                    <a:pt x="10436" y="14111"/>
                    <a:pt x="10661" y="14085"/>
                    <a:pt x="10883" y="14030"/>
                  </a:cubicBezTo>
                  <a:cubicBezTo>
                    <a:pt x="11718" y="13827"/>
                    <a:pt x="12413" y="13252"/>
                    <a:pt x="12772" y="12470"/>
                  </a:cubicBezTo>
                  <a:cubicBezTo>
                    <a:pt x="12834" y="12335"/>
                    <a:pt x="12971" y="12248"/>
                    <a:pt x="13122" y="12248"/>
                  </a:cubicBezTo>
                  <a:cubicBezTo>
                    <a:pt x="13125" y="12248"/>
                    <a:pt x="13128" y="12248"/>
                    <a:pt x="13130" y="12248"/>
                  </a:cubicBezTo>
                  <a:close/>
                  <a:moveTo>
                    <a:pt x="5194" y="13667"/>
                  </a:moveTo>
                  <a:cubicBezTo>
                    <a:pt x="5367" y="13716"/>
                    <a:pt x="5542" y="13754"/>
                    <a:pt x="5720" y="13784"/>
                  </a:cubicBezTo>
                  <a:lnTo>
                    <a:pt x="5720" y="14026"/>
                  </a:lnTo>
                  <a:cubicBezTo>
                    <a:pt x="5720" y="14054"/>
                    <a:pt x="5720" y="14082"/>
                    <a:pt x="5722" y="14112"/>
                  </a:cubicBezTo>
                  <a:cubicBezTo>
                    <a:pt x="5722" y="14165"/>
                    <a:pt x="5723" y="14217"/>
                    <a:pt x="5726" y="14270"/>
                  </a:cubicBezTo>
                  <a:cubicBezTo>
                    <a:pt x="5063" y="15286"/>
                    <a:pt x="3933" y="15900"/>
                    <a:pt x="2720" y="15904"/>
                  </a:cubicBezTo>
                  <a:cubicBezTo>
                    <a:pt x="2089" y="15904"/>
                    <a:pt x="1467" y="15737"/>
                    <a:pt x="920" y="15420"/>
                  </a:cubicBezTo>
                  <a:cubicBezTo>
                    <a:pt x="738" y="15313"/>
                    <a:pt x="676" y="15078"/>
                    <a:pt x="782" y="14895"/>
                  </a:cubicBezTo>
                  <a:cubicBezTo>
                    <a:pt x="854" y="14773"/>
                    <a:pt x="982" y="14704"/>
                    <a:pt x="1114" y="14704"/>
                  </a:cubicBezTo>
                  <a:cubicBezTo>
                    <a:pt x="1180" y="14704"/>
                    <a:pt x="1246" y="14721"/>
                    <a:pt x="1307" y="14757"/>
                  </a:cubicBezTo>
                  <a:cubicBezTo>
                    <a:pt x="1753" y="15015"/>
                    <a:pt x="2238" y="15137"/>
                    <a:pt x="2717" y="15137"/>
                  </a:cubicBezTo>
                  <a:cubicBezTo>
                    <a:pt x="3714" y="15137"/>
                    <a:pt x="4682" y="14607"/>
                    <a:pt x="5194" y="13667"/>
                  </a:cubicBezTo>
                  <a:close/>
                  <a:moveTo>
                    <a:pt x="7080" y="13839"/>
                  </a:moveTo>
                  <a:lnTo>
                    <a:pt x="7080" y="14026"/>
                  </a:lnTo>
                  <a:cubicBezTo>
                    <a:pt x="7080" y="15838"/>
                    <a:pt x="8554" y="17312"/>
                    <a:pt x="10366" y="17312"/>
                  </a:cubicBezTo>
                  <a:cubicBezTo>
                    <a:pt x="11310" y="17312"/>
                    <a:pt x="12210" y="16904"/>
                    <a:pt x="12834" y="16195"/>
                  </a:cubicBezTo>
                  <a:cubicBezTo>
                    <a:pt x="12910" y="16109"/>
                    <a:pt x="13016" y="16065"/>
                    <a:pt x="13123" y="16065"/>
                  </a:cubicBezTo>
                  <a:cubicBezTo>
                    <a:pt x="13213" y="16065"/>
                    <a:pt x="13303" y="16096"/>
                    <a:pt x="13376" y="16161"/>
                  </a:cubicBezTo>
                  <a:cubicBezTo>
                    <a:pt x="13534" y="16300"/>
                    <a:pt x="13551" y="16543"/>
                    <a:pt x="13410" y="16702"/>
                  </a:cubicBezTo>
                  <a:lnTo>
                    <a:pt x="13410" y="16701"/>
                  </a:lnTo>
                  <a:cubicBezTo>
                    <a:pt x="12640" y="17577"/>
                    <a:pt x="11531" y="18078"/>
                    <a:pt x="10364" y="18078"/>
                  </a:cubicBezTo>
                  <a:cubicBezTo>
                    <a:pt x="8235" y="18078"/>
                    <a:pt x="6484" y="16429"/>
                    <a:pt x="6324" y="14340"/>
                  </a:cubicBezTo>
                  <a:lnTo>
                    <a:pt x="6324" y="14322"/>
                  </a:lnTo>
                  <a:cubicBezTo>
                    <a:pt x="6318" y="14241"/>
                    <a:pt x="6315" y="14168"/>
                    <a:pt x="6313" y="14100"/>
                  </a:cubicBezTo>
                  <a:cubicBezTo>
                    <a:pt x="6313" y="14076"/>
                    <a:pt x="6312" y="14051"/>
                    <a:pt x="6312" y="14026"/>
                  </a:cubicBezTo>
                  <a:lnTo>
                    <a:pt x="6312" y="13851"/>
                  </a:lnTo>
                  <a:lnTo>
                    <a:pt x="6318" y="13851"/>
                  </a:lnTo>
                  <a:cubicBezTo>
                    <a:pt x="6377" y="13854"/>
                    <a:pt x="6438" y="13855"/>
                    <a:pt x="6497" y="13857"/>
                  </a:cubicBezTo>
                  <a:lnTo>
                    <a:pt x="6525" y="13857"/>
                  </a:lnTo>
                  <a:cubicBezTo>
                    <a:pt x="6556" y="13857"/>
                    <a:pt x="6587" y="13858"/>
                    <a:pt x="6617" y="13858"/>
                  </a:cubicBezTo>
                  <a:lnTo>
                    <a:pt x="6718" y="13858"/>
                  </a:lnTo>
                  <a:cubicBezTo>
                    <a:pt x="6834" y="13857"/>
                    <a:pt x="6949" y="13851"/>
                    <a:pt x="7062" y="13840"/>
                  </a:cubicBezTo>
                  <a:cubicBezTo>
                    <a:pt x="7068" y="13840"/>
                    <a:pt x="7074" y="13840"/>
                    <a:pt x="7080" y="13839"/>
                  </a:cubicBezTo>
                  <a:close/>
                  <a:moveTo>
                    <a:pt x="6617" y="0"/>
                  </a:moveTo>
                  <a:cubicBezTo>
                    <a:pt x="5948" y="0"/>
                    <a:pt x="5386" y="503"/>
                    <a:pt x="5311" y="1167"/>
                  </a:cubicBezTo>
                  <a:cubicBezTo>
                    <a:pt x="5235" y="1831"/>
                    <a:pt x="5670" y="2448"/>
                    <a:pt x="6322" y="2598"/>
                  </a:cubicBezTo>
                  <a:lnTo>
                    <a:pt x="6322" y="3218"/>
                  </a:lnTo>
                  <a:cubicBezTo>
                    <a:pt x="3524" y="3372"/>
                    <a:pt x="1294" y="5697"/>
                    <a:pt x="1294" y="8535"/>
                  </a:cubicBezTo>
                  <a:cubicBezTo>
                    <a:pt x="1294" y="10765"/>
                    <a:pt x="2673" y="12681"/>
                    <a:pt x="4624" y="13471"/>
                  </a:cubicBezTo>
                  <a:cubicBezTo>
                    <a:pt x="4207" y="14161"/>
                    <a:pt x="3472" y="14544"/>
                    <a:pt x="2717" y="14544"/>
                  </a:cubicBezTo>
                  <a:cubicBezTo>
                    <a:pt x="2339" y="14544"/>
                    <a:pt x="1956" y="14448"/>
                    <a:pt x="1605" y="14245"/>
                  </a:cubicBezTo>
                  <a:cubicBezTo>
                    <a:pt x="1451" y="14155"/>
                    <a:pt x="1282" y="14112"/>
                    <a:pt x="1115" y="14112"/>
                  </a:cubicBezTo>
                  <a:cubicBezTo>
                    <a:pt x="779" y="14112"/>
                    <a:pt x="453" y="14286"/>
                    <a:pt x="272" y="14597"/>
                  </a:cubicBezTo>
                  <a:cubicBezTo>
                    <a:pt x="1" y="15062"/>
                    <a:pt x="158" y="15660"/>
                    <a:pt x="624" y="15930"/>
                  </a:cubicBezTo>
                  <a:cubicBezTo>
                    <a:pt x="1261" y="16300"/>
                    <a:pt x="1983" y="16495"/>
                    <a:pt x="2720" y="16495"/>
                  </a:cubicBezTo>
                  <a:cubicBezTo>
                    <a:pt x="3917" y="16495"/>
                    <a:pt x="5059" y="15970"/>
                    <a:pt x="5843" y="15089"/>
                  </a:cubicBezTo>
                  <a:cubicBezTo>
                    <a:pt x="6325" y="17138"/>
                    <a:pt x="8170" y="18670"/>
                    <a:pt x="10366" y="18670"/>
                  </a:cubicBezTo>
                  <a:cubicBezTo>
                    <a:pt x="11702" y="18670"/>
                    <a:pt x="12972" y="18094"/>
                    <a:pt x="13855" y="17092"/>
                  </a:cubicBezTo>
                  <a:cubicBezTo>
                    <a:pt x="14025" y="16898"/>
                    <a:pt x="14111" y="16644"/>
                    <a:pt x="14095" y="16386"/>
                  </a:cubicBezTo>
                  <a:cubicBezTo>
                    <a:pt x="14070" y="15992"/>
                    <a:pt x="13809" y="15652"/>
                    <a:pt x="13436" y="15526"/>
                  </a:cubicBezTo>
                  <a:cubicBezTo>
                    <a:pt x="13333" y="15491"/>
                    <a:pt x="13226" y="15474"/>
                    <a:pt x="13121" y="15474"/>
                  </a:cubicBezTo>
                  <a:cubicBezTo>
                    <a:pt x="12845" y="15474"/>
                    <a:pt x="12577" y="15591"/>
                    <a:pt x="12390" y="15805"/>
                  </a:cubicBezTo>
                  <a:cubicBezTo>
                    <a:pt x="11878" y="16386"/>
                    <a:pt x="11140" y="16720"/>
                    <a:pt x="10366" y="16720"/>
                  </a:cubicBezTo>
                  <a:cubicBezTo>
                    <a:pt x="9098" y="16720"/>
                    <a:pt x="8033" y="15842"/>
                    <a:pt x="7747" y="14663"/>
                  </a:cubicBezTo>
                  <a:lnTo>
                    <a:pt x="7747" y="14663"/>
                  </a:lnTo>
                  <a:cubicBezTo>
                    <a:pt x="8470" y="15194"/>
                    <a:pt x="9337" y="15471"/>
                    <a:pt x="10216" y="15471"/>
                  </a:cubicBezTo>
                  <a:cubicBezTo>
                    <a:pt x="10566" y="15471"/>
                    <a:pt x="10917" y="15427"/>
                    <a:pt x="11263" y="15338"/>
                  </a:cubicBezTo>
                  <a:cubicBezTo>
                    <a:pt x="12477" y="15024"/>
                    <a:pt x="13485" y="14178"/>
                    <a:pt x="14007" y="13040"/>
                  </a:cubicBezTo>
                  <a:cubicBezTo>
                    <a:pt x="14233" y="12550"/>
                    <a:pt x="14018" y="11971"/>
                    <a:pt x="13528" y="11745"/>
                  </a:cubicBezTo>
                  <a:cubicBezTo>
                    <a:pt x="13397" y="11685"/>
                    <a:pt x="13258" y="11656"/>
                    <a:pt x="13122" y="11656"/>
                  </a:cubicBezTo>
                  <a:cubicBezTo>
                    <a:pt x="12753" y="11656"/>
                    <a:pt x="12400" y="11867"/>
                    <a:pt x="12235" y="12224"/>
                  </a:cubicBezTo>
                  <a:cubicBezTo>
                    <a:pt x="11859" y="13046"/>
                    <a:pt x="11050" y="13522"/>
                    <a:pt x="10212" y="13522"/>
                  </a:cubicBezTo>
                  <a:cubicBezTo>
                    <a:pt x="9843" y="13522"/>
                    <a:pt x="9468" y="13430"/>
                    <a:pt x="9122" y="13234"/>
                  </a:cubicBezTo>
                  <a:cubicBezTo>
                    <a:pt x="10799" y="12335"/>
                    <a:pt x="11942" y="10566"/>
                    <a:pt x="11942" y="8535"/>
                  </a:cubicBezTo>
                  <a:cubicBezTo>
                    <a:pt x="11945" y="7454"/>
                    <a:pt x="11614" y="6397"/>
                    <a:pt x="10999" y="5509"/>
                  </a:cubicBezTo>
                  <a:cubicBezTo>
                    <a:pt x="10940" y="5437"/>
                    <a:pt x="10855" y="5399"/>
                    <a:pt x="10769" y="5399"/>
                  </a:cubicBezTo>
                  <a:cubicBezTo>
                    <a:pt x="10710" y="5399"/>
                    <a:pt x="10651" y="5416"/>
                    <a:pt x="10600" y="5452"/>
                  </a:cubicBezTo>
                  <a:cubicBezTo>
                    <a:pt x="10472" y="5540"/>
                    <a:pt x="10434" y="5712"/>
                    <a:pt x="10512" y="5845"/>
                  </a:cubicBezTo>
                  <a:cubicBezTo>
                    <a:pt x="11060" y="6636"/>
                    <a:pt x="11352" y="7574"/>
                    <a:pt x="11350" y="8536"/>
                  </a:cubicBezTo>
                  <a:cubicBezTo>
                    <a:pt x="11350" y="10615"/>
                    <a:pt x="10002" y="12386"/>
                    <a:pt x="8135" y="13019"/>
                  </a:cubicBezTo>
                  <a:lnTo>
                    <a:pt x="8115" y="13026"/>
                  </a:lnTo>
                  <a:cubicBezTo>
                    <a:pt x="8085" y="13035"/>
                    <a:pt x="8054" y="13046"/>
                    <a:pt x="8024" y="13056"/>
                  </a:cubicBezTo>
                  <a:cubicBezTo>
                    <a:pt x="7797" y="13126"/>
                    <a:pt x="7566" y="13179"/>
                    <a:pt x="7330" y="13213"/>
                  </a:cubicBezTo>
                  <a:cubicBezTo>
                    <a:pt x="7323" y="13215"/>
                    <a:pt x="7316" y="13216"/>
                    <a:pt x="7307" y="13219"/>
                  </a:cubicBezTo>
                  <a:cubicBezTo>
                    <a:pt x="7304" y="13219"/>
                    <a:pt x="7299" y="13219"/>
                    <a:pt x="7295" y="13221"/>
                  </a:cubicBezTo>
                  <a:cubicBezTo>
                    <a:pt x="7262" y="13225"/>
                    <a:pt x="7228" y="13229"/>
                    <a:pt x="7194" y="13234"/>
                  </a:cubicBezTo>
                  <a:lnTo>
                    <a:pt x="7145" y="13240"/>
                  </a:lnTo>
                  <a:cubicBezTo>
                    <a:pt x="7109" y="13243"/>
                    <a:pt x="7075" y="13247"/>
                    <a:pt x="7040" y="13250"/>
                  </a:cubicBezTo>
                  <a:lnTo>
                    <a:pt x="7001" y="13253"/>
                  </a:lnTo>
                  <a:cubicBezTo>
                    <a:pt x="6903" y="13261"/>
                    <a:pt x="6805" y="13267"/>
                    <a:pt x="6705" y="13268"/>
                  </a:cubicBezTo>
                  <a:lnTo>
                    <a:pt x="6527" y="13268"/>
                  </a:lnTo>
                  <a:cubicBezTo>
                    <a:pt x="6423" y="13265"/>
                    <a:pt x="6319" y="13261"/>
                    <a:pt x="6215" y="13252"/>
                  </a:cubicBezTo>
                  <a:lnTo>
                    <a:pt x="6205" y="13250"/>
                  </a:lnTo>
                  <a:cubicBezTo>
                    <a:pt x="6154" y="13246"/>
                    <a:pt x="6106" y="13241"/>
                    <a:pt x="6058" y="13235"/>
                  </a:cubicBezTo>
                  <a:lnTo>
                    <a:pt x="6036" y="13234"/>
                  </a:lnTo>
                  <a:cubicBezTo>
                    <a:pt x="6018" y="13231"/>
                    <a:pt x="5999" y="13228"/>
                    <a:pt x="5981" y="13227"/>
                  </a:cubicBezTo>
                  <a:cubicBezTo>
                    <a:pt x="3671" y="12914"/>
                    <a:pt x="1884" y="10930"/>
                    <a:pt x="1884" y="8536"/>
                  </a:cubicBezTo>
                  <a:cubicBezTo>
                    <a:pt x="1884" y="5925"/>
                    <a:pt x="4007" y="3803"/>
                    <a:pt x="6617" y="3803"/>
                  </a:cubicBezTo>
                  <a:cubicBezTo>
                    <a:pt x="6623" y="3803"/>
                    <a:pt x="6628" y="3803"/>
                    <a:pt x="6634" y="3803"/>
                  </a:cubicBezTo>
                  <a:cubicBezTo>
                    <a:pt x="7870" y="3803"/>
                    <a:pt x="9056" y="4291"/>
                    <a:pt x="9936" y="5160"/>
                  </a:cubicBezTo>
                  <a:cubicBezTo>
                    <a:pt x="9993" y="5216"/>
                    <a:pt x="10067" y="5244"/>
                    <a:pt x="10141" y="5244"/>
                  </a:cubicBezTo>
                  <a:cubicBezTo>
                    <a:pt x="10218" y="5244"/>
                    <a:pt x="10296" y="5214"/>
                    <a:pt x="10354" y="5154"/>
                  </a:cubicBezTo>
                  <a:cubicBezTo>
                    <a:pt x="10468" y="5037"/>
                    <a:pt x="10466" y="4850"/>
                    <a:pt x="10349" y="4736"/>
                  </a:cubicBezTo>
                  <a:cubicBezTo>
                    <a:pt x="9428" y="3827"/>
                    <a:pt x="8205" y="3287"/>
                    <a:pt x="6914" y="3218"/>
                  </a:cubicBezTo>
                  <a:lnTo>
                    <a:pt x="6914" y="2598"/>
                  </a:lnTo>
                  <a:cubicBezTo>
                    <a:pt x="7566" y="2448"/>
                    <a:pt x="8001" y="1831"/>
                    <a:pt x="7925" y="1167"/>
                  </a:cubicBezTo>
                  <a:cubicBezTo>
                    <a:pt x="7849" y="503"/>
                    <a:pt x="7287" y="0"/>
                    <a:pt x="6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6309825" y="3355150"/>
              <a:ext cx="127175" cy="127125"/>
            </a:xfrm>
            <a:custGeom>
              <a:avLst/>
              <a:gdLst/>
              <a:ahLst/>
              <a:cxnLst/>
              <a:rect l="l" t="t" r="r" b="b"/>
              <a:pathLst>
                <a:path w="5087" h="5085" extrusionOk="0">
                  <a:moveTo>
                    <a:pt x="2544" y="591"/>
                  </a:moveTo>
                  <a:cubicBezTo>
                    <a:pt x="2796" y="591"/>
                    <a:pt x="3049" y="639"/>
                    <a:pt x="3290" y="739"/>
                  </a:cubicBezTo>
                  <a:cubicBezTo>
                    <a:pt x="4018" y="1041"/>
                    <a:pt x="4494" y="1753"/>
                    <a:pt x="4494" y="2542"/>
                  </a:cubicBezTo>
                  <a:cubicBezTo>
                    <a:pt x="4493" y="3620"/>
                    <a:pt x="3620" y="4493"/>
                    <a:pt x="2543" y="4495"/>
                  </a:cubicBezTo>
                  <a:cubicBezTo>
                    <a:pt x="1754" y="4495"/>
                    <a:pt x="1043" y="4019"/>
                    <a:pt x="740" y="3289"/>
                  </a:cubicBezTo>
                  <a:cubicBezTo>
                    <a:pt x="438" y="2560"/>
                    <a:pt x="605" y="1720"/>
                    <a:pt x="1163" y="1163"/>
                  </a:cubicBezTo>
                  <a:cubicBezTo>
                    <a:pt x="1537" y="789"/>
                    <a:pt x="2036" y="591"/>
                    <a:pt x="2544" y="591"/>
                  </a:cubicBezTo>
                  <a:close/>
                  <a:moveTo>
                    <a:pt x="2543" y="0"/>
                  </a:moveTo>
                  <a:cubicBezTo>
                    <a:pt x="1140" y="0"/>
                    <a:pt x="0" y="1141"/>
                    <a:pt x="0" y="2542"/>
                  </a:cubicBezTo>
                  <a:cubicBezTo>
                    <a:pt x="0" y="3944"/>
                    <a:pt x="1140" y="5085"/>
                    <a:pt x="2543" y="5085"/>
                  </a:cubicBezTo>
                  <a:cubicBezTo>
                    <a:pt x="3944" y="5085"/>
                    <a:pt x="5086" y="3944"/>
                    <a:pt x="5086" y="2542"/>
                  </a:cubicBezTo>
                  <a:cubicBezTo>
                    <a:pt x="5086" y="1141"/>
                    <a:pt x="3946" y="0"/>
                    <a:pt x="2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6344400" y="3391850"/>
              <a:ext cx="55900" cy="53750"/>
            </a:xfrm>
            <a:custGeom>
              <a:avLst/>
              <a:gdLst/>
              <a:ahLst/>
              <a:cxnLst/>
              <a:rect l="l" t="t" r="r" b="b"/>
              <a:pathLst>
                <a:path w="2236" h="2150" extrusionOk="0">
                  <a:moveTo>
                    <a:pt x="1157" y="590"/>
                  </a:moveTo>
                  <a:cubicBezTo>
                    <a:pt x="1405" y="590"/>
                    <a:pt x="1644" y="783"/>
                    <a:pt x="1644" y="1074"/>
                  </a:cubicBezTo>
                  <a:cubicBezTo>
                    <a:pt x="1644" y="1341"/>
                    <a:pt x="1427" y="1557"/>
                    <a:pt x="1160" y="1559"/>
                  </a:cubicBezTo>
                  <a:cubicBezTo>
                    <a:pt x="729" y="1559"/>
                    <a:pt x="514" y="1037"/>
                    <a:pt x="818" y="733"/>
                  </a:cubicBezTo>
                  <a:cubicBezTo>
                    <a:pt x="916" y="634"/>
                    <a:pt x="1038" y="590"/>
                    <a:pt x="1157" y="590"/>
                  </a:cubicBezTo>
                  <a:close/>
                  <a:moveTo>
                    <a:pt x="1160" y="0"/>
                  </a:moveTo>
                  <a:cubicBezTo>
                    <a:pt x="726" y="0"/>
                    <a:pt x="333" y="261"/>
                    <a:pt x="167" y="663"/>
                  </a:cubicBezTo>
                  <a:cubicBezTo>
                    <a:pt x="1" y="1065"/>
                    <a:pt x="93" y="1527"/>
                    <a:pt x="399" y="1834"/>
                  </a:cubicBezTo>
                  <a:cubicBezTo>
                    <a:pt x="606" y="2040"/>
                    <a:pt x="880" y="2150"/>
                    <a:pt x="1160" y="2150"/>
                  </a:cubicBezTo>
                  <a:cubicBezTo>
                    <a:pt x="1298" y="2150"/>
                    <a:pt x="1438" y="2123"/>
                    <a:pt x="1571" y="2067"/>
                  </a:cubicBezTo>
                  <a:cubicBezTo>
                    <a:pt x="1973" y="1901"/>
                    <a:pt x="2235" y="1510"/>
                    <a:pt x="2235" y="1075"/>
                  </a:cubicBezTo>
                  <a:cubicBezTo>
                    <a:pt x="2234" y="481"/>
                    <a:pt x="1753" y="0"/>
                    <a:pt x="1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6343875" y="3503150"/>
              <a:ext cx="57750" cy="28125"/>
            </a:xfrm>
            <a:custGeom>
              <a:avLst/>
              <a:gdLst/>
              <a:ahLst/>
              <a:cxnLst/>
              <a:rect l="l" t="t" r="r" b="b"/>
              <a:pathLst>
                <a:path w="2310" h="1125" extrusionOk="0">
                  <a:moveTo>
                    <a:pt x="344" y="0"/>
                  </a:moveTo>
                  <a:cubicBezTo>
                    <a:pt x="300" y="0"/>
                    <a:pt x="255" y="10"/>
                    <a:pt x="213" y="31"/>
                  </a:cubicBezTo>
                  <a:cubicBezTo>
                    <a:pt x="59" y="108"/>
                    <a:pt x="1" y="299"/>
                    <a:pt x="90" y="449"/>
                  </a:cubicBezTo>
                  <a:cubicBezTo>
                    <a:pt x="290" y="857"/>
                    <a:pt x="704" y="1119"/>
                    <a:pt x="1160" y="1125"/>
                  </a:cubicBezTo>
                  <a:cubicBezTo>
                    <a:pt x="1166" y="1125"/>
                    <a:pt x="1171" y="1125"/>
                    <a:pt x="1176" y="1125"/>
                  </a:cubicBezTo>
                  <a:cubicBezTo>
                    <a:pt x="1625" y="1125"/>
                    <a:pt x="2038" y="877"/>
                    <a:pt x="2249" y="478"/>
                  </a:cubicBezTo>
                  <a:cubicBezTo>
                    <a:pt x="2310" y="336"/>
                    <a:pt x="2252" y="170"/>
                    <a:pt x="2115" y="97"/>
                  </a:cubicBezTo>
                  <a:cubicBezTo>
                    <a:pt x="2071" y="75"/>
                    <a:pt x="2024" y="64"/>
                    <a:pt x="1977" y="64"/>
                  </a:cubicBezTo>
                  <a:cubicBezTo>
                    <a:pt x="1878" y="64"/>
                    <a:pt x="1782" y="113"/>
                    <a:pt x="1725" y="203"/>
                  </a:cubicBezTo>
                  <a:cubicBezTo>
                    <a:pt x="1609" y="424"/>
                    <a:pt x="1393" y="534"/>
                    <a:pt x="1177" y="534"/>
                  </a:cubicBezTo>
                  <a:cubicBezTo>
                    <a:pt x="955" y="534"/>
                    <a:pt x="733" y="418"/>
                    <a:pt x="621" y="188"/>
                  </a:cubicBezTo>
                  <a:cubicBezTo>
                    <a:pt x="573" y="70"/>
                    <a:pt x="461" y="0"/>
                    <a:pt x="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45"/>
          <p:cNvGrpSpPr/>
          <p:nvPr/>
        </p:nvGrpSpPr>
        <p:grpSpPr>
          <a:xfrm>
            <a:off x="1740816" y="1289708"/>
            <a:ext cx="458867" cy="458719"/>
            <a:chOff x="281175" y="4403900"/>
            <a:chExt cx="466850" cy="466700"/>
          </a:xfrm>
        </p:grpSpPr>
        <p:sp>
          <p:nvSpPr>
            <p:cNvPr id="874" name="Google Shape;874;p45"/>
            <p:cNvSpPr/>
            <p:nvPr/>
          </p:nvSpPr>
          <p:spPr>
            <a:xfrm>
              <a:off x="443000" y="4565600"/>
              <a:ext cx="143300" cy="143300"/>
            </a:xfrm>
            <a:custGeom>
              <a:avLst/>
              <a:gdLst/>
              <a:ahLst/>
              <a:cxnLst/>
              <a:rect l="l" t="t" r="r" b="b"/>
              <a:pathLst>
                <a:path w="5732" h="5732" extrusionOk="0">
                  <a:moveTo>
                    <a:pt x="2865" y="591"/>
                  </a:moveTo>
                  <a:cubicBezTo>
                    <a:pt x="3786" y="591"/>
                    <a:pt x="4616" y="1144"/>
                    <a:pt x="4969" y="1995"/>
                  </a:cubicBezTo>
                  <a:cubicBezTo>
                    <a:pt x="5320" y="2845"/>
                    <a:pt x="5126" y="3825"/>
                    <a:pt x="4475" y="4476"/>
                  </a:cubicBezTo>
                  <a:cubicBezTo>
                    <a:pt x="4040" y="4911"/>
                    <a:pt x="3458" y="5142"/>
                    <a:pt x="2865" y="5142"/>
                  </a:cubicBezTo>
                  <a:cubicBezTo>
                    <a:pt x="2573" y="5142"/>
                    <a:pt x="2277" y="5086"/>
                    <a:pt x="1996" y="4970"/>
                  </a:cubicBezTo>
                  <a:cubicBezTo>
                    <a:pt x="1145" y="4617"/>
                    <a:pt x="590" y="3786"/>
                    <a:pt x="590" y="2867"/>
                  </a:cubicBezTo>
                  <a:cubicBezTo>
                    <a:pt x="592" y="1611"/>
                    <a:pt x="1609" y="592"/>
                    <a:pt x="2865" y="591"/>
                  </a:cubicBezTo>
                  <a:close/>
                  <a:moveTo>
                    <a:pt x="2865" y="1"/>
                  </a:moveTo>
                  <a:cubicBezTo>
                    <a:pt x="1286" y="1"/>
                    <a:pt x="0" y="1286"/>
                    <a:pt x="0" y="2867"/>
                  </a:cubicBezTo>
                  <a:cubicBezTo>
                    <a:pt x="0" y="4446"/>
                    <a:pt x="1286" y="5732"/>
                    <a:pt x="2865" y="5732"/>
                  </a:cubicBezTo>
                  <a:cubicBezTo>
                    <a:pt x="4446" y="5732"/>
                    <a:pt x="5731" y="4446"/>
                    <a:pt x="5731" y="2867"/>
                  </a:cubicBezTo>
                  <a:cubicBezTo>
                    <a:pt x="5731" y="1286"/>
                    <a:pt x="4446" y="1"/>
                    <a:pt x="2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5"/>
            <p:cNvSpPr/>
            <p:nvPr/>
          </p:nvSpPr>
          <p:spPr>
            <a:xfrm>
              <a:off x="365675" y="4488325"/>
              <a:ext cx="297900" cy="297875"/>
            </a:xfrm>
            <a:custGeom>
              <a:avLst/>
              <a:gdLst/>
              <a:ahLst/>
              <a:cxnLst/>
              <a:rect l="l" t="t" r="r" b="b"/>
              <a:pathLst>
                <a:path w="11916" h="11915" extrusionOk="0">
                  <a:moveTo>
                    <a:pt x="1960" y="1382"/>
                  </a:moveTo>
                  <a:cubicBezTo>
                    <a:pt x="2175" y="1382"/>
                    <a:pt x="2367" y="1512"/>
                    <a:pt x="2450" y="1711"/>
                  </a:cubicBezTo>
                  <a:cubicBezTo>
                    <a:pt x="2533" y="1910"/>
                    <a:pt x="2487" y="2140"/>
                    <a:pt x="2334" y="2293"/>
                  </a:cubicBezTo>
                  <a:cubicBezTo>
                    <a:pt x="2232" y="2395"/>
                    <a:pt x="2094" y="2449"/>
                    <a:pt x="1955" y="2449"/>
                  </a:cubicBezTo>
                  <a:cubicBezTo>
                    <a:pt x="1886" y="2449"/>
                    <a:pt x="1817" y="2436"/>
                    <a:pt x="1751" y="2410"/>
                  </a:cubicBezTo>
                  <a:cubicBezTo>
                    <a:pt x="1553" y="2327"/>
                    <a:pt x="1422" y="2131"/>
                    <a:pt x="1422" y="1916"/>
                  </a:cubicBezTo>
                  <a:cubicBezTo>
                    <a:pt x="1422" y="1621"/>
                    <a:pt x="1661" y="1382"/>
                    <a:pt x="1956" y="1382"/>
                  </a:cubicBezTo>
                  <a:cubicBezTo>
                    <a:pt x="1957" y="1382"/>
                    <a:pt x="1958" y="1382"/>
                    <a:pt x="1960" y="1382"/>
                  </a:cubicBezTo>
                  <a:close/>
                  <a:moveTo>
                    <a:pt x="5952" y="590"/>
                  </a:moveTo>
                  <a:cubicBezTo>
                    <a:pt x="5954" y="590"/>
                    <a:pt x="5957" y="590"/>
                    <a:pt x="5960" y="590"/>
                  </a:cubicBezTo>
                  <a:cubicBezTo>
                    <a:pt x="8919" y="590"/>
                    <a:pt x="11327" y="2998"/>
                    <a:pt x="11327" y="5958"/>
                  </a:cubicBezTo>
                  <a:cubicBezTo>
                    <a:pt x="11327" y="8918"/>
                    <a:pt x="8919" y="11326"/>
                    <a:pt x="5960" y="11326"/>
                  </a:cubicBezTo>
                  <a:cubicBezTo>
                    <a:pt x="3000" y="11326"/>
                    <a:pt x="592" y="8918"/>
                    <a:pt x="592" y="5958"/>
                  </a:cubicBezTo>
                  <a:cubicBezTo>
                    <a:pt x="590" y="4884"/>
                    <a:pt x="912" y="3836"/>
                    <a:pt x="1516" y="2948"/>
                  </a:cubicBezTo>
                  <a:cubicBezTo>
                    <a:pt x="1658" y="3009"/>
                    <a:pt x="1808" y="3039"/>
                    <a:pt x="1957" y="3039"/>
                  </a:cubicBezTo>
                  <a:cubicBezTo>
                    <a:pt x="2247" y="3039"/>
                    <a:pt x="2532" y="2926"/>
                    <a:pt x="2746" y="2714"/>
                  </a:cubicBezTo>
                  <a:cubicBezTo>
                    <a:pt x="3073" y="2392"/>
                    <a:pt x="3169" y="1906"/>
                    <a:pt x="2994" y="1484"/>
                  </a:cubicBezTo>
                  <a:cubicBezTo>
                    <a:pt x="3870" y="902"/>
                    <a:pt x="4899" y="590"/>
                    <a:pt x="5952" y="590"/>
                  </a:cubicBezTo>
                  <a:close/>
                  <a:moveTo>
                    <a:pt x="5951" y="0"/>
                  </a:moveTo>
                  <a:cubicBezTo>
                    <a:pt x="4767" y="0"/>
                    <a:pt x="3610" y="354"/>
                    <a:pt x="2631" y="1017"/>
                  </a:cubicBezTo>
                  <a:cubicBezTo>
                    <a:pt x="2429" y="866"/>
                    <a:pt x="2192" y="792"/>
                    <a:pt x="1956" y="792"/>
                  </a:cubicBezTo>
                  <a:cubicBezTo>
                    <a:pt x="1669" y="792"/>
                    <a:pt x="1383" y="902"/>
                    <a:pt x="1166" y="1117"/>
                  </a:cubicBezTo>
                  <a:cubicBezTo>
                    <a:pt x="770" y="1510"/>
                    <a:pt x="721" y="2132"/>
                    <a:pt x="1052" y="2582"/>
                  </a:cubicBezTo>
                  <a:cubicBezTo>
                    <a:pt x="1049" y="2583"/>
                    <a:pt x="1047" y="2586"/>
                    <a:pt x="1046" y="2589"/>
                  </a:cubicBezTo>
                  <a:cubicBezTo>
                    <a:pt x="364" y="3580"/>
                    <a:pt x="0" y="4755"/>
                    <a:pt x="2" y="5958"/>
                  </a:cubicBezTo>
                  <a:cubicBezTo>
                    <a:pt x="2" y="9242"/>
                    <a:pt x="2674" y="11914"/>
                    <a:pt x="5958" y="11914"/>
                  </a:cubicBezTo>
                  <a:cubicBezTo>
                    <a:pt x="9244" y="11914"/>
                    <a:pt x="11916" y="9242"/>
                    <a:pt x="11916" y="5958"/>
                  </a:cubicBezTo>
                  <a:cubicBezTo>
                    <a:pt x="11916" y="2672"/>
                    <a:pt x="9244" y="0"/>
                    <a:pt x="5958" y="0"/>
                  </a:cubicBezTo>
                  <a:cubicBezTo>
                    <a:pt x="5956" y="0"/>
                    <a:pt x="5953" y="0"/>
                    <a:pt x="5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281175" y="4403900"/>
              <a:ext cx="466850" cy="466700"/>
            </a:xfrm>
            <a:custGeom>
              <a:avLst/>
              <a:gdLst/>
              <a:ahLst/>
              <a:cxnLst/>
              <a:rect l="l" t="t" r="r" b="b"/>
              <a:pathLst>
                <a:path w="18674" h="18668" extrusionOk="0">
                  <a:moveTo>
                    <a:pt x="3883" y="16035"/>
                  </a:moveTo>
                  <a:cubicBezTo>
                    <a:pt x="4158" y="16035"/>
                    <a:pt x="4421" y="16249"/>
                    <a:pt x="4421" y="16571"/>
                  </a:cubicBezTo>
                  <a:cubicBezTo>
                    <a:pt x="4421" y="16864"/>
                    <a:pt x="4182" y="17105"/>
                    <a:pt x="3887" y="17105"/>
                  </a:cubicBezTo>
                  <a:cubicBezTo>
                    <a:pt x="3411" y="17105"/>
                    <a:pt x="3173" y="16529"/>
                    <a:pt x="3509" y="16193"/>
                  </a:cubicBezTo>
                  <a:cubicBezTo>
                    <a:pt x="3618" y="16084"/>
                    <a:pt x="3752" y="16035"/>
                    <a:pt x="3883" y="16035"/>
                  </a:cubicBezTo>
                  <a:close/>
                  <a:moveTo>
                    <a:pt x="9342" y="1"/>
                  </a:moveTo>
                  <a:cubicBezTo>
                    <a:pt x="9341" y="1"/>
                    <a:pt x="9339" y="1"/>
                    <a:pt x="9338" y="1"/>
                  </a:cubicBezTo>
                  <a:cubicBezTo>
                    <a:pt x="6845" y="1"/>
                    <a:pt x="4501" y="972"/>
                    <a:pt x="2738" y="2734"/>
                  </a:cubicBezTo>
                  <a:cubicBezTo>
                    <a:pt x="977" y="4497"/>
                    <a:pt x="5" y="6841"/>
                    <a:pt x="5" y="9335"/>
                  </a:cubicBezTo>
                  <a:cubicBezTo>
                    <a:pt x="1" y="11879"/>
                    <a:pt x="1040" y="14314"/>
                    <a:pt x="2881" y="16073"/>
                  </a:cubicBezTo>
                  <a:cubicBezTo>
                    <a:pt x="2640" y="16556"/>
                    <a:pt x="2780" y="17142"/>
                    <a:pt x="3211" y="17468"/>
                  </a:cubicBezTo>
                  <a:cubicBezTo>
                    <a:pt x="3411" y="17619"/>
                    <a:pt x="3649" y="17694"/>
                    <a:pt x="3886" y="17694"/>
                  </a:cubicBezTo>
                  <a:cubicBezTo>
                    <a:pt x="4158" y="17694"/>
                    <a:pt x="4429" y="17595"/>
                    <a:pt x="4642" y="17401"/>
                  </a:cubicBezTo>
                  <a:cubicBezTo>
                    <a:pt x="6066" y="18230"/>
                    <a:pt x="7684" y="18668"/>
                    <a:pt x="9331" y="18668"/>
                  </a:cubicBezTo>
                  <a:cubicBezTo>
                    <a:pt x="9334" y="18668"/>
                    <a:pt x="9337" y="18668"/>
                    <a:pt x="9340" y="18668"/>
                  </a:cubicBezTo>
                  <a:cubicBezTo>
                    <a:pt x="11832" y="18668"/>
                    <a:pt x="14176" y="17698"/>
                    <a:pt x="15938" y="15935"/>
                  </a:cubicBezTo>
                  <a:cubicBezTo>
                    <a:pt x="17701" y="14172"/>
                    <a:pt x="18672" y="11827"/>
                    <a:pt x="18672" y="9335"/>
                  </a:cubicBezTo>
                  <a:cubicBezTo>
                    <a:pt x="18674" y="8405"/>
                    <a:pt x="18536" y="7480"/>
                    <a:pt x="18263" y="6592"/>
                  </a:cubicBezTo>
                  <a:cubicBezTo>
                    <a:pt x="18224" y="6465"/>
                    <a:pt x="18107" y="6383"/>
                    <a:pt x="17981" y="6383"/>
                  </a:cubicBezTo>
                  <a:cubicBezTo>
                    <a:pt x="17953" y="6383"/>
                    <a:pt x="17924" y="6387"/>
                    <a:pt x="17895" y="6396"/>
                  </a:cubicBezTo>
                  <a:cubicBezTo>
                    <a:pt x="17739" y="6444"/>
                    <a:pt x="17652" y="6608"/>
                    <a:pt x="17699" y="6764"/>
                  </a:cubicBezTo>
                  <a:cubicBezTo>
                    <a:pt x="17954" y="7597"/>
                    <a:pt x="18083" y="8463"/>
                    <a:pt x="18083" y="9335"/>
                  </a:cubicBezTo>
                  <a:cubicBezTo>
                    <a:pt x="18083" y="14155"/>
                    <a:pt x="14160" y="18079"/>
                    <a:pt x="9338" y="18079"/>
                  </a:cubicBezTo>
                  <a:cubicBezTo>
                    <a:pt x="7802" y="18079"/>
                    <a:pt x="6291" y="17674"/>
                    <a:pt x="4961" y="16905"/>
                  </a:cubicBezTo>
                  <a:cubicBezTo>
                    <a:pt x="5102" y="16452"/>
                    <a:pt x="4943" y="15959"/>
                    <a:pt x="4565" y="15674"/>
                  </a:cubicBezTo>
                  <a:cubicBezTo>
                    <a:pt x="4365" y="15523"/>
                    <a:pt x="4126" y="15446"/>
                    <a:pt x="3887" y="15446"/>
                  </a:cubicBezTo>
                  <a:cubicBezTo>
                    <a:pt x="3673" y="15446"/>
                    <a:pt x="3459" y="15508"/>
                    <a:pt x="3272" y="15631"/>
                  </a:cubicBezTo>
                  <a:cubicBezTo>
                    <a:pt x="1545" y="13967"/>
                    <a:pt x="596" y="11734"/>
                    <a:pt x="596" y="9335"/>
                  </a:cubicBezTo>
                  <a:cubicBezTo>
                    <a:pt x="596" y="4513"/>
                    <a:pt x="4518" y="590"/>
                    <a:pt x="9340" y="590"/>
                  </a:cubicBezTo>
                  <a:cubicBezTo>
                    <a:pt x="12821" y="590"/>
                    <a:pt x="15972" y="2655"/>
                    <a:pt x="17361" y="5849"/>
                  </a:cubicBezTo>
                  <a:cubicBezTo>
                    <a:pt x="17410" y="5960"/>
                    <a:pt x="17519" y="6026"/>
                    <a:pt x="17633" y="6026"/>
                  </a:cubicBezTo>
                  <a:cubicBezTo>
                    <a:pt x="17671" y="6026"/>
                    <a:pt x="17711" y="6018"/>
                    <a:pt x="17748" y="6002"/>
                  </a:cubicBezTo>
                  <a:cubicBezTo>
                    <a:pt x="17898" y="5936"/>
                    <a:pt x="17966" y="5763"/>
                    <a:pt x="17901" y="5613"/>
                  </a:cubicBezTo>
                  <a:cubicBezTo>
                    <a:pt x="16420" y="2205"/>
                    <a:pt x="13058" y="1"/>
                    <a:pt x="93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45"/>
          <p:cNvGrpSpPr/>
          <p:nvPr/>
        </p:nvGrpSpPr>
        <p:grpSpPr>
          <a:xfrm>
            <a:off x="4406847" y="1289708"/>
            <a:ext cx="330304" cy="458719"/>
            <a:chOff x="6787425" y="3915475"/>
            <a:chExt cx="336050" cy="466700"/>
          </a:xfrm>
        </p:grpSpPr>
        <p:sp>
          <p:nvSpPr>
            <p:cNvPr id="878" name="Google Shape;878;p45"/>
            <p:cNvSpPr/>
            <p:nvPr/>
          </p:nvSpPr>
          <p:spPr>
            <a:xfrm>
              <a:off x="6916450" y="4160100"/>
              <a:ext cx="75625" cy="72750"/>
            </a:xfrm>
            <a:custGeom>
              <a:avLst/>
              <a:gdLst/>
              <a:ahLst/>
              <a:cxnLst/>
              <a:rect l="l" t="t" r="r" b="b"/>
              <a:pathLst>
                <a:path w="3025" h="2910" extrusionOk="0">
                  <a:moveTo>
                    <a:pt x="1570" y="589"/>
                  </a:moveTo>
                  <a:cubicBezTo>
                    <a:pt x="1682" y="589"/>
                    <a:pt x="1794" y="610"/>
                    <a:pt x="1902" y="655"/>
                  </a:cubicBezTo>
                  <a:cubicBezTo>
                    <a:pt x="2225" y="790"/>
                    <a:pt x="2437" y="1105"/>
                    <a:pt x="2437" y="1455"/>
                  </a:cubicBezTo>
                  <a:cubicBezTo>
                    <a:pt x="2435" y="1934"/>
                    <a:pt x="2048" y="2321"/>
                    <a:pt x="1570" y="2321"/>
                  </a:cubicBezTo>
                  <a:cubicBezTo>
                    <a:pt x="1220" y="2321"/>
                    <a:pt x="904" y="2111"/>
                    <a:pt x="769" y="1786"/>
                  </a:cubicBezTo>
                  <a:cubicBezTo>
                    <a:pt x="635" y="1463"/>
                    <a:pt x="710" y="1091"/>
                    <a:pt x="957" y="843"/>
                  </a:cubicBezTo>
                  <a:cubicBezTo>
                    <a:pt x="1123" y="677"/>
                    <a:pt x="1345" y="589"/>
                    <a:pt x="1570" y="589"/>
                  </a:cubicBezTo>
                  <a:close/>
                  <a:moveTo>
                    <a:pt x="1570" y="1"/>
                  </a:moveTo>
                  <a:cubicBezTo>
                    <a:pt x="981" y="1"/>
                    <a:pt x="452" y="355"/>
                    <a:pt x="226" y="899"/>
                  </a:cubicBezTo>
                  <a:cubicBezTo>
                    <a:pt x="1" y="1442"/>
                    <a:pt x="125" y="2068"/>
                    <a:pt x="541" y="2484"/>
                  </a:cubicBezTo>
                  <a:cubicBezTo>
                    <a:pt x="819" y="2762"/>
                    <a:pt x="1191" y="2910"/>
                    <a:pt x="1570" y="2910"/>
                  </a:cubicBezTo>
                  <a:cubicBezTo>
                    <a:pt x="1758" y="2910"/>
                    <a:pt x="1947" y="2873"/>
                    <a:pt x="2127" y="2799"/>
                  </a:cubicBezTo>
                  <a:cubicBezTo>
                    <a:pt x="2670" y="2575"/>
                    <a:pt x="3024" y="2044"/>
                    <a:pt x="3024" y="1455"/>
                  </a:cubicBezTo>
                  <a:cubicBezTo>
                    <a:pt x="3024" y="652"/>
                    <a:pt x="2373" y="1"/>
                    <a:pt x="1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6787425" y="3915475"/>
              <a:ext cx="336050" cy="456100"/>
            </a:xfrm>
            <a:custGeom>
              <a:avLst/>
              <a:gdLst/>
              <a:ahLst/>
              <a:cxnLst/>
              <a:rect l="l" t="t" r="r" b="b"/>
              <a:pathLst>
                <a:path w="13442" h="18244" extrusionOk="0">
                  <a:moveTo>
                    <a:pt x="6731" y="628"/>
                  </a:moveTo>
                  <a:cubicBezTo>
                    <a:pt x="8836" y="1774"/>
                    <a:pt x="10145" y="3981"/>
                    <a:pt x="10141" y="6378"/>
                  </a:cubicBezTo>
                  <a:lnTo>
                    <a:pt x="10141" y="11003"/>
                  </a:lnTo>
                  <a:cubicBezTo>
                    <a:pt x="9846" y="10809"/>
                    <a:pt x="9603" y="10656"/>
                    <a:pt x="9459" y="10567"/>
                  </a:cubicBezTo>
                  <a:lnTo>
                    <a:pt x="9459" y="8241"/>
                  </a:lnTo>
                  <a:cubicBezTo>
                    <a:pt x="9460" y="6722"/>
                    <a:pt x="8243" y="4890"/>
                    <a:pt x="6731" y="4890"/>
                  </a:cubicBezTo>
                  <a:cubicBezTo>
                    <a:pt x="5220" y="4890"/>
                    <a:pt x="4001" y="6724"/>
                    <a:pt x="4001" y="8242"/>
                  </a:cubicBezTo>
                  <a:lnTo>
                    <a:pt x="4001" y="10509"/>
                  </a:lnTo>
                  <a:cubicBezTo>
                    <a:pt x="3864" y="10595"/>
                    <a:pt x="3620" y="10748"/>
                    <a:pt x="3320" y="10945"/>
                  </a:cubicBezTo>
                  <a:lnTo>
                    <a:pt x="3320" y="6378"/>
                  </a:lnTo>
                  <a:cubicBezTo>
                    <a:pt x="3316" y="3981"/>
                    <a:pt x="4625" y="1774"/>
                    <a:pt x="6731" y="628"/>
                  </a:cubicBezTo>
                  <a:close/>
                  <a:moveTo>
                    <a:pt x="1821" y="3517"/>
                  </a:moveTo>
                  <a:cubicBezTo>
                    <a:pt x="2324" y="3517"/>
                    <a:pt x="2732" y="3923"/>
                    <a:pt x="2732" y="4427"/>
                  </a:cubicBezTo>
                  <a:lnTo>
                    <a:pt x="2732" y="11340"/>
                  </a:lnTo>
                  <a:cubicBezTo>
                    <a:pt x="1965" y="11867"/>
                    <a:pt x="1355" y="12335"/>
                    <a:pt x="911" y="12739"/>
                  </a:cubicBezTo>
                  <a:lnTo>
                    <a:pt x="911" y="4427"/>
                  </a:lnTo>
                  <a:cubicBezTo>
                    <a:pt x="911" y="3923"/>
                    <a:pt x="1318" y="3517"/>
                    <a:pt x="1821" y="3517"/>
                  </a:cubicBezTo>
                  <a:close/>
                  <a:moveTo>
                    <a:pt x="6731" y="5477"/>
                  </a:moveTo>
                  <a:cubicBezTo>
                    <a:pt x="7863" y="5477"/>
                    <a:pt x="8872" y="7022"/>
                    <a:pt x="8872" y="8241"/>
                  </a:cubicBezTo>
                  <a:lnTo>
                    <a:pt x="8872" y="10732"/>
                  </a:lnTo>
                  <a:lnTo>
                    <a:pt x="8872" y="15136"/>
                  </a:lnTo>
                  <a:lnTo>
                    <a:pt x="7024" y="15136"/>
                  </a:lnTo>
                  <a:lnTo>
                    <a:pt x="7024" y="14496"/>
                  </a:lnTo>
                  <a:cubicBezTo>
                    <a:pt x="7024" y="14333"/>
                    <a:pt x="6892" y="14201"/>
                    <a:pt x="6731" y="14201"/>
                  </a:cubicBezTo>
                  <a:cubicBezTo>
                    <a:pt x="6567" y="14201"/>
                    <a:pt x="6435" y="14333"/>
                    <a:pt x="6435" y="14496"/>
                  </a:cubicBezTo>
                  <a:lnTo>
                    <a:pt x="6435" y="15136"/>
                  </a:lnTo>
                  <a:lnTo>
                    <a:pt x="4589" y="15136"/>
                  </a:lnTo>
                  <a:lnTo>
                    <a:pt x="4589" y="8241"/>
                  </a:lnTo>
                  <a:cubicBezTo>
                    <a:pt x="4589" y="7022"/>
                    <a:pt x="5598" y="5477"/>
                    <a:pt x="6731" y="5477"/>
                  </a:cubicBezTo>
                  <a:close/>
                  <a:moveTo>
                    <a:pt x="3981" y="11217"/>
                  </a:moveTo>
                  <a:lnTo>
                    <a:pt x="3981" y="16574"/>
                  </a:lnTo>
                  <a:cubicBezTo>
                    <a:pt x="3981" y="16602"/>
                    <a:pt x="3981" y="16629"/>
                    <a:pt x="3984" y="16657"/>
                  </a:cubicBezTo>
                  <a:lnTo>
                    <a:pt x="1615" y="16655"/>
                  </a:lnTo>
                  <a:cubicBezTo>
                    <a:pt x="1272" y="16655"/>
                    <a:pt x="1011" y="16568"/>
                    <a:pt x="839" y="16393"/>
                  </a:cubicBezTo>
                  <a:cubicBezTo>
                    <a:pt x="584" y="16133"/>
                    <a:pt x="589" y="15754"/>
                    <a:pt x="589" y="15751"/>
                  </a:cubicBezTo>
                  <a:lnTo>
                    <a:pt x="589" y="14081"/>
                  </a:lnTo>
                  <a:cubicBezTo>
                    <a:pt x="589" y="14034"/>
                    <a:pt x="641" y="13580"/>
                    <a:pt x="2456" y="12255"/>
                  </a:cubicBezTo>
                  <a:cubicBezTo>
                    <a:pt x="3025" y="11839"/>
                    <a:pt x="3600" y="11461"/>
                    <a:pt x="3981" y="11217"/>
                  </a:cubicBezTo>
                  <a:close/>
                  <a:moveTo>
                    <a:pt x="9460" y="11264"/>
                  </a:moveTo>
                  <a:cubicBezTo>
                    <a:pt x="9689" y="11409"/>
                    <a:pt x="9987" y="11605"/>
                    <a:pt x="10311" y="11826"/>
                  </a:cubicBezTo>
                  <a:lnTo>
                    <a:pt x="10363" y="11862"/>
                  </a:lnTo>
                  <a:lnTo>
                    <a:pt x="10418" y="11899"/>
                  </a:lnTo>
                  <a:lnTo>
                    <a:pt x="10467" y="11933"/>
                  </a:lnTo>
                  <a:lnTo>
                    <a:pt x="10529" y="11976"/>
                  </a:lnTo>
                  <a:lnTo>
                    <a:pt x="10566" y="12002"/>
                  </a:lnTo>
                  <a:cubicBezTo>
                    <a:pt x="10595" y="12022"/>
                    <a:pt x="10621" y="12041"/>
                    <a:pt x="10650" y="12060"/>
                  </a:cubicBezTo>
                  <a:lnTo>
                    <a:pt x="10667" y="12074"/>
                  </a:lnTo>
                  <a:cubicBezTo>
                    <a:pt x="10773" y="12148"/>
                    <a:pt x="10878" y="12222"/>
                    <a:pt x="10983" y="12299"/>
                  </a:cubicBezTo>
                  <a:cubicBezTo>
                    <a:pt x="12800" y="13626"/>
                    <a:pt x="12853" y="14081"/>
                    <a:pt x="12853" y="14129"/>
                  </a:cubicBezTo>
                  <a:lnTo>
                    <a:pt x="12853" y="15798"/>
                  </a:lnTo>
                  <a:cubicBezTo>
                    <a:pt x="12853" y="15801"/>
                    <a:pt x="12857" y="16176"/>
                    <a:pt x="12605" y="16436"/>
                  </a:cubicBezTo>
                  <a:cubicBezTo>
                    <a:pt x="12433" y="16612"/>
                    <a:pt x="12171" y="16703"/>
                    <a:pt x="11825" y="16703"/>
                  </a:cubicBezTo>
                  <a:lnTo>
                    <a:pt x="9457" y="16703"/>
                  </a:lnTo>
                  <a:lnTo>
                    <a:pt x="9457" y="16694"/>
                  </a:lnTo>
                  <a:cubicBezTo>
                    <a:pt x="9459" y="16670"/>
                    <a:pt x="9460" y="16645"/>
                    <a:pt x="9460" y="16620"/>
                  </a:cubicBezTo>
                  <a:lnTo>
                    <a:pt x="9460" y="11264"/>
                  </a:lnTo>
                  <a:close/>
                  <a:moveTo>
                    <a:pt x="6435" y="15724"/>
                  </a:moveTo>
                  <a:lnTo>
                    <a:pt x="6435" y="17004"/>
                  </a:lnTo>
                  <a:lnTo>
                    <a:pt x="4973" y="17004"/>
                  </a:lnTo>
                  <a:cubicBezTo>
                    <a:pt x="4852" y="17004"/>
                    <a:pt x="4736" y="16946"/>
                    <a:pt x="4665" y="16847"/>
                  </a:cubicBezTo>
                  <a:cubicBezTo>
                    <a:pt x="4656" y="16826"/>
                    <a:pt x="4646" y="16805"/>
                    <a:pt x="4634" y="16786"/>
                  </a:cubicBezTo>
                  <a:cubicBezTo>
                    <a:pt x="4625" y="16773"/>
                    <a:pt x="4618" y="16759"/>
                    <a:pt x="4610" y="16746"/>
                  </a:cubicBezTo>
                  <a:cubicBezTo>
                    <a:pt x="4597" y="16704"/>
                    <a:pt x="4589" y="16661"/>
                    <a:pt x="4589" y="16618"/>
                  </a:cubicBezTo>
                  <a:lnTo>
                    <a:pt x="4589" y="15724"/>
                  </a:lnTo>
                  <a:close/>
                  <a:moveTo>
                    <a:pt x="8872" y="15724"/>
                  </a:moveTo>
                  <a:lnTo>
                    <a:pt x="8872" y="16618"/>
                  </a:lnTo>
                  <a:cubicBezTo>
                    <a:pt x="8872" y="16636"/>
                    <a:pt x="8870" y="16652"/>
                    <a:pt x="8867" y="16669"/>
                  </a:cubicBezTo>
                  <a:cubicBezTo>
                    <a:pt x="8867" y="16673"/>
                    <a:pt x="8866" y="16678"/>
                    <a:pt x="8866" y="16682"/>
                  </a:cubicBezTo>
                  <a:cubicBezTo>
                    <a:pt x="8863" y="16697"/>
                    <a:pt x="8860" y="16712"/>
                    <a:pt x="8855" y="16727"/>
                  </a:cubicBezTo>
                  <a:cubicBezTo>
                    <a:pt x="8855" y="16728"/>
                    <a:pt x="8855" y="16730"/>
                    <a:pt x="8854" y="16731"/>
                  </a:cubicBezTo>
                  <a:cubicBezTo>
                    <a:pt x="8849" y="16747"/>
                    <a:pt x="8844" y="16762"/>
                    <a:pt x="8836" y="16777"/>
                  </a:cubicBezTo>
                  <a:lnTo>
                    <a:pt x="8832" y="16789"/>
                  </a:lnTo>
                  <a:cubicBezTo>
                    <a:pt x="8824" y="16804"/>
                    <a:pt x="8817" y="16817"/>
                    <a:pt x="8808" y="16829"/>
                  </a:cubicBezTo>
                  <a:cubicBezTo>
                    <a:pt x="8737" y="16939"/>
                    <a:pt x="8617" y="17004"/>
                    <a:pt x="8486" y="17004"/>
                  </a:cubicBezTo>
                  <a:lnTo>
                    <a:pt x="7024" y="17004"/>
                  </a:lnTo>
                  <a:lnTo>
                    <a:pt x="7024" y="15724"/>
                  </a:lnTo>
                  <a:close/>
                  <a:moveTo>
                    <a:pt x="6731" y="0"/>
                  </a:moveTo>
                  <a:cubicBezTo>
                    <a:pt x="6684" y="0"/>
                    <a:pt x="6638" y="11"/>
                    <a:pt x="6596" y="33"/>
                  </a:cubicBezTo>
                  <a:cubicBezTo>
                    <a:pt x="5033" y="839"/>
                    <a:pt x="3823" y="2192"/>
                    <a:pt x="3197" y="3835"/>
                  </a:cubicBezTo>
                  <a:cubicBezTo>
                    <a:pt x="2957" y="3276"/>
                    <a:pt x="2409" y="2927"/>
                    <a:pt x="1820" y="2927"/>
                  </a:cubicBezTo>
                  <a:cubicBezTo>
                    <a:pt x="1720" y="2927"/>
                    <a:pt x="1619" y="2937"/>
                    <a:pt x="1519" y="2958"/>
                  </a:cubicBezTo>
                  <a:cubicBezTo>
                    <a:pt x="822" y="3101"/>
                    <a:pt x="322" y="3715"/>
                    <a:pt x="322" y="4425"/>
                  </a:cubicBezTo>
                  <a:lnTo>
                    <a:pt x="322" y="13356"/>
                  </a:lnTo>
                  <a:cubicBezTo>
                    <a:pt x="52" y="13700"/>
                    <a:pt x="2" y="13923"/>
                    <a:pt x="2" y="14081"/>
                  </a:cubicBezTo>
                  <a:lnTo>
                    <a:pt x="2" y="15741"/>
                  </a:lnTo>
                  <a:cubicBezTo>
                    <a:pt x="0" y="15812"/>
                    <a:pt x="6" y="16377"/>
                    <a:pt x="414" y="16798"/>
                  </a:cubicBezTo>
                  <a:cubicBezTo>
                    <a:pt x="700" y="17094"/>
                    <a:pt x="1105" y="17244"/>
                    <a:pt x="1616" y="17244"/>
                  </a:cubicBezTo>
                  <a:lnTo>
                    <a:pt x="4229" y="17244"/>
                  </a:lnTo>
                  <a:cubicBezTo>
                    <a:pt x="4414" y="17465"/>
                    <a:pt x="4687" y="17592"/>
                    <a:pt x="4975" y="17592"/>
                  </a:cubicBezTo>
                  <a:lnTo>
                    <a:pt x="6437" y="17592"/>
                  </a:lnTo>
                  <a:lnTo>
                    <a:pt x="6437" y="17948"/>
                  </a:lnTo>
                  <a:cubicBezTo>
                    <a:pt x="6437" y="18111"/>
                    <a:pt x="6567" y="18243"/>
                    <a:pt x="6731" y="18243"/>
                  </a:cubicBezTo>
                  <a:cubicBezTo>
                    <a:pt x="6894" y="18243"/>
                    <a:pt x="7024" y="18111"/>
                    <a:pt x="7024" y="17948"/>
                  </a:cubicBezTo>
                  <a:lnTo>
                    <a:pt x="7024" y="17592"/>
                  </a:lnTo>
                  <a:lnTo>
                    <a:pt x="8486" y="17592"/>
                  </a:lnTo>
                  <a:cubicBezTo>
                    <a:pt x="8753" y="17592"/>
                    <a:pt x="9007" y="17483"/>
                    <a:pt x="9190" y="17290"/>
                  </a:cubicBezTo>
                  <a:lnTo>
                    <a:pt x="11825" y="17290"/>
                  </a:lnTo>
                  <a:cubicBezTo>
                    <a:pt x="12337" y="17290"/>
                    <a:pt x="12742" y="17139"/>
                    <a:pt x="13028" y="16844"/>
                  </a:cubicBezTo>
                  <a:cubicBezTo>
                    <a:pt x="13436" y="16423"/>
                    <a:pt x="13442" y="15858"/>
                    <a:pt x="13442" y="15785"/>
                  </a:cubicBezTo>
                  <a:lnTo>
                    <a:pt x="13442" y="14127"/>
                  </a:lnTo>
                  <a:cubicBezTo>
                    <a:pt x="13442" y="13972"/>
                    <a:pt x="13391" y="13757"/>
                    <a:pt x="13139" y="13426"/>
                  </a:cubicBezTo>
                  <a:lnTo>
                    <a:pt x="13139" y="9491"/>
                  </a:lnTo>
                  <a:cubicBezTo>
                    <a:pt x="13139" y="9328"/>
                    <a:pt x="13007" y="9197"/>
                    <a:pt x="12846" y="9197"/>
                  </a:cubicBezTo>
                  <a:cubicBezTo>
                    <a:pt x="12682" y="9197"/>
                    <a:pt x="12550" y="9328"/>
                    <a:pt x="12550" y="9491"/>
                  </a:cubicBezTo>
                  <a:lnTo>
                    <a:pt x="12550" y="12803"/>
                  </a:lnTo>
                  <a:cubicBezTo>
                    <a:pt x="12155" y="12440"/>
                    <a:pt x="11622" y="12025"/>
                    <a:pt x="10961" y="11559"/>
                  </a:cubicBezTo>
                  <a:lnTo>
                    <a:pt x="10949" y="11552"/>
                  </a:lnTo>
                  <a:cubicBezTo>
                    <a:pt x="10909" y="11522"/>
                    <a:pt x="10867" y="11494"/>
                    <a:pt x="10826" y="11466"/>
                  </a:cubicBezTo>
                  <a:lnTo>
                    <a:pt x="10756" y="11417"/>
                  </a:lnTo>
                  <a:cubicBezTo>
                    <a:pt x="10747" y="11411"/>
                    <a:pt x="10740" y="11405"/>
                    <a:pt x="10731" y="11399"/>
                  </a:cubicBezTo>
                  <a:lnTo>
                    <a:pt x="10731" y="4427"/>
                  </a:lnTo>
                  <a:cubicBezTo>
                    <a:pt x="10731" y="3923"/>
                    <a:pt x="11137" y="3517"/>
                    <a:pt x="11640" y="3517"/>
                  </a:cubicBezTo>
                  <a:cubicBezTo>
                    <a:pt x="12143" y="3517"/>
                    <a:pt x="12550" y="3923"/>
                    <a:pt x="12550" y="4427"/>
                  </a:cubicBezTo>
                  <a:lnTo>
                    <a:pt x="12550" y="8393"/>
                  </a:lnTo>
                  <a:cubicBezTo>
                    <a:pt x="12550" y="8555"/>
                    <a:pt x="12682" y="8687"/>
                    <a:pt x="12846" y="8687"/>
                  </a:cubicBezTo>
                  <a:cubicBezTo>
                    <a:pt x="13007" y="8687"/>
                    <a:pt x="13139" y="8555"/>
                    <a:pt x="13139" y="8393"/>
                  </a:cubicBezTo>
                  <a:lnTo>
                    <a:pt x="13139" y="4427"/>
                  </a:lnTo>
                  <a:cubicBezTo>
                    <a:pt x="13139" y="3715"/>
                    <a:pt x="12639" y="3101"/>
                    <a:pt x="11943" y="2958"/>
                  </a:cubicBezTo>
                  <a:cubicBezTo>
                    <a:pt x="11842" y="2937"/>
                    <a:pt x="11741" y="2927"/>
                    <a:pt x="11641" y="2927"/>
                  </a:cubicBezTo>
                  <a:cubicBezTo>
                    <a:pt x="11052" y="2927"/>
                    <a:pt x="10504" y="3276"/>
                    <a:pt x="10264" y="3835"/>
                  </a:cubicBezTo>
                  <a:cubicBezTo>
                    <a:pt x="9638" y="2192"/>
                    <a:pt x="8428" y="839"/>
                    <a:pt x="6865" y="33"/>
                  </a:cubicBezTo>
                  <a:cubicBezTo>
                    <a:pt x="6823" y="11"/>
                    <a:pt x="6777" y="0"/>
                    <a:pt x="6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6795450" y="4367425"/>
              <a:ext cx="75000" cy="14750"/>
            </a:xfrm>
            <a:custGeom>
              <a:avLst/>
              <a:gdLst/>
              <a:ahLst/>
              <a:cxnLst/>
              <a:rect l="l" t="t" r="r" b="b"/>
              <a:pathLst>
                <a:path w="3000" h="590" extrusionOk="0">
                  <a:moveTo>
                    <a:pt x="295" y="1"/>
                  </a:moveTo>
                  <a:cubicBezTo>
                    <a:pt x="133" y="1"/>
                    <a:pt x="1" y="133"/>
                    <a:pt x="1" y="296"/>
                  </a:cubicBezTo>
                  <a:cubicBezTo>
                    <a:pt x="1" y="458"/>
                    <a:pt x="133" y="590"/>
                    <a:pt x="295" y="590"/>
                  </a:cubicBezTo>
                  <a:lnTo>
                    <a:pt x="2704" y="590"/>
                  </a:lnTo>
                  <a:cubicBezTo>
                    <a:pt x="2867" y="590"/>
                    <a:pt x="2999" y="458"/>
                    <a:pt x="2999" y="296"/>
                  </a:cubicBezTo>
                  <a:cubicBezTo>
                    <a:pt x="2999" y="133"/>
                    <a:pt x="2867" y="1"/>
                    <a:pt x="27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5"/>
            <p:cNvSpPr/>
            <p:nvPr/>
          </p:nvSpPr>
          <p:spPr>
            <a:xfrm>
              <a:off x="7040925" y="4367425"/>
              <a:ext cx="75000" cy="14750"/>
            </a:xfrm>
            <a:custGeom>
              <a:avLst/>
              <a:gdLst/>
              <a:ahLst/>
              <a:cxnLst/>
              <a:rect l="l" t="t" r="r" b="b"/>
              <a:pathLst>
                <a:path w="3000" h="590" extrusionOk="0">
                  <a:moveTo>
                    <a:pt x="296" y="1"/>
                  </a:moveTo>
                  <a:cubicBezTo>
                    <a:pt x="133" y="1"/>
                    <a:pt x="1" y="133"/>
                    <a:pt x="1" y="296"/>
                  </a:cubicBezTo>
                  <a:cubicBezTo>
                    <a:pt x="1" y="458"/>
                    <a:pt x="133" y="590"/>
                    <a:pt x="296" y="590"/>
                  </a:cubicBezTo>
                  <a:lnTo>
                    <a:pt x="2706" y="590"/>
                  </a:lnTo>
                  <a:cubicBezTo>
                    <a:pt x="2867" y="590"/>
                    <a:pt x="2999" y="458"/>
                    <a:pt x="2999" y="296"/>
                  </a:cubicBezTo>
                  <a:cubicBezTo>
                    <a:pt x="2999" y="133"/>
                    <a:pt x="2867" y="1"/>
                    <a:pt x="2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5"/>
          <p:cNvGrpSpPr/>
          <p:nvPr/>
        </p:nvGrpSpPr>
        <p:grpSpPr>
          <a:xfrm>
            <a:off x="4340035" y="2579988"/>
            <a:ext cx="463929" cy="372175"/>
            <a:chOff x="2984800" y="3814625"/>
            <a:chExt cx="472000" cy="378650"/>
          </a:xfrm>
        </p:grpSpPr>
        <p:sp>
          <p:nvSpPr>
            <p:cNvPr id="883" name="Google Shape;883;p45"/>
            <p:cNvSpPr/>
            <p:nvPr/>
          </p:nvSpPr>
          <p:spPr>
            <a:xfrm>
              <a:off x="3006650" y="3966775"/>
              <a:ext cx="94100" cy="87075"/>
            </a:xfrm>
            <a:custGeom>
              <a:avLst/>
              <a:gdLst/>
              <a:ahLst/>
              <a:cxnLst/>
              <a:rect l="l" t="t" r="r" b="b"/>
              <a:pathLst>
                <a:path w="3764" h="3483" extrusionOk="0">
                  <a:moveTo>
                    <a:pt x="1839" y="825"/>
                  </a:moveTo>
                  <a:lnTo>
                    <a:pt x="2080" y="1316"/>
                  </a:lnTo>
                  <a:cubicBezTo>
                    <a:pt x="2123" y="1402"/>
                    <a:pt x="2206" y="1463"/>
                    <a:pt x="2301" y="1476"/>
                  </a:cubicBezTo>
                  <a:lnTo>
                    <a:pt x="2844" y="1555"/>
                  </a:lnTo>
                  <a:lnTo>
                    <a:pt x="2451" y="1938"/>
                  </a:lnTo>
                  <a:cubicBezTo>
                    <a:pt x="2383" y="2006"/>
                    <a:pt x="2350" y="2102"/>
                    <a:pt x="2367" y="2197"/>
                  </a:cubicBezTo>
                  <a:lnTo>
                    <a:pt x="2460" y="2738"/>
                  </a:lnTo>
                  <a:lnTo>
                    <a:pt x="1975" y="2483"/>
                  </a:lnTo>
                  <a:cubicBezTo>
                    <a:pt x="1932" y="2460"/>
                    <a:pt x="1885" y="2449"/>
                    <a:pt x="1838" y="2449"/>
                  </a:cubicBezTo>
                  <a:cubicBezTo>
                    <a:pt x="1791" y="2449"/>
                    <a:pt x="1745" y="2460"/>
                    <a:pt x="1702" y="2483"/>
                  </a:cubicBezTo>
                  <a:lnTo>
                    <a:pt x="1217" y="2738"/>
                  </a:lnTo>
                  <a:lnTo>
                    <a:pt x="1309" y="2197"/>
                  </a:lnTo>
                  <a:cubicBezTo>
                    <a:pt x="1326" y="2102"/>
                    <a:pt x="1295" y="2006"/>
                    <a:pt x="1225" y="1938"/>
                  </a:cubicBezTo>
                  <a:lnTo>
                    <a:pt x="832" y="1555"/>
                  </a:lnTo>
                  <a:lnTo>
                    <a:pt x="1375" y="1476"/>
                  </a:lnTo>
                  <a:cubicBezTo>
                    <a:pt x="1471" y="1463"/>
                    <a:pt x="1553" y="1402"/>
                    <a:pt x="1596" y="1316"/>
                  </a:cubicBezTo>
                  <a:lnTo>
                    <a:pt x="1839" y="825"/>
                  </a:lnTo>
                  <a:close/>
                  <a:moveTo>
                    <a:pt x="1839" y="1"/>
                  </a:moveTo>
                  <a:cubicBezTo>
                    <a:pt x="1697" y="1"/>
                    <a:pt x="1555" y="74"/>
                    <a:pt x="1481" y="222"/>
                  </a:cubicBezTo>
                  <a:lnTo>
                    <a:pt x="1137" y="919"/>
                  </a:lnTo>
                  <a:lnTo>
                    <a:pt x="368" y="1030"/>
                  </a:lnTo>
                  <a:cubicBezTo>
                    <a:pt x="218" y="1052"/>
                    <a:pt x="95" y="1158"/>
                    <a:pt x="47" y="1301"/>
                  </a:cubicBezTo>
                  <a:cubicBezTo>
                    <a:pt x="0" y="1445"/>
                    <a:pt x="39" y="1602"/>
                    <a:pt x="148" y="1708"/>
                  </a:cubicBezTo>
                  <a:lnTo>
                    <a:pt x="704" y="2250"/>
                  </a:lnTo>
                  <a:lnTo>
                    <a:pt x="574" y="3017"/>
                  </a:lnTo>
                  <a:cubicBezTo>
                    <a:pt x="529" y="3274"/>
                    <a:pt x="733" y="3482"/>
                    <a:pt x="964" y="3482"/>
                  </a:cubicBezTo>
                  <a:cubicBezTo>
                    <a:pt x="1025" y="3482"/>
                    <a:pt x="1088" y="3467"/>
                    <a:pt x="1149" y="3435"/>
                  </a:cubicBezTo>
                  <a:lnTo>
                    <a:pt x="1839" y="3073"/>
                  </a:lnTo>
                  <a:lnTo>
                    <a:pt x="2527" y="3435"/>
                  </a:lnTo>
                  <a:cubicBezTo>
                    <a:pt x="2583" y="3466"/>
                    <a:pt x="2647" y="3481"/>
                    <a:pt x="2712" y="3481"/>
                  </a:cubicBezTo>
                  <a:cubicBezTo>
                    <a:pt x="2958" y="3481"/>
                    <a:pt x="3145" y="3260"/>
                    <a:pt x="3103" y="3017"/>
                  </a:cubicBezTo>
                  <a:lnTo>
                    <a:pt x="2972" y="2250"/>
                  </a:lnTo>
                  <a:lnTo>
                    <a:pt x="3528" y="1708"/>
                  </a:lnTo>
                  <a:cubicBezTo>
                    <a:pt x="3763" y="1478"/>
                    <a:pt x="3634" y="1078"/>
                    <a:pt x="3308" y="1030"/>
                  </a:cubicBezTo>
                  <a:lnTo>
                    <a:pt x="2539" y="919"/>
                  </a:lnTo>
                  <a:lnTo>
                    <a:pt x="2195" y="222"/>
                  </a:lnTo>
                  <a:cubicBezTo>
                    <a:pt x="2122" y="74"/>
                    <a:pt x="1980" y="1"/>
                    <a:pt x="1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5"/>
            <p:cNvSpPr/>
            <p:nvPr/>
          </p:nvSpPr>
          <p:spPr>
            <a:xfrm>
              <a:off x="3330000" y="4117950"/>
              <a:ext cx="62450" cy="60075"/>
            </a:xfrm>
            <a:custGeom>
              <a:avLst/>
              <a:gdLst/>
              <a:ahLst/>
              <a:cxnLst/>
              <a:rect l="l" t="t" r="r" b="b"/>
              <a:pathLst>
                <a:path w="2498" h="2403" extrusionOk="0">
                  <a:moveTo>
                    <a:pt x="1295" y="587"/>
                  </a:moveTo>
                  <a:cubicBezTo>
                    <a:pt x="1374" y="587"/>
                    <a:pt x="1454" y="602"/>
                    <a:pt x="1531" y="634"/>
                  </a:cubicBezTo>
                  <a:cubicBezTo>
                    <a:pt x="1760" y="729"/>
                    <a:pt x="1910" y="953"/>
                    <a:pt x="1910" y="1202"/>
                  </a:cubicBezTo>
                  <a:cubicBezTo>
                    <a:pt x="1910" y="1540"/>
                    <a:pt x="1634" y="1816"/>
                    <a:pt x="1296" y="1816"/>
                  </a:cubicBezTo>
                  <a:cubicBezTo>
                    <a:pt x="1047" y="1816"/>
                    <a:pt x="823" y="1666"/>
                    <a:pt x="728" y="1436"/>
                  </a:cubicBezTo>
                  <a:cubicBezTo>
                    <a:pt x="633" y="1206"/>
                    <a:pt x="685" y="942"/>
                    <a:pt x="862" y="767"/>
                  </a:cubicBezTo>
                  <a:cubicBezTo>
                    <a:pt x="979" y="649"/>
                    <a:pt x="1135" y="587"/>
                    <a:pt x="1295" y="587"/>
                  </a:cubicBezTo>
                  <a:close/>
                  <a:moveTo>
                    <a:pt x="1296" y="1"/>
                  </a:moveTo>
                  <a:cubicBezTo>
                    <a:pt x="810" y="1"/>
                    <a:pt x="372" y="293"/>
                    <a:pt x="187" y="742"/>
                  </a:cubicBezTo>
                  <a:cubicBezTo>
                    <a:pt x="0" y="1190"/>
                    <a:pt x="104" y="1707"/>
                    <a:pt x="447" y="2050"/>
                  </a:cubicBezTo>
                  <a:cubicBezTo>
                    <a:pt x="677" y="2280"/>
                    <a:pt x="984" y="2402"/>
                    <a:pt x="1297" y="2402"/>
                  </a:cubicBezTo>
                  <a:cubicBezTo>
                    <a:pt x="1451" y="2402"/>
                    <a:pt x="1607" y="2372"/>
                    <a:pt x="1756" y="2311"/>
                  </a:cubicBezTo>
                  <a:cubicBezTo>
                    <a:pt x="2204" y="2126"/>
                    <a:pt x="2497" y="1687"/>
                    <a:pt x="2497" y="1202"/>
                  </a:cubicBezTo>
                  <a:cubicBezTo>
                    <a:pt x="2496" y="539"/>
                    <a:pt x="1959" y="1"/>
                    <a:pt x="1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5"/>
            <p:cNvSpPr/>
            <p:nvPr/>
          </p:nvSpPr>
          <p:spPr>
            <a:xfrm>
              <a:off x="3330700" y="3834450"/>
              <a:ext cx="31725" cy="31725"/>
            </a:xfrm>
            <a:custGeom>
              <a:avLst/>
              <a:gdLst/>
              <a:ahLst/>
              <a:cxnLst/>
              <a:rect l="l" t="t" r="r" b="b"/>
              <a:pathLst>
                <a:path w="1269" h="1269" extrusionOk="0">
                  <a:moveTo>
                    <a:pt x="634" y="1"/>
                  </a:moveTo>
                  <a:cubicBezTo>
                    <a:pt x="284" y="1"/>
                    <a:pt x="0" y="285"/>
                    <a:pt x="0" y="635"/>
                  </a:cubicBezTo>
                  <a:cubicBezTo>
                    <a:pt x="0" y="985"/>
                    <a:pt x="284" y="1268"/>
                    <a:pt x="634" y="1268"/>
                  </a:cubicBezTo>
                  <a:cubicBezTo>
                    <a:pt x="984" y="1268"/>
                    <a:pt x="1268" y="985"/>
                    <a:pt x="1268" y="635"/>
                  </a:cubicBezTo>
                  <a:cubicBezTo>
                    <a:pt x="1268" y="285"/>
                    <a:pt x="98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5"/>
            <p:cNvSpPr/>
            <p:nvPr/>
          </p:nvSpPr>
          <p:spPr>
            <a:xfrm>
              <a:off x="2984800" y="3814625"/>
              <a:ext cx="472000" cy="378650"/>
            </a:xfrm>
            <a:custGeom>
              <a:avLst/>
              <a:gdLst/>
              <a:ahLst/>
              <a:cxnLst/>
              <a:rect l="l" t="t" r="r" b="b"/>
              <a:pathLst>
                <a:path w="18880" h="15146" extrusionOk="0">
                  <a:moveTo>
                    <a:pt x="1928" y="583"/>
                  </a:moveTo>
                  <a:cubicBezTo>
                    <a:pt x="2085" y="583"/>
                    <a:pt x="2244" y="614"/>
                    <a:pt x="2395" y="676"/>
                  </a:cubicBezTo>
                  <a:cubicBezTo>
                    <a:pt x="2852" y="865"/>
                    <a:pt x="3152" y="1311"/>
                    <a:pt x="3152" y="1806"/>
                  </a:cubicBezTo>
                  <a:cubicBezTo>
                    <a:pt x="3150" y="2481"/>
                    <a:pt x="2603" y="3030"/>
                    <a:pt x="1928" y="3030"/>
                  </a:cubicBezTo>
                  <a:cubicBezTo>
                    <a:pt x="1433" y="3030"/>
                    <a:pt x="987" y="2732"/>
                    <a:pt x="797" y="2275"/>
                  </a:cubicBezTo>
                  <a:cubicBezTo>
                    <a:pt x="609" y="1817"/>
                    <a:pt x="712" y="1292"/>
                    <a:pt x="1062" y="942"/>
                  </a:cubicBezTo>
                  <a:cubicBezTo>
                    <a:pt x="1296" y="708"/>
                    <a:pt x="1610" y="583"/>
                    <a:pt x="1928" y="583"/>
                  </a:cubicBezTo>
                  <a:close/>
                  <a:moveTo>
                    <a:pt x="9507" y="1720"/>
                  </a:moveTo>
                  <a:cubicBezTo>
                    <a:pt x="9665" y="1720"/>
                    <a:pt x="9824" y="1750"/>
                    <a:pt x="9975" y="1812"/>
                  </a:cubicBezTo>
                  <a:cubicBezTo>
                    <a:pt x="10432" y="2002"/>
                    <a:pt x="10730" y="2448"/>
                    <a:pt x="10730" y="2944"/>
                  </a:cubicBezTo>
                  <a:cubicBezTo>
                    <a:pt x="10730" y="3618"/>
                    <a:pt x="10181" y="4167"/>
                    <a:pt x="9507" y="4167"/>
                  </a:cubicBezTo>
                  <a:cubicBezTo>
                    <a:pt x="9012" y="4167"/>
                    <a:pt x="8565" y="3869"/>
                    <a:pt x="8377" y="3411"/>
                  </a:cubicBezTo>
                  <a:cubicBezTo>
                    <a:pt x="8187" y="2954"/>
                    <a:pt x="8292" y="2428"/>
                    <a:pt x="8642" y="2078"/>
                  </a:cubicBezTo>
                  <a:cubicBezTo>
                    <a:pt x="8875" y="1843"/>
                    <a:pt x="9188" y="1720"/>
                    <a:pt x="9507" y="1720"/>
                  </a:cubicBezTo>
                  <a:close/>
                  <a:moveTo>
                    <a:pt x="16977" y="6603"/>
                  </a:moveTo>
                  <a:cubicBezTo>
                    <a:pt x="17134" y="6603"/>
                    <a:pt x="17293" y="6634"/>
                    <a:pt x="17444" y="6696"/>
                  </a:cubicBezTo>
                  <a:cubicBezTo>
                    <a:pt x="17901" y="6886"/>
                    <a:pt x="18199" y="7333"/>
                    <a:pt x="18199" y="7826"/>
                  </a:cubicBezTo>
                  <a:cubicBezTo>
                    <a:pt x="18199" y="8501"/>
                    <a:pt x="17652" y="9048"/>
                    <a:pt x="16976" y="9050"/>
                  </a:cubicBezTo>
                  <a:cubicBezTo>
                    <a:pt x="16482" y="9050"/>
                    <a:pt x="16035" y="8752"/>
                    <a:pt x="15846" y="8295"/>
                  </a:cubicBezTo>
                  <a:cubicBezTo>
                    <a:pt x="15656" y="7838"/>
                    <a:pt x="15761" y="7312"/>
                    <a:pt x="16111" y="6962"/>
                  </a:cubicBezTo>
                  <a:cubicBezTo>
                    <a:pt x="16345" y="6728"/>
                    <a:pt x="16658" y="6603"/>
                    <a:pt x="16977" y="6603"/>
                  </a:cubicBezTo>
                  <a:close/>
                  <a:moveTo>
                    <a:pt x="10550" y="12112"/>
                  </a:moveTo>
                  <a:cubicBezTo>
                    <a:pt x="10708" y="12112"/>
                    <a:pt x="10867" y="12142"/>
                    <a:pt x="11018" y="12205"/>
                  </a:cubicBezTo>
                  <a:cubicBezTo>
                    <a:pt x="11474" y="12393"/>
                    <a:pt x="11774" y="12840"/>
                    <a:pt x="11774" y="13335"/>
                  </a:cubicBezTo>
                  <a:cubicBezTo>
                    <a:pt x="11772" y="14009"/>
                    <a:pt x="11225" y="14558"/>
                    <a:pt x="10551" y="14558"/>
                  </a:cubicBezTo>
                  <a:cubicBezTo>
                    <a:pt x="10055" y="14558"/>
                    <a:pt x="9609" y="14260"/>
                    <a:pt x="9419" y="13803"/>
                  </a:cubicBezTo>
                  <a:cubicBezTo>
                    <a:pt x="9231" y="13345"/>
                    <a:pt x="9335" y="12820"/>
                    <a:pt x="9685" y="12470"/>
                  </a:cubicBezTo>
                  <a:cubicBezTo>
                    <a:pt x="9919" y="12236"/>
                    <a:pt x="10232" y="12112"/>
                    <a:pt x="10550" y="12112"/>
                  </a:cubicBezTo>
                  <a:close/>
                  <a:moveTo>
                    <a:pt x="1926" y="0"/>
                  </a:moveTo>
                  <a:cubicBezTo>
                    <a:pt x="1038" y="0"/>
                    <a:pt x="273" y="651"/>
                    <a:pt x="140" y="1541"/>
                  </a:cubicBezTo>
                  <a:cubicBezTo>
                    <a:pt x="1" y="2473"/>
                    <a:pt x="600" y="3356"/>
                    <a:pt x="1516" y="3569"/>
                  </a:cubicBezTo>
                  <a:cubicBezTo>
                    <a:pt x="1654" y="3602"/>
                    <a:pt x="1793" y="3617"/>
                    <a:pt x="1930" y="3617"/>
                  </a:cubicBezTo>
                  <a:cubicBezTo>
                    <a:pt x="2698" y="3617"/>
                    <a:pt x="3404" y="3124"/>
                    <a:pt x="3650" y="2362"/>
                  </a:cubicBezTo>
                  <a:lnTo>
                    <a:pt x="7699" y="2969"/>
                  </a:lnTo>
                  <a:cubicBezTo>
                    <a:pt x="7713" y="3867"/>
                    <a:pt x="8381" y="4619"/>
                    <a:pt x="9271" y="4738"/>
                  </a:cubicBezTo>
                  <a:lnTo>
                    <a:pt x="9394" y="5807"/>
                  </a:lnTo>
                  <a:cubicBezTo>
                    <a:pt x="9413" y="5955"/>
                    <a:pt x="9538" y="6062"/>
                    <a:pt x="9683" y="6062"/>
                  </a:cubicBezTo>
                  <a:cubicBezTo>
                    <a:pt x="9695" y="6062"/>
                    <a:pt x="9707" y="6062"/>
                    <a:pt x="9719" y="6060"/>
                  </a:cubicBezTo>
                  <a:cubicBezTo>
                    <a:pt x="9877" y="6043"/>
                    <a:pt x="9992" y="5900"/>
                    <a:pt x="9977" y="5740"/>
                  </a:cubicBezTo>
                  <a:lnTo>
                    <a:pt x="9860" y="4718"/>
                  </a:lnTo>
                  <a:cubicBezTo>
                    <a:pt x="10238" y="4643"/>
                    <a:pt x="10580" y="4450"/>
                    <a:pt x="10841" y="4165"/>
                  </a:cubicBezTo>
                  <a:lnTo>
                    <a:pt x="15322" y="7094"/>
                  </a:lnTo>
                  <a:cubicBezTo>
                    <a:pt x="15082" y="7635"/>
                    <a:pt x="15124" y="8259"/>
                    <a:pt x="15430" y="8765"/>
                  </a:cubicBezTo>
                  <a:lnTo>
                    <a:pt x="11715" y="11950"/>
                  </a:lnTo>
                  <a:cubicBezTo>
                    <a:pt x="11412" y="11693"/>
                    <a:pt x="11036" y="11545"/>
                    <a:pt x="10640" y="11526"/>
                  </a:cubicBezTo>
                  <a:lnTo>
                    <a:pt x="10088" y="6701"/>
                  </a:lnTo>
                  <a:cubicBezTo>
                    <a:pt x="10069" y="6554"/>
                    <a:pt x="9943" y="6447"/>
                    <a:pt x="9799" y="6447"/>
                  </a:cubicBezTo>
                  <a:cubicBezTo>
                    <a:pt x="9787" y="6447"/>
                    <a:pt x="9775" y="6447"/>
                    <a:pt x="9763" y="6449"/>
                  </a:cubicBezTo>
                  <a:cubicBezTo>
                    <a:pt x="9605" y="6467"/>
                    <a:pt x="9489" y="6609"/>
                    <a:pt x="9505" y="6768"/>
                  </a:cubicBezTo>
                  <a:lnTo>
                    <a:pt x="10057" y="11593"/>
                  </a:lnTo>
                  <a:cubicBezTo>
                    <a:pt x="9310" y="11805"/>
                    <a:pt x="8780" y="12470"/>
                    <a:pt x="8743" y="13246"/>
                  </a:cubicBezTo>
                  <a:cubicBezTo>
                    <a:pt x="8705" y="14023"/>
                    <a:pt x="9166" y="14736"/>
                    <a:pt x="9889" y="15019"/>
                  </a:cubicBezTo>
                  <a:cubicBezTo>
                    <a:pt x="10105" y="15104"/>
                    <a:pt x="10329" y="15145"/>
                    <a:pt x="10552" y="15145"/>
                  </a:cubicBezTo>
                  <a:cubicBezTo>
                    <a:pt x="11075" y="15145"/>
                    <a:pt x="11585" y="14918"/>
                    <a:pt x="11936" y="14500"/>
                  </a:cubicBezTo>
                  <a:cubicBezTo>
                    <a:pt x="12437" y="13906"/>
                    <a:pt x="12500" y="13058"/>
                    <a:pt x="12097" y="12395"/>
                  </a:cubicBezTo>
                  <a:lnTo>
                    <a:pt x="15813" y="9210"/>
                  </a:lnTo>
                  <a:cubicBezTo>
                    <a:pt x="16143" y="9487"/>
                    <a:pt x="16557" y="9634"/>
                    <a:pt x="16978" y="9634"/>
                  </a:cubicBezTo>
                  <a:cubicBezTo>
                    <a:pt x="17134" y="9634"/>
                    <a:pt x="17290" y="9614"/>
                    <a:pt x="17444" y="9573"/>
                  </a:cubicBezTo>
                  <a:cubicBezTo>
                    <a:pt x="18015" y="9420"/>
                    <a:pt x="18476" y="8999"/>
                    <a:pt x="18678" y="8445"/>
                  </a:cubicBezTo>
                  <a:cubicBezTo>
                    <a:pt x="18879" y="7890"/>
                    <a:pt x="18799" y="7272"/>
                    <a:pt x="18460" y="6787"/>
                  </a:cubicBezTo>
                  <a:cubicBezTo>
                    <a:pt x="18122" y="6304"/>
                    <a:pt x="17569" y="6016"/>
                    <a:pt x="16977" y="6016"/>
                  </a:cubicBezTo>
                  <a:lnTo>
                    <a:pt x="16976" y="6016"/>
                  </a:lnTo>
                  <a:cubicBezTo>
                    <a:pt x="16468" y="6016"/>
                    <a:pt x="15985" y="6229"/>
                    <a:pt x="15642" y="6605"/>
                  </a:cubicBezTo>
                  <a:lnTo>
                    <a:pt x="11162" y="3676"/>
                  </a:lnTo>
                  <a:cubicBezTo>
                    <a:pt x="11581" y="2727"/>
                    <a:pt x="11120" y="1621"/>
                    <a:pt x="10150" y="1252"/>
                  </a:cubicBezTo>
                  <a:cubicBezTo>
                    <a:pt x="9938" y="1171"/>
                    <a:pt x="9721" y="1133"/>
                    <a:pt x="9507" y="1133"/>
                  </a:cubicBezTo>
                  <a:cubicBezTo>
                    <a:pt x="8745" y="1133"/>
                    <a:pt x="8032" y="1619"/>
                    <a:pt x="7784" y="2389"/>
                  </a:cubicBezTo>
                  <a:lnTo>
                    <a:pt x="3737" y="1783"/>
                  </a:lnTo>
                  <a:cubicBezTo>
                    <a:pt x="3722" y="841"/>
                    <a:pt x="2988" y="67"/>
                    <a:pt x="2050" y="5"/>
                  </a:cubicBezTo>
                  <a:cubicBezTo>
                    <a:pt x="2008" y="2"/>
                    <a:pt x="1967" y="0"/>
                    <a:pt x="1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45"/>
          <p:cNvGrpSpPr/>
          <p:nvPr/>
        </p:nvGrpSpPr>
        <p:grpSpPr>
          <a:xfrm>
            <a:off x="1740873" y="2493419"/>
            <a:ext cx="458744" cy="458744"/>
            <a:chOff x="6914975" y="4558925"/>
            <a:chExt cx="466725" cy="466725"/>
          </a:xfrm>
        </p:grpSpPr>
        <p:sp>
          <p:nvSpPr>
            <p:cNvPr id="888" name="Google Shape;888;p45"/>
            <p:cNvSpPr/>
            <p:nvPr/>
          </p:nvSpPr>
          <p:spPr>
            <a:xfrm>
              <a:off x="7089175" y="4736050"/>
              <a:ext cx="122675" cy="112525"/>
            </a:xfrm>
            <a:custGeom>
              <a:avLst/>
              <a:gdLst/>
              <a:ahLst/>
              <a:cxnLst/>
              <a:rect l="l" t="t" r="r" b="b"/>
              <a:pathLst>
                <a:path w="4907" h="4501" extrusionOk="0">
                  <a:moveTo>
                    <a:pt x="2367" y="1"/>
                  </a:moveTo>
                  <a:cubicBezTo>
                    <a:pt x="1607" y="1"/>
                    <a:pt x="899" y="382"/>
                    <a:pt x="483" y="1016"/>
                  </a:cubicBezTo>
                  <a:cubicBezTo>
                    <a:pt x="68" y="1651"/>
                    <a:pt x="0" y="2453"/>
                    <a:pt x="303" y="3148"/>
                  </a:cubicBezTo>
                  <a:cubicBezTo>
                    <a:pt x="606" y="3844"/>
                    <a:pt x="1240" y="4341"/>
                    <a:pt x="1987" y="4468"/>
                  </a:cubicBezTo>
                  <a:cubicBezTo>
                    <a:pt x="2113" y="4490"/>
                    <a:pt x="2240" y="4500"/>
                    <a:pt x="2365" y="4500"/>
                  </a:cubicBezTo>
                  <a:cubicBezTo>
                    <a:pt x="2985" y="4500"/>
                    <a:pt x="3584" y="4244"/>
                    <a:pt x="4014" y="3782"/>
                  </a:cubicBezTo>
                  <a:cubicBezTo>
                    <a:pt x="4124" y="3662"/>
                    <a:pt x="4118" y="3476"/>
                    <a:pt x="3998" y="3365"/>
                  </a:cubicBezTo>
                  <a:cubicBezTo>
                    <a:pt x="3941" y="3312"/>
                    <a:pt x="3869" y="3286"/>
                    <a:pt x="3797" y="3286"/>
                  </a:cubicBezTo>
                  <a:cubicBezTo>
                    <a:pt x="3718" y="3286"/>
                    <a:pt x="3639" y="3318"/>
                    <a:pt x="3581" y="3380"/>
                  </a:cubicBezTo>
                  <a:cubicBezTo>
                    <a:pt x="3270" y="3717"/>
                    <a:pt x="2834" y="3909"/>
                    <a:pt x="2376" y="3909"/>
                  </a:cubicBezTo>
                  <a:cubicBezTo>
                    <a:pt x="2372" y="3909"/>
                    <a:pt x="2369" y="3909"/>
                    <a:pt x="2365" y="3909"/>
                  </a:cubicBezTo>
                  <a:cubicBezTo>
                    <a:pt x="1656" y="3909"/>
                    <a:pt x="1026" y="3458"/>
                    <a:pt x="798" y="2788"/>
                  </a:cubicBezTo>
                  <a:cubicBezTo>
                    <a:pt x="568" y="2118"/>
                    <a:pt x="790" y="1375"/>
                    <a:pt x="1349" y="941"/>
                  </a:cubicBezTo>
                  <a:cubicBezTo>
                    <a:pt x="1648" y="709"/>
                    <a:pt x="2007" y="592"/>
                    <a:pt x="2367" y="592"/>
                  </a:cubicBezTo>
                  <a:cubicBezTo>
                    <a:pt x="2683" y="592"/>
                    <a:pt x="2999" y="682"/>
                    <a:pt x="3275" y="864"/>
                  </a:cubicBezTo>
                  <a:cubicBezTo>
                    <a:pt x="3869" y="1252"/>
                    <a:pt x="4150" y="1974"/>
                    <a:pt x="3974" y="2661"/>
                  </a:cubicBezTo>
                  <a:cubicBezTo>
                    <a:pt x="3938" y="2816"/>
                    <a:pt x="4033" y="2974"/>
                    <a:pt x="4189" y="3014"/>
                  </a:cubicBezTo>
                  <a:cubicBezTo>
                    <a:pt x="4213" y="3019"/>
                    <a:pt x="4237" y="3022"/>
                    <a:pt x="4261" y="3022"/>
                  </a:cubicBezTo>
                  <a:cubicBezTo>
                    <a:pt x="4391" y="3022"/>
                    <a:pt x="4510" y="2936"/>
                    <a:pt x="4546" y="2806"/>
                  </a:cubicBezTo>
                  <a:cubicBezTo>
                    <a:pt x="4907" y="1384"/>
                    <a:pt x="3833" y="2"/>
                    <a:pt x="2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6914975" y="4558925"/>
              <a:ext cx="466725" cy="466725"/>
            </a:xfrm>
            <a:custGeom>
              <a:avLst/>
              <a:gdLst/>
              <a:ahLst/>
              <a:cxnLst/>
              <a:rect l="l" t="t" r="r" b="b"/>
              <a:pathLst>
                <a:path w="18669" h="18669" extrusionOk="0">
                  <a:moveTo>
                    <a:pt x="9335" y="591"/>
                  </a:moveTo>
                  <a:cubicBezTo>
                    <a:pt x="10198" y="591"/>
                    <a:pt x="11003" y="1378"/>
                    <a:pt x="11630" y="2668"/>
                  </a:cubicBezTo>
                  <a:cubicBezTo>
                    <a:pt x="10891" y="2980"/>
                    <a:pt x="10116" y="3405"/>
                    <a:pt x="9335" y="3929"/>
                  </a:cubicBezTo>
                  <a:cubicBezTo>
                    <a:pt x="8552" y="3405"/>
                    <a:pt x="7776" y="2980"/>
                    <a:pt x="7038" y="2668"/>
                  </a:cubicBezTo>
                  <a:cubicBezTo>
                    <a:pt x="7666" y="1378"/>
                    <a:pt x="8470" y="591"/>
                    <a:pt x="9335" y="591"/>
                  </a:cubicBezTo>
                  <a:close/>
                  <a:moveTo>
                    <a:pt x="9335" y="4639"/>
                  </a:moveTo>
                  <a:cubicBezTo>
                    <a:pt x="9570" y="4805"/>
                    <a:pt x="9805" y="4979"/>
                    <a:pt x="10039" y="5162"/>
                  </a:cubicBezTo>
                  <a:cubicBezTo>
                    <a:pt x="9806" y="5155"/>
                    <a:pt x="9572" y="5152"/>
                    <a:pt x="9335" y="5151"/>
                  </a:cubicBezTo>
                  <a:cubicBezTo>
                    <a:pt x="9099" y="5151"/>
                    <a:pt x="8863" y="5155"/>
                    <a:pt x="8630" y="5162"/>
                  </a:cubicBezTo>
                  <a:cubicBezTo>
                    <a:pt x="8866" y="4980"/>
                    <a:pt x="9100" y="4805"/>
                    <a:pt x="9335" y="4639"/>
                  </a:cubicBezTo>
                  <a:close/>
                  <a:moveTo>
                    <a:pt x="11869" y="3201"/>
                  </a:moveTo>
                  <a:cubicBezTo>
                    <a:pt x="12133" y="3846"/>
                    <a:pt x="12355" y="4587"/>
                    <a:pt x="12528" y="5396"/>
                  </a:cubicBezTo>
                  <a:lnTo>
                    <a:pt x="12528" y="5396"/>
                  </a:lnTo>
                  <a:cubicBezTo>
                    <a:pt x="12045" y="5319"/>
                    <a:pt x="11546" y="5260"/>
                    <a:pt x="11038" y="5219"/>
                  </a:cubicBezTo>
                  <a:cubicBezTo>
                    <a:pt x="10645" y="4885"/>
                    <a:pt x="10248" y="4575"/>
                    <a:pt x="9852" y="4288"/>
                  </a:cubicBezTo>
                  <a:cubicBezTo>
                    <a:pt x="10542" y="3838"/>
                    <a:pt x="11224" y="3471"/>
                    <a:pt x="11869" y="3201"/>
                  </a:cubicBezTo>
                  <a:close/>
                  <a:moveTo>
                    <a:pt x="6800" y="3201"/>
                  </a:moveTo>
                  <a:cubicBezTo>
                    <a:pt x="7445" y="3471"/>
                    <a:pt x="8126" y="3838"/>
                    <a:pt x="8817" y="4288"/>
                  </a:cubicBezTo>
                  <a:cubicBezTo>
                    <a:pt x="8420" y="4575"/>
                    <a:pt x="8024" y="4887"/>
                    <a:pt x="7631" y="5219"/>
                  </a:cubicBezTo>
                  <a:cubicBezTo>
                    <a:pt x="7121" y="5260"/>
                    <a:pt x="6623" y="5320"/>
                    <a:pt x="6139" y="5397"/>
                  </a:cubicBezTo>
                  <a:cubicBezTo>
                    <a:pt x="6313" y="4587"/>
                    <a:pt x="6537" y="3846"/>
                    <a:pt x="6800" y="3201"/>
                  </a:cubicBezTo>
                  <a:close/>
                  <a:moveTo>
                    <a:pt x="4545" y="2670"/>
                  </a:moveTo>
                  <a:cubicBezTo>
                    <a:pt x="5055" y="2670"/>
                    <a:pt x="5631" y="2781"/>
                    <a:pt x="6244" y="2990"/>
                  </a:cubicBezTo>
                  <a:cubicBezTo>
                    <a:pt x="5936" y="3742"/>
                    <a:pt x="5688" y="4592"/>
                    <a:pt x="5507" y="5509"/>
                  </a:cubicBezTo>
                  <a:cubicBezTo>
                    <a:pt x="4594" y="5690"/>
                    <a:pt x="3746" y="5936"/>
                    <a:pt x="2996" y="6243"/>
                  </a:cubicBezTo>
                  <a:cubicBezTo>
                    <a:pt x="2529" y="4888"/>
                    <a:pt x="2540" y="3763"/>
                    <a:pt x="3151" y="3152"/>
                  </a:cubicBezTo>
                  <a:lnTo>
                    <a:pt x="3150" y="3152"/>
                  </a:lnTo>
                  <a:cubicBezTo>
                    <a:pt x="3470" y="2831"/>
                    <a:pt x="3940" y="2670"/>
                    <a:pt x="4545" y="2670"/>
                  </a:cubicBezTo>
                  <a:close/>
                  <a:moveTo>
                    <a:pt x="14122" y="2670"/>
                  </a:moveTo>
                  <a:cubicBezTo>
                    <a:pt x="14727" y="2670"/>
                    <a:pt x="15197" y="2831"/>
                    <a:pt x="15518" y="3152"/>
                  </a:cubicBezTo>
                  <a:cubicBezTo>
                    <a:pt x="16127" y="3763"/>
                    <a:pt x="16139" y="4888"/>
                    <a:pt x="15672" y="6243"/>
                  </a:cubicBezTo>
                  <a:cubicBezTo>
                    <a:pt x="14923" y="5936"/>
                    <a:pt x="14075" y="5690"/>
                    <a:pt x="13160" y="5509"/>
                  </a:cubicBezTo>
                  <a:cubicBezTo>
                    <a:pt x="12979" y="4592"/>
                    <a:pt x="12732" y="3742"/>
                    <a:pt x="12423" y="2990"/>
                  </a:cubicBezTo>
                  <a:cubicBezTo>
                    <a:pt x="13037" y="2781"/>
                    <a:pt x="13612" y="2670"/>
                    <a:pt x="14122" y="2670"/>
                  </a:cubicBezTo>
                  <a:close/>
                  <a:moveTo>
                    <a:pt x="6878" y="5892"/>
                  </a:moveTo>
                  <a:lnTo>
                    <a:pt x="6878" y="5892"/>
                  </a:lnTo>
                  <a:cubicBezTo>
                    <a:pt x="6709" y="6049"/>
                    <a:pt x="6542" y="6211"/>
                    <a:pt x="6376" y="6377"/>
                  </a:cubicBezTo>
                  <a:cubicBezTo>
                    <a:pt x="6212" y="6543"/>
                    <a:pt x="6050" y="6709"/>
                    <a:pt x="5892" y="6876"/>
                  </a:cubicBezTo>
                  <a:cubicBezTo>
                    <a:pt x="5929" y="6584"/>
                    <a:pt x="5972" y="6300"/>
                    <a:pt x="6019" y="6019"/>
                  </a:cubicBezTo>
                  <a:cubicBezTo>
                    <a:pt x="6299" y="5970"/>
                    <a:pt x="6585" y="5927"/>
                    <a:pt x="6878" y="5892"/>
                  </a:cubicBezTo>
                  <a:close/>
                  <a:moveTo>
                    <a:pt x="11791" y="5892"/>
                  </a:moveTo>
                  <a:lnTo>
                    <a:pt x="11791" y="5892"/>
                  </a:lnTo>
                  <a:cubicBezTo>
                    <a:pt x="12084" y="5929"/>
                    <a:pt x="12370" y="5970"/>
                    <a:pt x="12650" y="6019"/>
                  </a:cubicBezTo>
                  <a:cubicBezTo>
                    <a:pt x="12699" y="6300"/>
                    <a:pt x="12740" y="6584"/>
                    <a:pt x="12778" y="6878"/>
                  </a:cubicBezTo>
                  <a:cubicBezTo>
                    <a:pt x="12620" y="6709"/>
                    <a:pt x="12459" y="6541"/>
                    <a:pt x="12293" y="6377"/>
                  </a:cubicBezTo>
                  <a:cubicBezTo>
                    <a:pt x="12128" y="6212"/>
                    <a:pt x="11961" y="6051"/>
                    <a:pt x="11791" y="5892"/>
                  </a:cubicBezTo>
                  <a:close/>
                  <a:moveTo>
                    <a:pt x="5395" y="6140"/>
                  </a:moveTo>
                  <a:cubicBezTo>
                    <a:pt x="5319" y="6623"/>
                    <a:pt x="5260" y="7121"/>
                    <a:pt x="5220" y="7630"/>
                  </a:cubicBezTo>
                  <a:lnTo>
                    <a:pt x="5218" y="7630"/>
                  </a:lnTo>
                  <a:cubicBezTo>
                    <a:pt x="4888" y="8018"/>
                    <a:pt x="4576" y="8413"/>
                    <a:pt x="4290" y="8809"/>
                  </a:cubicBezTo>
                  <a:cubicBezTo>
                    <a:pt x="3841" y="8116"/>
                    <a:pt x="3478" y="7437"/>
                    <a:pt x="3208" y="6796"/>
                  </a:cubicBezTo>
                  <a:cubicBezTo>
                    <a:pt x="3851" y="6535"/>
                    <a:pt x="4588" y="6312"/>
                    <a:pt x="5395" y="6140"/>
                  </a:cubicBezTo>
                  <a:close/>
                  <a:moveTo>
                    <a:pt x="13273" y="6140"/>
                  </a:moveTo>
                  <a:cubicBezTo>
                    <a:pt x="14079" y="6312"/>
                    <a:pt x="14816" y="6535"/>
                    <a:pt x="15460" y="6796"/>
                  </a:cubicBezTo>
                  <a:cubicBezTo>
                    <a:pt x="15191" y="7437"/>
                    <a:pt x="14827" y="8118"/>
                    <a:pt x="14377" y="8810"/>
                  </a:cubicBezTo>
                  <a:lnTo>
                    <a:pt x="14377" y="8809"/>
                  </a:lnTo>
                  <a:cubicBezTo>
                    <a:pt x="14091" y="8413"/>
                    <a:pt x="13781" y="8018"/>
                    <a:pt x="13449" y="7630"/>
                  </a:cubicBezTo>
                  <a:cubicBezTo>
                    <a:pt x="13409" y="7120"/>
                    <a:pt x="13350" y="6623"/>
                    <a:pt x="13273" y="6140"/>
                  </a:cubicBezTo>
                  <a:close/>
                  <a:moveTo>
                    <a:pt x="5162" y="8638"/>
                  </a:moveTo>
                  <a:lnTo>
                    <a:pt x="5162" y="8638"/>
                  </a:lnTo>
                  <a:cubicBezTo>
                    <a:pt x="5155" y="8869"/>
                    <a:pt x="5150" y="9101"/>
                    <a:pt x="5150" y="9335"/>
                  </a:cubicBezTo>
                  <a:cubicBezTo>
                    <a:pt x="5150" y="9569"/>
                    <a:pt x="5155" y="9801"/>
                    <a:pt x="5162" y="10032"/>
                  </a:cubicBezTo>
                  <a:cubicBezTo>
                    <a:pt x="4981" y="9799"/>
                    <a:pt x="4809" y="9568"/>
                    <a:pt x="4646" y="9335"/>
                  </a:cubicBezTo>
                  <a:cubicBezTo>
                    <a:pt x="4809" y="9104"/>
                    <a:pt x="4981" y="8871"/>
                    <a:pt x="5162" y="8638"/>
                  </a:cubicBezTo>
                  <a:close/>
                  <a:moveTo>
                    <a:pt x="13506" y="8631"/>
                  </a:moveTo>
                  <a:lnTo>
                    <a:pt x="13506" y="8631"/>
                  </a:lnTo>
                  <a:cubicBezTo>
                    <a:pt x="13688" y="8863"/>
                    <a:pt x="13861" y="9096"/>
                    <a:pt x="14025" y="9330"/>
                  </a:cubicBezTo>
                  <a:cubicBezTo>
                    <a:pt x="13861" y="9563"/>
                    <a:pt x="13688" y="9798"/>
                    <a:pt x="13506" y="10032"/>
                  </a:cubicBezTo>
                  <a:cubicBezTo>
                    <a:pt x="13513" y="9801"/>
                    <a:pt x="13517" y="9569"/>
                    <a:pt x="13517" y="9335"/>
                  </a:cubicBezTo>
                  <a:cubicBezTo>
                    <a:pt x="13517" y="9099"/>
                    <a:pt x="13514" y="8865"/>
                    <a:pt x="13506" y="8631"/>
                  </a:cubicBezTo>
                  <a:close/>
                  <a:moveTo>
                    <a:pt x="2665" y="7040"/>
                  </a:moveTo>
                  <a:cubicBezTo>
                    <a:pt x="2978" y="7787"/>
                    <a:pt x="3403" y="8559"/>
                    <a:pt x="3922" y="9335"/>
                  </a:cubicBezTo>
                  <a:cubicBezTo>
                    <a:pt x="3403" y="10109"/>
                    <a:pt x="2978" y="10883"/>
                    <a:pt x="2665" y="11630"/>
                  </a:cubicBezTo>
                  <a:cubicBezTo>
                    <a:pt x="1376" y="11003"/>
                    <a:pt x="589" y="10198"/>
                    <a:pt x="589" y="9335"/>
                  </a:cubicBezTo>
                  <a:cubicBezTo>
                    <a:pt x="589" y="8470"/>
                    <a:pt x="1376" y="7667"/>
                    <a:pt x="2665" y="7040"/>
                  </a:cubicBezTo>
                  <a:close/>
                  <a:moveTo>
                    <a:pt x="16001" y="7040"/>
                  </a:moveTo>
                  <a:cubicBezTo>
                    <a:pt x="17291" y="7667"/>
                    <a:pt x="18077" y="8470"/>
                    <a:pt x="18077" y="9335"/>
                  </a:cubicBezTo>
                  <a:cubicBezTo>
                    <a:pt x="18077" y="10199"/>
                    <a:pt x="17291" y="11003"/>
                    <a:pt x="16003" y="11630"/>
                  </a:cubicBezTo>
                  <a:lnTo>
                    <a:pt x="16001" y="11630"/>
                  </a:lnTo>
                  <a:cubicBezTo>
                    <a:pt x="15688" y="10883"/>
                    <a:pt x="15263" y="10109"/>
                    <a:pt x="14744" y="9335"/>
                  </a:cubicBezTo>
                  <a:cubicBezTo>
                    <a:pt x="15263" y="8561"/>
                    <a:pt x="15690" y="7787"/>
                    <a:pt x="16001" y="7040"/>
                  </a:cubicBezTo>
                  <a:close/>
                  <a:moveTo>
                    <a:pt x="14382" y="9854"/>
                  </a:moveTo>
                  <a:cubicBezTo>
                    <a:pt x="14825" y="10536"/>
                    <a:pt x="15190" y="11215"/>
                    <a:pt x="15463" y="11870"/>
                  </a:cubicBezTo>
                  <a:cubicBezTo>
                    <a:pt x="14819" y="12133"/>
                    <a:pt x="14081" y="12357"/>
                    <a:pt x="13273" y="12529"/>
                  </a:cubicBezTo>
                  <a:cubicBezTo>
                    <a:pt x="13350" y="12047"/>
                    <a:pt x="13409" y="11549"/>
                    <a:pt x="13449" y="11039"/>
                  </a:cubicBezTo>
                  <a:cubicBezTo>
                    <a:pt x="13783" y="10649"/>
                    <a:pt x="14093" y="10254"/>
                    <a:pt x="14382" y="9855"/>
                  </a:cubicBezTo>
                  <a:lnTo>
                    <a:pt x="14382" y="9854"/>
                  </a:lnTo>
                  <a:close/>
                  <a:moveTo>
                    <a:pt x="4290" y="9861"/>
                  </a:moveTo>
                  <a:cubicBezTo>
                    <a:pt x="4578" y="10256"/>
                    <a:pt x="4888" y="10650"/>
                    <a:pt x="5220" y="11040"/>
                  </a:cubicBezTo>
                  <a:lnTo>
                    <a:pt x="5218" y="11040"/>
                  </a:lnTo>
                  <a:cubicBezTo>
                    <a:pt x="5260" y="11549"/>
                    <a:pt x="5319" y="12047"/>
                    <a:pt x="5396" y="12530"/>
                  </a:cubicBezTo>
                  <a:cubicBezTo>
                    <a:pt x="4588" y="12357"/>
                    <a:pt x="3851" y="12134"/>
                    <a:pt x="3209" y="11872"/>
                  </a:cubicBezTo>
                  <a:cubicBezTo>
                    <a:pt x="3478" y="11233"/>
                    <a:pt x="3842" y="10554"/>
                    <a:pt x="4290" y="9861"/>
                  </a:cubicBezTo>
                  <a:close/>
                  <a:moveTo>
                    <a:pt x="5892" y="11792"/>
                  </a:moveTo>
                  <a:lnTo>
                    <a:pt x="5892" y="11792"/>
                  </a:lnTo>
                  <a:cubicBezTo>
                    <a:pt x="6049" y="11961"/>
                    <a:pt x="6210" y="12128"/>
                    <a:pt x="6376" y="12293"/>
                  </a:cubicBezTo>
                  <a:cubicBezTo>
                    <a:pt x="6541" y="12458"/>
                    <a:pt x="6709" y="12619"/>
                    <a:pt x="6878" y="12778"/>
                  </a:cubicBezTo>
                  <a:cubicBezTo>
                    <a:pt x="6585" y="12741"/>
                    <a:pt x="6299" y="12698"/>
                    <a:pt x="6019" y="12650"/>
                  </a:cubicBezTo>
                  <a:cubicBezTo>
                    <a:pt x="5970" y="12370"/>
                    <a:pt x="5929" y="12085"/>
                    <a:pt x="5892" y="11792"/>
                  </a:cubicBezTo>
                  <a:close/>
                  <a:moveTo>
                    <a:pt x="12778" y="11792"/>
                  </a:moveTo>
                  <a:lnTo>
                    <a:pt x="12778" y="11792"/>
                  </a:lnTo>
                  <a:cubicBezTo>
                    <a:pt x="12740" y="12084"/>
                    <a:pt x="12697" y="12370"/>
                    <a:pt x="12650" y="12649"/>
                  </a:cubicBezTo>
                  <a:cubicBezTo>
                    <a:pt x="12370" y="12698"/>
                    <a:pt x="12084" y="12741"/>
                    <a:pt x="11791" y="12778"/>
                  </a:cubicBezTo>
                  <a:cubicBezTo>
                    <a:pt x="11961" y="12621"/>
                    <a:pt x="12127" y="12459"/>
                    <a:pt x="12291" y="12293"/>
                  </a:cubicBezTo>
                  <a:cubicBezTo>
                    <a:pt x="12457" y="12127"/>
                    <a:pt x="12619" y="11961"/>
                    <a:pt x="12778" y="11792"/>
                  </a:cubicBezTo>
                  <a:close/>
                  <a:moveTo>
                    <a:pt x="9335" y="5739"/>
                  </a:moveTo>
                  <a:cubicBezTo>
                    <a:pt x="9834" y="5739"/>
                    <a:pt x="10325" y="5758"/>
                    <a:pt x="10804" y="5794"/>
                  </a:cubicBezTo>
                  <a:cubicBezTo>
                    <a:pt x="11166" y="6107"/>
                    <a:pt x="11523" y="6441"/>
                    <a:pt x="11876" y="6792"/>
                  </a:cubicBezTo>
                  <a:cubicBezTo>
                    <a:pt x="12227" y="7145"/>
                    <a:pt x="12561" y="7502"/>
                    <a:pt x="12875" y="7864"/>
                  </a:cubicBezTo>
                  <a:cubicBezTo>
                    <a:pt x="12910" y="8344"/>
                    <a:pt x="12929" y="8835"/>
                    <a:pt x="12929" y="9333"/>
                  </a:cubicBezTo>
                  <a:cubicBezTo>
                    <a:pt x="12929" y="9833"/>
                    <a:pt x="12910" y="10322"/>
                    <a:pt x="12875" y="10801"/>
                  </a:cubicBezTo>
                  <a:cubicBezTo>
                    <a:pt x="12561" y="11165"/>
                    <a:pt x="12227" y="11523"/>
                    <a:pt x="11876" y="11876"/>
                  </a:cubicBezTo>
                  <a:cubicBezTo>
                    <a:pt x="11523" y="12228"/>
                    <a:pt x="11166" y="12561"/>
                    <a:pt x="10804" y="12876"/>
                  </a:cubicBezTo>
                  <a:cubicBezTo>
                    <a:pt x="10325" y="12910"/>
                    <a:pt x="9833" y="12929"/>
                    <a:pt x="9335" y="12929"/>
                  </a:cubicBezTo>
                  <a:cubicBezTo>
                    <a:pt x="8835" y="12929"/>
                    <a:pt x="8344" y="12910"/>
                    <a:pt x="7865" y="12876"/>
                  </a:cubicBezTo>
                  <a:cubicBezTo>
                    <a:pt x="7502" y="12560"/>
                    <a:pt x="7144" y="12226"/>
                    <a:pt x="6793" y="11876"/>
                  </a:cubicBezTo>
                  <a:cubicBezTo>
                    <a:pt x="6442" y="11525"/>
                    <a:pt x="6107" y="11165"/>
                    <a:pt x="5794" y="10801"/>
                  </a:cubicBezTo>
                  <a:cubicBezTo>
                    <a:pt x="5758" y="10322"/>
                    <a:pt x="5740" y="9833"/>
                    <a:pt x="5740" y="9335"/>
                  </a:cubicBezTo>
                  <a:cubicBezTo>
                    <a:pt x="5740" y="8837"/>
                    <a:pt x="5758" y="8346"/>
                    <a:pt x="5794" y="7867"/>
                  </a:cubicBezTo>
                  <a:cubicBezTo>
                    <a:pt x="6107" y="7505"/>
                    <a:pt x="6440" y="7145"/>
                    <a:pt x="6793" y="6792"/>
                  </a:cubicBezTo>
                  <a:cubicBezTo>
                    <a:pt x="7146" y="6441"/>
                    <a:pt x="7502" y="6107"/>
                    <a:pt x="7865" y="5794"/>
                  </a:cubicBezTo>
                  <a:cubicBezTo>
                    <a:pt x="8344" y="5758"/>
                    <a:pt x="8835" y="5739"/>
                    <a:pt x="9335" y="5739"/>
                  </a:cubicBezTo>
                  <a:close/>
                  <a:moveTo>
                    <a:pt x="10039" y="13507"/>
                  </a:moveTo>
                  <a:lnTo>
                    <a:pt x="10039" y="13507"/>
                  </a:lnTo>
                  <a:cubicBezTo>
                    <a:pt x="9803" y="13690"/>
                    <a:pt x="9569" y="13865"/>
                    <a:pt x="9335" y="14031"/>
                  </a:cubicBezTo>
                  <a:cubicBezTo>
                    <a:pt x="9099" y="13865"/>
                    <a:pt x="8864" y="13691"/>
                    <a:pt x="8630" y="13507"/>
                  </a:cubicBezTo>
                  <a:lnTo>
                    <a:pt x="8630" y="13507"/>
                  </a:lnTo>
                  <a:cubicBezTo>
                    <a:pt x="8863" y="13515"/>
                    <a:pt x="9097" y="13518"/>
                    <a:pt x="9335" y="13519"/>
                  </a:cubicBezTo>
                  <a:cubicBezTo>
                    <a:pt x="9570" y="13519"/>
                    <a:pt x="9805" y="13515"/>
                    <a:pt x="10039" y="13507"/>
                  </a:cubicBezTo>
                  <a:close/>
                  <a:moveTo>
                    <a:pt x="6139" y="13273"/>
                  </a:moveTo>
                  <a:cubicBezTo>
                    <a:pt x="6623" y="13350"/>
                    <a:pt x="7122" y="13410"/>
                    <a:pt x="7631" y="13451"/>
                  </a:cubicBezTo>
                  <a:cubicBezTo>
                    <a:pt x="8024" y="13785"/>
                    <a:pt x="8421" y="14095"/>
                    <a:pt x="8817" y="14382"/>
                  </a:cubicBezTo>
                  <a:cubicBezTo>
                    <a:pt x="8128" y="14832"/>
                    <a:pt x="7445" y="15198"/>
                    <a:pt x="6800" y="15469"/>
                  </a:cubicBezTo>
                  <a:cubicBezTo>
                    <a:pt x="6537" y="14824"/>
                    <a:pt x="6313" y="14083"/>
                    <a:pt x="6139" y="13275"/>
                  </a:cubicBezTo>
                  <a:lnTo>
                    <a:pt x="6139" y="13273"/>
                  </a:lnTo>
                  <a:close/>
                  <a:moveTo>
                    <a:pt x="12528" y="13273"/>
                  </a:moveTo>
                  <a:lnTo>
                    <a:pt x="12528" y="13273"/>
                  </a:lnTo>
                  <a:cubicBezTo>
                    <a:pt x="12355" y="14083"/>
                    <a:pt x="12133" y="14824"/>
                    <a:pt x="11869" y="15469"/>
                  </a:cubicBezTo>
                  <a:lnTo>
                    <a:pt x="11867" y="15469"/>
                  </a:lnTo>
                  <a:cubicBezTo>
                    <a:pt x="11222" y="15199"/>
                    <a:pt x="10542" y="14832"/>
                    <a:pt x="9851" y="14382"/>
                  </a:cubicBezTo>
                  <a:cubicBezTo>
                    <a:pt x="10248" y="14095"/>
                    <a:pt x="10644" y="13783"/>
                    <a:pt x="11037" y="13451"/>
                  </a:cubicBezTo>
                  <a:cubicBezTo>
                    <a:pt x="11547" y="13410"/>
                    <a:pt x="12045" y="13350"/>
                    <a:pt x="12528" y="13273"/>
                  </a:cubicBezTo>
                  <a:close/>
                  <a:moveTo>
                    <a:pt x="2996" y="12426"/>
                  </a:moveTo>
                  <a:lnTo>
                    <a:pt x="2996" y="12426"/>
                  </a:lnTo>
                  <a:cubicBezTo>
                    <a:pt x="3746" y="12733"/>
                    <a:pt x="4594" y="12980"/>
                    <a:pt x="5507" y="13160"/>
                  </a:cubicBezTo>
                  <a:cubicBezTo>
                    <a:pt x="5690" y="14077"/>
                    <a:pt x="5936" y="14928"/>
                    <a:pt x="6244" y="15680"/>
                  </a:cubicBezTo>
                  <a:cubicBezTo>
                    <a:pt x="5631" y="15889"/>
                    <a:pt x="5057" y="16000"/>
                    <a:pt x="4545" y="16000"/>
                  </a:cubicBezTo>
                  <a:cubicBezTo>
                    <a:pt x="3940" y="16000"/>
                    <a:pt x="3470" y="15837"/>
                    <a:pt x="3151" y="15518"/>
                  </a:cubicBezTo>
                  <a:cubicBezTo>
                    <a:pt x="2539" y="14906"/>
                    <a:pt x="2529" y="13782"/>
                    <a:pt x="2996" y="12426"/>
                  </a:cubicBezTo>
                  <a:close/>
                  <a:moveTo>
                    <a:pt x="15673" y="12426"/>
                  </a:moveTo>
                  <a:lnTo>
                    <a:pt x="15673" y="12426"/>
                  </a:lnTo>
                  <a:cubicBezTo>
                    <a:pt x="16151" y="13823"/>
                    <a:pt x="16099" y="14937"/>
                    <a:pt x="15518" y="15518"/>
                  </a:cubicBezTo>
                  <a:lnTo>
                    <a:pt x="15516" y="15518"/>
                  </a:lnTo>
                  <a:cubicBezTo>
                    <a:pt x="15197" y="15838"/>
                    <a:pt x="14727" y="16000"/>
                    <a:pt x="14122" y="16000"/>
                  </a:cubicBezTo>
                  <a:cubicBezTo>
                    <a:pt x="13611" y="16000"/>
                    <a:pt x="13037" y="15889"/>
                    <a:pt x="12423" y="15680"/>
                  </a:cubicBezTo>
                  <a:cubicBezTo>
                    <a:pt x="12732" y="14928"/>
                    <a:pt x="12979" y="14078"/>
                    <a:pt x="13159" y="13160"/>
                  </a:cubicBezTo>
                  <a:cubicBezTo>
                    <a:pt x="14075" y="12980"/>
                    <a:pt x="14925" y="12733"/>
                    <a:pt x="15673" y="12426"/>
                  </a:cubicBezTo>
                  <a:close/>
                  <a:moveTo>
                    <a:pt x="9335" y="14741"/>
                  </a:moveTo>
                  <a:cubicBezTo>
                    <a:pt x="10116" y="15265"/>
                    <a:pt x="10891" y="15690"/>
                    <a:pt x="11630" y="16001"/>
                  </a:cubicBezTo>
                  <a:cubicBezTo>
                    <a:pt x="11003" y="17291"/>
                    <a:pt x="10198" y="18079"/>
                    <a:pt x="9335" y="18079"/>
                  </a:cubicBezTo>
                  <a:cubicBezTo>
                    <a:pt x="8470" y="18079"/>
                    <a:pt x="7666" y="17291"/>
                    <a:pt x="7038" y="16001"/>
                  </a:cubicBezTo>
                  <a:cubicBezTo>
                    <a:pt x="7776" y="15690"/>
                    <a:pt x="8552" y="15265"/>
                    <a:pt x="9335" y="14741"/>
                  </a:cubicBezTo>
                  <a:close/>
                  <a:moveTo>
                    <a:pt x="9335" y="1"/>
                  </a:moveTo>
                  <a:cubicBezTo>
                    <a:pt x="8252" y="1"/>
                    <a:pt x="7248" y="868"/>
                    <a:pt x="6483" y="2455"/>
                  </a:cubicBezTo>
                  <a:cubicBezTo>
                    <a:pt x="5785" y="2210"/>
                    <a:pt x="5128" y="2081"/>
                    <a:pt x="4545" y="2081"/>
                  </a:cubicBezTo>
                  <a:cubicBezTo>
                    <a:pt x="3779" y="2081"/>
                    <a:pt x="3168" y="2301"/>
                    <a:pt x="2735" y="2735"/>
                  </a:cubicBezTo>
                  <a:cubicBezTo>
                    <a:pt x="1970" y="3500"/>
                    <a:pt x="1873" y="4823"/>
                    <a:pt x="2453" y="6485"/>
                  </a:cubicBezTo>
                  <a:cubicBezTo>
                    <a:pt x="868" y="7250"/>
                    <a:pt x="0" y="8252"/>
                    <a:pt x="0" y="9335"/>
                  </a:cubicBezTo>
                  <a:cubicBezTo>
                    <a:pt x="0" y="10417"/>
                    <a:pt x="868" y="11420"/>
                    <a:pt x="2453" y="12185"/>
                  </a:cubicBezTo>
                  <a:cubicBezTo>
                    <a:pt x="1873" y="13847"/>
                    <a:pt x="1970" y="15170"/>
                    <a:pt x="2733" y="15935"/>
                  </a:cubicBezTo>
                  <a:cubicBezTo>
                    <a:pt x="3168" y="16369"/>
                    <a:pt x="3777" y="16589"/>
                    <a:pt x="4545" y="16589"/>
                  </a:cubicBezTo>
                  <a:cubicBezTo>
                    <a:pt x="5128" y="16589"/>
                    <a:pt x="5785" y="16460"/>
                    <a:pt x="6483" y="16215"/>
                  </a:cubicBezTo>
                  <a:cubicBezTo>
                    <a:pt x="7248" y="17802"/>
                    <a:pt x="8252" y="18669"/>
                    <a:pt x="9335" y="18669"/>
                  </a:cubicBezTo>
                  <a:cubicBezTo>
                    <a:pt x="10415" y="18669"/>
                    <a:pt x="11419" y="17802"/>
                    <a:pt x="12184" y="16215"/>
                  </a:cubicBezTo>
                  <a:cubicBezTo>
                    <a:pt x="12884" y="16460"/>
                    <a:pt x="13540" y="16590"/>
                    <a:pt x="14122" y="16590"/>
                  </a:cubicBezTo>
                  <a:cubicBezTo>
                    <a:pt x="14890" y="16590"/>
                    <a:pt x="15500" y="16369"/>
                    <a:pt x="15934" y="15935"/>
                  </a:cubicBezTo>
                  <a:cubicBezTo>
                    <a:pt x="16699" y="15170"/>
                    <a:pt x="16794" y="13847"/>
                    <a:pt x="16215" y="12185"/>
                  </a:cubicBezTo>
                  <a:cubicBezTo>
                    <a:pt x="17801" y="11421"/>
                    <a:pt x="18669" y="10417"/>
                    <a:pt x="18669" y="9335"/>
                  </a:cubicBezTo>
                  <a:cubicBezTo>
                    <a:pt x="18669" y="8252"/>
                    <a:pt x="17801" y="7250"/>
                    <a:pt x="16215" y="6485"/>
                  </a:cubicBezTo>
                  <a:cubicBezTo>
                    <a:pt x="16794" y="4823"/>
                    <a:pt x="16699" y="3500"/>
                    <a:pt x="15934" y="2735"/>
                  </a:cubicBezTo>
                  <a:cubicBezTo>
                    <a:pt x="15500" y="2301"/>
                    <a:pt x="14890" y="2081"/>
                    <a:pt x="14122" y="2081"/>
                  </a:cubicBezTo>
                  <a:cubicBezTo>
                    <a:pt x="13540" y="2081"/>
                    <a:pt x="12884" y="2210"/>
                    <a:pt x="12184" y="2455"/>
                  </a:cubicBezTo>
                  <a:cubicBezTo>
                    <a:pt x="11419" y="868"/>
                    <a:pt x="10415" y="1"/>
                    <a:pt x="9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45"/>
          <p:cNvGrpSpPr/>
          <p:nvPr/>
        </p:nvGrpSpPr>
        <p:grpSpPr>
          <a:xfrm>
            <a:off x="6944329" y="1348584"/>
            <a:ext cx="468868" cy="399844"/>
            <a:chOff x="3596750" y="1350200"/>
            <a:chExt cx="477025" cy="406800"/>
          </a:xfrm>
        </p:grpSpPr>
        <p:sp>
          <p:nvSpPr>
            <p:cNvPr id="891" name="Google Shape;891;p45"/>
            <p:cNvSpPr/>
            <p:nvPr/>
          </p:nvSpPr>
          <p:spPr>
            <a:xfrm>
              <a:off x="3679700" y="1414250"/>
              <a:ext cx="394075" cy="278725"/>
            </a:xfrm>
            <a:custGeom>
              <a:avLst/>
              <a:gdLst/>
              <a:ahLst/>
              <a:cxnLst/>
              <a:rect l="l" t="t" r="r" b="b"/>
              <a:pathLst>
                <a:path w="15763" h="11149" extrusionOk="0">
                  <a:moveTo>
                    <a:pt x="4811" y="1353"/>
                  </a:moveTo>
                  <a:cubicBezTo>
                    <a:pt x="5198" y="1353"/>
                    <a:pt x="5582" y="1405"/>
                    <a:pt x="5953" y="1511"/>
                  </a:cubicBezTo>
                  <a:cubicBezTo>
                    <a:pt x="4864" y="2526"/>
                    <a:pt x="4231" y="3939"/>
                    <a:pt x="4197" y="5430"/>
                  </a:cubicBezTo>
                  <a:cubicBezTo>
                    <a:pt x="4196" y="5477"/>
                    <a:pt x="4196" y="5526"/>
                    <a:pt x="4196" y="5573"/>
                  </a:cubicBezTo>
                  <a:cubicBezTo>
                    <a:pt x="4196" y="5622"/>
                    <a:pt x="4196" y="5670"/>
                    <a:pt x="4197" y="5717"/>
                  </a:cubicBezTo>
                  <a:cubicBezTo>
                    <a:pt x="4231" y="7207"/>
                    <a:pt x="4864" y="8621"/>
                    <a:pt x="5953" y="9636"/>
                  </a:cubicBezTo>
                  <a:cubicBezTo>
                    <a:pt x="5582" y="9742"/>
                    <a:pt x="5198" y="9793"/>
                    <a:pt x="4811" y="9793"/>
                  </a:cubicBezTo>
                  <a:cubicBezTo>
                    <a:pt x="2484" y="9793"/>
                    <a:pt x="591" y="7900"/>
                    <a:pt x="591" y="5573"/>
                  </a:cubicBezTo>
                  <a:cubicBezTo>
                    <a:pt x="591" y="3247"/>
                    <a:pt x="2484" y="1353"/>
                    <a:pt x="4811" y="1353"/>
                  </a:cubicBezTo>
                  <a:close/>
                  <a:moveTo>
                    <a:pt x="13445" y="7316"/>
                  </a:moveTo>
                  <a:cubicBezTo>
                    <a:pt x="13754" y="7316"/>
                    <a:pt x="14062" y="7407"/>
                    <a:pt x="14329" y="7586"/>
                  </a:cubicBezTo>
                  <a:cubicBezTo>
                    <a:pt x="13893" y="8566"/>
                    <a:pt x="13156" y="9381"/>
                    <a:pt x="12223" y="9912"/>
                  </a:cubicBezTo>
                  <a:lnTo>
                    <a:pt x="12223" y="9911"/>
                  </a:lnTo>
                  <a:cubicBezTo>
                    <a:pt x="11988" y="9627"/>
                    <a:pt x="11859" y="9270"/>
                    <a:pt x="11860" y="8902"/>
                  </a:cubicBezTo>
                  <a:cubicBezTo>
                    <a:pt x="11860" y="8317"/>
                    <a:pt x="12183" y="7778"/>
                    <a:pt x="12699" y="7503"/>
                  </a:cubicBezTo>
                  <a:cubicBezTo>
                    <a:pt x="12933" y="7378"/>
                    <a:pt x="13189" y="7316"/>
                    <a:pt x="13445" y="7316"/>
                  </a:cubicBezTo>
                  <a:close/>
                  <a:moveTo>
                    <a:pt x="9772" y="0"/>
                  </a:moveTo>
                  <a:cubicBezTo>
                    <a:pt x="8619" y="0"/>
                    <a:pt x="7467" y="358"/>
                    <a:pt x="6491" y="1069"/>
                  </a:cubicBezTo>
                  <a:cubicBezTo>
                    <a:pt x="5954" y="867"/>
                    <a:pt x="5385" y="765"/>
                    <a:pt x="4811" y="765"/>
                  </a:cubicBezTo>
                  <a:cubicBezTo>
                    <a:pt x="2158" y="765"/>
                    <a:pt x="1" y="2922"/>
                    <a:pt x="1" y="5575"/>
                  </a:cubicBezTo>
                  <a:cubicBezTo>
                    <a:pt x="1" y="8226"/>
                    <a:pt x="2158" y="10384"/>
                    <a:pt x="4811" y="10384"/>
                  </a:cubicBezTo>
                  <a:cubicBezTo>
                    <a:pt x="4815" y="10384"/>
                    <a:pt x="4819" y="10384"/>
                    <a:pt x="4823" y="10384"/>
                  </a:cubicBezTo>
                  <a:cubicBezTo>
                    <a:pt x="5393" y="10384"/>
                    <a:pt x="5958" y="10280"/>
                    <a:pt x="6491" y="10081"/>
                  </a:cubicBezTo>
                  <a:cubicBezTo>
                    <a:pt x="7461" y="10788"/>
                    <a:pt x="8612" y="11149"/>
                    <a:pt x="9769" y="11149"/>
                  </a:cubicBezTo>
                  <a:cubicBezTo>
                    <a:pt x="10622" y="11149"/>
                    <a:pt x="11478" y="10953"/>
                    <a:pt x="12268" y="10556"/>
                  </a:cubicBezTo>
                  <a:cubicBezTo>
                    <a:pt x="12278" y="10551"/>
                    <a:pt x="12289" y="10547"/>
                    <a:pt x="12299" y="10542"/>
                  </a:cubicBezTo>
                  <a:cubicBezTo>
                    <a:pt x="13518" y="9921"/>
                    <a:pt x="14465" y="8874"/>
                    <a:pt x="14962" y="7600"/>
                  </a:cubicBezTo>
                  <a:cubicBezTo>
                    <a:pt x="14965" y="7596"/>
                    <a:pt x="14966" y="7590"/>
                    <a:pt x="14968" y="7584"/>
                  </a:cubicBezTo>
                  <a:cubicBezTo>
                    <a:pt x="15763" y="5526"/>
                    <a:pt x="15270" y="3194"/>
                    <a:pt x="13711" y="1634"/>
                  </a:cubicBezTo>
                  <a:lnTo>
                    <a:pt x="13711" y="1632"/>
                  </a:lnTo>
                  <a:cubicBezTo>
                    <a:pt x="13653" y="1571"/>
                    <a:pt x="13576" y="1541"/>
                    <a:pt x="13498" y="1541"/>
                  </a:cubicBezTo>
                  <a:cubicBezTo>
                    <a:pt x="13423" y="1541"/>
                    <a:pt x="13347" y="1570"/>
                    <a:pt x="13289" y="1628"/>
                  </a:cubicBezTo>
                  <a:cubicBezTo>
                    <a:pt x="13172" y="1745"/>
                    <a:pt x="13175" y="1935"/>
                    <a:pt x="13294" y="2049"/>
                  </a:cubicBezTo>
                  <a:cubicBezTo>
                    <a:pt x="14594" y="3351"/>
                    <a:pt x="15073" y="5262"/>
                    <a:pt x="14539" y="7024"/>
                  </a:cubicBezTo>
                  <a:cubicBezTo>
                    <a:pt x="14197" y="6824"/>
                    <a:pt x="13820" y="6728"/>
                    <a:pt x="13445" y="6728"/>
                  </a:cubicBezTo>
                  <a:cubicBezTo>
                    <a:pt x="12847" y="6728"/>
                    <a:pt x="12257" y="6974"/>
                    <a:pt x="11833" y="7442"/>
                  </a:cubicBezTo>
                  <a:cubicBezTo>
                    <a:pt x="11144" y="8204"/>
                    <a:pt x="11082" y="9344"/>
                    <a:pt x="11685" y="10176"/>
                  </a:cubicBezTo>
                  <a:cubicBezTo>
                    <a:pt x="11077" y="10428"/>
                    <a:pt x="10426" y="10559"/>
                    <a:pt x="9769" y="10559"/>
                  </a:cubicBezTo>
                  <a:cubicBezTo>
                    <a:pt x="7237" y="10559"/>
                    <a:pt x="5139" y="8659"/>
                    <a:pt x="4826" y="6210"/>
                  </a:cubicBezTo>
                  <a:lnTo>
                    <a:pt x="4826" y="6205"/>
                  </a:lnTo>
                  <a:cubicBezTo>
                    <a:pt x="4820" y="6168"/>
                    <a:pt x="4817" y="6132"/>
                    <a:pt x="4812" y="6097"/>
                  </a:cubicBezTo>
                  <a:lnTo>
                    <a:pt x="4809" y="6063"/>
                  </a:lnTo>
                  <a:cubicBezTo>
                    <a:pt x="4806" y="6033"/>
                    <a:pt x="4804" y="6003"/>
                    <a:pt x="4801" y="5972"/>
                  </a:cubicBezTo>
                  <a:cubicBezTo>
                    <a:pt x="4799" y="5955"/>
                    <a:pt x="4799" y="5935"/>
                    <a:pt x="4798" y="5917"/>
                  </a:cubicBezTo>
                  <a:cubicBezTo>
                    <a:pt x="4796" y="5892"/>
                    <a:pt x="4793" y="5869"/>
                    <a:pt x="4793" y="5843"/>
                  </a:cubicBezTo>
                  <a:cubicBezTo>
                    <a:pt x="4792" y="5818"/>
                    <a:pt x="4790" y="5791"/>
                    <a:pt x="4789" y="5765"/>
                  </a:cubicBezTo>
                  <a:cubicBezTo>
                    <a:pt x="4789" y="5747"/>
                    <a:pt x="4787" y="5728"/>
                    <a:pt x="4787" y="5710"/>
                  </a:cubicBezTo>
                  <a:cubicBezTo>
                    <a:pt x="4786" y="5664"/>
                    <a:pt x="4786" y="5618"/>
                    <a:pt x="4786" y="5573"/>
                  </a:cubicBezTo>
                  <a:cubicBezTo>
                    <a:pt x="4786" y="5527"/>
                    <a:pt x="4786" y="5481"/>
                    <a:pt x="4787" y="5437"/>
                  </a:cubicBezTo>
                  <a:cubicBezTo>
                    <a:pt x="4787" y="5418"/>
                    <a:pt x="4789" y="5400"/>
                    <a:pt x="4789" y="5381"/>
                  </a:cubicBezTo>
                  <a:cubicBezTo>
                    <a:pt x="4790" y="5354"/>
                    <a:pt x="4792" y="5329"/>
                    <a:pt x="4793" y="5302"/>
                  </a:cubicBezTo>
                  <a:cubicBezTo>
                    <a:pt x="4793" y="5278"/>
                    <a:pt x="4796" y="5253"/>
                    <a:pt x="4798" y="5228"/>
                  </a:cubicBezTo>
                  <a:cubicBezTo>
                    <a:pt x="4799" y="5210"/>
                    <a:pt x="4799" y="5191"/>
                    <a:pt x="4801" y="5173"/>
                  </a:cubicBezTo>
                  <a:cubicBezTo>
                    <a:pt x="4804" y="5142"/>
                    <a:pt x="4806" y="5112"/>
                    <a:pt x="4809" y="5083"/>
                  </a:cubicBezTo>
                  <a:lnTo>
                    <a:pt x="4812" y="5049"/>
                  </a:lnTo>
                  <a:cubicBezTo>
                    <a:pt x="4817" y="5011"/>
                    <a:pt x="4820" y="4976"/>
                    <a:pt x="4826" y="4940"/>
                  </a:cubicBezTo>
                  <a:lnTo>
                    <a:pt x="4826" y="4936"/>
                  </a:lnTo>
                  <a:cubicBezTo>
                    <a:pt x="5139" y="2486"/>
                    <a:pt x="7237" y="587"/>
                    <a:pt x="9769" y="587"/>
                  </a:cubicBezTo>
                  <a:cubicBezTo>
                    <a:pt x="10763" y="587"/>
                    <a:pt x="11734" y="883"/>
                    <a:pt x="12555" y="1441"/>
                  </a:cubicBezTo>
                  <a:cubicBezTo>
                    <a:pt x="12606" y="1475"/>
                    <a:pt x="12663" y="1491"/>
                    <a:pt x="12720" y="1491"/>
                  </a:cubicBezTo>
                  <a:cubicBezTo>
                    <a:pt x="12815" y="1491"/>
                    <a:pt x="12908" y="1445"/>
                    <a:pt x="12965" y="1361"/>
                  </a:cubicBezTo>
                  <a:cubicBezTo>
                    <a:pt x="13057" y="1227"/>
                    <a:pt x="13021" y="1044"/>
                    <a:pt x="12886" y="953"/>
                  </a:cubicBezTo>
                  <a:cubicBezTo>
                    <a:pt x="11944" y="317"/>
                    <a:pt x="10857" y="0"/>
                    <a:pt x="9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3792575" y="1350200"/>
              <a:ext cx="14775" cy="60225"/>
            </a:xfrm>
            <a:custGeom>
              <a:avLst/>
              <a:gdLst/>
              <a:ahLst/>
              <a:cxnLst/>
              <a:rect l="l" t="t" r="r" b="b"/>
              <a:pathLst>
                <a:path w="591" h="2409" extrusionOk="0">
                  <a:moveTo>
                    <a:pt x="296" y="1"/>
                  </a:moveTo>
                  <a:cubicBezTo>
                    <a:pt x="133" y="1"/>
                    <a:pt x="2" y="133"/>
                    <a:pt x="1" y="296"/>
                  </a:cubicBezTo>
                  <a:lnTo>
                    <a:pt x="1" y="2114"/>
                  </a:lnTo>
                  <a:cubicBezTo>
                    <a:pt x="1" y="2277"/>
                    <a:pt x="133" y="2409"/>
                    <a:pt x="296" y="2409"/>
                  </a:cubicBezTo>
                  <a:cubicBezTo>
                    <a:pt x="459" y="2409"/>
                    <a:pt x="591" y="2277"/>
                    <a:pt x="591" y="2114"/>
                  </a:cubicBezTo>
                  <a:lnTo>
                    <a:pt x="591" y="296"/>
                  </a:lnTo>
                  <a:cubicBezTo>
                    <a:pt x="591" y="133"/>
                    <a:pt x="459"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3792575" y="1696775"/>
              <a:ext cx="14775" cy="60225"/>
            </a:xfrm>
            <a:custGeom>
              <a:avLst/>
              <a:gdLst/>
              <a:ahLst/>
              <a:cxnLst/>
              <a:rect l="l" t="t" r="r" b="b"/>
              <a:pathLst>
                <a:path w="591" h="2409" extrusionOk="0">
                  <a:moveTo>
                    <a:pt x="296" y="0"/>
                  </a:moveTo>
                  <a:cubicBezTo>
                    <a:pt x="133" y="0"/>
                    <a:pt x="1" y="132"/>
                    <a:pt x="2" y="295"/>
                  </a:cubicBezTo>
                  <a:lnTo>
                    <a:pt x="2" y="2113"/>
                  </a:lnTo>
                  <a:cubicBezTo>
                    <a:pt x="2" y="2276"/>
                    <a:pt x="133" y="2408"/>
                    <a:pt x="296" y="2408"/>
                  </a:cubicBezTo>
                  <a:cubicBezTo>
                    <a:pt x="459" y="2408"/>
                    <a:pt x="591" y="2276"/>
                    <a:pt x="591" y="2113"/>
                  </a:cubicBezTo>
                  <a:lnTo>
                    <a:pt x="591" y="295"/>
                  </a:lnTo>
                  <a:cubicBezTo>
                    <a:pt x="591" y="132"/>
                    <a:pt x="459" y="0"/>
                    <a:pt x="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3653275" y="1407600"/>
              <a:ext cx="48575" cy="47100"/>
            </a:xfrm>
            <a:custGeom>
              <a:avLst/>
              <a:gdLst/>
              <a:ahLst/>
              <a:cxnLst/>
              <a:rect l="l" t="t" r="r" b="b"/>
              <a:pathLst>
                <a:path w="1943" h="1884" extrusionOk="0">
                  <a:moveTo>
                    <a:pt x="324" y="1"/>
                  </a:moveTo>
                  <a:cubicBezTo>
                    <a:pt x="248" y="1"/>
                    <a:pt x="173" y="29"/>
                    <a:pt x="115" y="86"/>
                  </a:cubicBezTo>
                  <a:cubicBezTo>
                    <a:pt x="1" y="202"/>
                    <a:pt x="1" y="389"/>
                    <a:pt x="115" y="504"/>
                  </a:cubicBezTo>
                  <a:lnTo>
                    <a:pt x="1402" y="1790"/>
                  </a:lnTo>
                  <a:cubicBezTo>
                    <a:pt x="1460" y="1852"/>
                    <a:pt x="1538" y="1883"/>
                    <a:pt x="1616" y="1883"/>
                  </a:cubicBezTo>
                  <a:cubicBezTo>
                    <a:pt x="1692" y="1883"/>
                    <a:pt x="1767" y="1854"/>
                    <a:pt x="1824" y="1796"/>
                  </a:cubicBezTo>
                  <a:cubicBezTo>
                    <a:pt x="1943" y="1679"/>
                    <a:pt x="1940" y="1487"/>
                    <a:pt x="1818" y="1373"/>
                  </a:cubicBezTo>
                  <a:lnTo>
                    <a:pt x="533" y="86"/>
                  </a:lnTo>
                  <a:cubicBezTo>
                    <a:pt x="475" y="29"/>
                    <a:pt x="399" y="1"/>
                    <a:pt x="3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3596750" y="1546225"/>
              <a:ext cx="60075" cy="14750"/>
            </a:xfrm>
            <a:custGeom>
              <a:avLst/>
              <a:gdLst/>
              <a:ahLst/>
              <a:cxnLst/>
              <a:rect l="l" t="t" r="r" b="b"/>
              <a:pathLst>
                <a:path w="2403" h="590" extrusionOk="0">
                  <a:moveTo>
                    <a:pt x="288" y="1"/>
                  </a:moveTo>
                  <a:cubicBezTo>
                    <a:pt x="129" y="4"/>
                    <a:pt x="0" y="136"/>
                    <a:pt x="0" y="296"/>
                  </a:cubicBezTo>
                  <a:cubicBezTo>
                    <a:pt x="0" y="455"/>
                    <a:pt x="129" y="587"/>
                    <a:pt x="288" y="590"/>
                  </a:cubicBezTo>
                  <a:lnTo>
                    <a:pt x="2107" y="590"/>
                  </a:lnTo>
                  <a:cubicBezTo>
                    <a:pt x="2270" y="590"/>
                    <a:pt x="2402" y="458"/>
                    <a:pt x="2402" y="296"/>
                  </a:cubicBezTo>
                  <a:cubicBezTo>
                    <a:pt x="2402" y="133"/>
                    <a:pt x="2270"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3653275" y="1652675"/>
              <a:ext cx="48375" cy="46900"/>
            </a:xfrm>
            <a:custGeom>
              <a:avLst/>
              <a:gdLst/>
              <a:ahLst/>
              <a:cxnLst/>
              <a:rect l="l" t="t" r="r" b="b"/>
              <a:pathLst>
                <a:path w="1935" h="1876" extrusionOk="0">
                  <a:moveTo>
                    <a:pt x="1610" y="1"/>
                  </a:moveTo>
                  <a:cubicBezTo>
                    <a:pt x="1535" y="1"/>
                    <a:pt x="1460" y="30"/>
                    <a:pt x="1402" y="87"/>
                  </a:cubicBezTo>
                  <a:lnTo>
                    <a:pt x="1402" y="86"/>
                  </a:lnTo>
                  <a:lnTo>
                    <a:pt x="116" y="1373"/>
                  </a:lnTo>
                  <a:cubicBezTo>
                    <a:pt x="1" y="1487"/>
                    <a:pt x="1" y="1674"/>
                    <a:pt x="116" y="1790"/>
                  </a:cubicBezTo>
                  <a:cubicBezTo>
                    <a:pt x="173" y="1847"/>
                    <a:pt x="249" y="1875"/>
                    <a:pt x="324" y="1875"/>
                  </a:cubicBezTo>
                  <a:cubicBezTo>
                    <a:pt x="399" y="1875"/>
                    <a:pt x="475" y="1847"/>
                    <a:pt x="533" y="1790"/>
                  </a:cubicBezTo>
                  <a:lnTo>
                    <a:pt x="1818" y="504"/>
                  </a:lnTo>
                  <a:cubicBezTo>
                    <a:pt x="1934" y="388"/>
                    <a:pt x="1934" y="203"/>
                    <a:pt x="1818" y="87"/>
                  </a:cubicBezTo>
                  <a:cubicBezTo>
                    <a:pt x="1761" y="30"/>
                    <a:pt x="1685" y="1"/>
                    <a:pt x="1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3693525" y="1376425"/>
              <a:ext cx="39625" cy="54175"/>
            </a:xfrm>
            <a:custGeom>
              <a:avLst/>
              <a:gdLst/>
              <a:ahLst/>
              <a:cxnLst/>
              <a:rect l="l" t="t" r="r" b="b"/>
              <a:pathLst>
                <a:path w="1585" h="2167" extrusionOk="0">
                  <a:moveTo>
                    <a:pt x="337" y="1"/>
                  </a:moveTo>
                  <a:cubicBezTo>
                    <a:pt x="288" y="1"/>
                    <a:pt x="237" y="14"/>
                    <a:pt x="191" y="40"/>
                  </a:cubicBezTo>
                  <a:cubicBezTo>
                    <a:pt x="50" y="122"/>
                    <a:pt x="1" y="303"/>
                    <a:pt x="82" y="444"/>
                  </a:cubicBezTo>
                  <a:lnTo>
                    <a:pt x="991" y="2018"/>
                  </a:lnTo>
                  <a:cubicBezTo>
                    <a:pt x="1046" y="2113"/>
                    <a:pt x="1146" y="2166"/>
                    <a:pt x="1248" y="2166"/>
                  </a:cubicBezTo>
                  <a:cubicBezTo>
                    <a:pt x="1298" y="2166"/>
                    <a:pt x="1348" y="2153"/>
                    <a:pt x="1395" y="2127"/>
                  </a:cubicBezTo>
                  <a:cubicBezTo>
                    <a:pt x="1536" y="2045"/>
                    <a:pt x="1584" y="1864"/>
                    <a:pt x="1503" y="1723"/>
                  </a:cubicBezTo>
                  <a:lnTo>
                    <a:pt x="594" y="149"/>
                  </a:lnTo>
                  <a:cubicBezTo>
                    <a:pt x="539" y="54"/>
                    <a:pt x="440"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3602300" y="1495425"/>
              <a:ext cx="60450" cy="26575"/>
            </a:xfrm>
            <a:custGeom>
              <a:avLst/>
              <a:gdLst/>
              <a:ahLst/>
              <a:cxnLst/>
              <a:rect l="l" t="t" r="r" b="b"/>
              <a:pathLst>
                <a:path w="2418" h="1063" extrusionOk="0">
                  <a:moveTo>
                    <a:pt x="328" y="0"/>
                  </a:moveTo>
                  <a:cubicBezTo>
                    <a:pt x="198" y="0"/>
                    <a:pt x="78" y="87"/>
                    <a:pt x="42" y="219"/>
                  </a:cubicBezTo>
                  <a:cubicBezTo>
                    <a:pt x="1" y="380"/>
                    <a:pt x="97" y="543"/>
                    <a:pt x="257" y="583"/>
                  </a:cubicBezTo>
                  <a:lnTo>
                    <a:pt x="2014" y="1053"/>
                  </a:lnTo>
                  <a:cubicBezTo>
                    <a:pt x="2040" y="1059"/>
                    <a:pt x="2065" y="1063"/>
                    <a:pt x="2090" y="1063"/>
                  </a:cubicBezTo>
                  <a:cubicBezTo>
                    <a:pt x="2220" y="1063"/>
                    <a:pt x="2340" y="976"/>
                    <a:pt x="2375" y="844"/>
                  </a:cubicBezTo>
                  <a:cubicBezTo>
                    <a:pt x="2418" y="686"/>
                    <a:pt x="2324" y="525"/>
                    <a:pt x="2167" y="483"/>
                  </a:cubicBezTo>
                  <a:lnTo>
                    <a:pt x="410" y="12"/>
                  </a:lnTo>
                  <a:cubicBezTo>
                    <a:pt x="383" y="4"/>
                    <a:pt x="355" y="0"/>
                    <a:pt x="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3621775" y="1621500"/>
              <a:ext cx="56250" cy="37475"/>
            </a:xfrm>
            <a:custGeom>
              <a:avLst/>
              <a:gdLst/>
              <a:ahLst/>
              <a:cxnLst/>
              <a:rect l="l" t="t" r="r" b="b"/>
              <a:pathLst>
                <a:path w="2250" h="1499" extrusionOk="0">
                  <a:moveTo>
                    <a:pt x="1914" y="0"/>
                  </a:moveTo>
                  <a:cubicBezTo>
                    <a:pt x="1864" y="0"/>
                    <a:pt x="1813" y="13"/>
                    <a:pt x="1766" y="40"/>
                  </a:cubicBezTo>
                  <a:lnTo>
                    <a:pt x="190" y="949"/>
                  </a:lnTo>
                  <a:cubicBezTo>
                    <a:pt x="49" y="1030"/>
                    <a:pt x="0" y="1210"/>
                    <a:pt x="82" y="1351"/>
                  </a:cubicBezTo>
                  <a:cubicBezTo>
                    <a:pt x="137" y="1445"/>
                    <a:pt x="236" y="1498"/>
                    <a:pt x="338" y="1498"/>
                  </a:cubicBezTo>
                  <a:cubicBezTo>
                    <a:pt x="388" y="1498"/>
                    <a:pt x="439" y="1486"/>
                    <a:pt x="485" y="1459"/>
                  </a:cubicBezTo>
                  <a:lnTo>
                    <a:pt x="2060" y="550"/>
                  </a:lnTo>
                  <a:cubicBezTo>
                    <a:pt x="2201" y="468"/>
                    <a:pt x="2250" y="288"/>
                    <a:pt x="2168" y="147"/>
                  </a:cubicBezTo>
                  <a:cubicBezTo>
                    <a:pt x="2113" y="52"/>
                    <a:pt x="2015" y="0"/>
                    <a:pt x="19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3741050" y="1691625"/>
              <a:ext cx="28175" cy="58675"/>
            </a:xfrm>
            <a:custGeom>
              <a:avLst/>
              <a:gdLst/>
              <a:ahLst/>
              <a:cxnLst/>
              <a:rect l="l" t="t" r="r" b="b"/>
              <a:pathLst>
                <a:path w="1127" h="2347" extrusionOk="0">
                  <a:moveTo>
                    <a:pt x="799" y="1"/>
                  </a:moveTo>
                  <a:cubicBezTo>
                    <a:pt x="668" y="1"/>
                    <a:pt x="549" y="88"/>
                    <a:pt x="514" y="220"/>
                  </a:cubicBezTo>
                  <a:lnTo>
                    <a:pt x="44" y="1975"/>
                  </a:lnTo>
                  <a:cubicBezTo>
                    <a:pt x="1" y="2133"/>
                    <a:pt x="94" y="2294"/>
                    <a:pt x="251" y="2337"/>
                  </a:cubicBezTo>
                  <a:cubicBezTo>
                    <a:pt x="277" y="2344"/>
                    <a:pt x="302" y="2347"/>
                    <a:pt x="327" y="2347"/>
                  </a:cubicBezTo>
                  <a:cubicBezTo>
                    <a:pt x="457" y="2347"/>
                    <a:pt x="577" y="2260"/>
                    <a:pt x="613" y="2128"/>
                  </a:cubicBezTo>
                  <a:lnTo>
                    <a:pt x="1083" y="371"/>
                  </a:lnTo>
                  <a:cubicBezTo>
                    <a:pt x="1126" y="214"/>
                    <a:pt x="1033" y="52"/>
                    <a:pt x="876" y="11"/>
                  </a:cubicBezTo>
                  <a:cubicBezTo>
                    <a:pt x="850" y="4"/>
                    <a:pt x="825"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3830775" y="1356850"/>
              <a:ext cx="28125" cy="58700"/>
            </a:xfrm>
            <a:custGeom>
              <a:avLst/>
              <a:gdLst/>
              <a:ahLst/>
              <a:cxnLst/>
              <a:rect l="l" t="t" r="r" b="b"/>
              <a:pathLst>
                <a:path w="1125" h="2348" extrusionOk="0">
                  <a:moveTo>
                    <a:pt x="798" y="1"/>
                  </a:moveTo>
                  <a:cubicBezTo>
                    <a:pt x="667" y="1"/>
                    <a:pt x="548" y="88"/>
                    <a:pt x="513" y="220"/>
                  </a:cubicBezTo>
                  <a:lnTo>
                    <a:pt x="42" y="1977"/>
                  </a:lnTo>
                  <a:cubicBezTo>
                    <a:pt x="0" y="2134"/>
                    <a:pt x="94" y="2296"/>
                    <a:pt x="251" y="2337"/>
                  </a:cubicBezTo>
                  <a:cubicBezTo>
                    <a:pt x="277" y="2344"/>
                    <a:pt x="303" y="2348"/>
                    <a:pt x="328" y="2348"/>
                  </a:cubicBezTo>
                  <a:cubicBezTo>
                    <a:pt x="458" y="2348"/>
                    <a:pt x="577" y="2261"/>
                    <a:pt x="612" y="2130"/>
                  </a:cubicBezTo>
                  <a:lnTo>
                    <a:pt x="1083" y="373"/>
                  </a:lnTo>
                  <a:cubicBezTo>
                    <a:pt x="1124" y="215"/>
                    <a:pt x="1031" y="54"/>
                    <a:pt x="873" y="11"/>
                  </a:cubicBezTo>
                  <a:cubicBezTo>
                    <a:pt x="848" y="4"/>
                    <a:pt x="823"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3919250" y="1623675"/>
              <a:ext cx="13675" cy="13675"/>
            </a:xfrm>
            <a:custGeom>
              <a:avLst/>
              <a:gdLst/>
              <a:ahLst/>
              <a:cxnLst/>
              <a:rect l="l" t="t" r="r" b="b"/>
              <a:pathLst>
                <a:path w="547" h="547" extrusionOk="0">
                  <a:moveTo>
                    <a:pt x="273" y="0"/>
                  </a:moveTo>
                  <a:cubicBezTo>
                    <a:pt x="124" y="0"/>
                    <a:pt x="0" y="123"/>
                    <a:pt x="0" y="273"/>
                  </a:cubicBezTo>
                  <a:cubicBezTo>
                    <a:pt x="0" y="424"/>
                    <a:pt x="124" y="546"/>
                    <a:pt x="273" y="546"/>
                  </a:cubicBezTo>
                  <a:cubicBezTo>
                    <a:pt x="425" y="546"/>
                    <a:pt x="546" y="424"/>
                    <a:pt x="546" y="273"/>
                  </a:cubicBezTo>
                  <a:cubicBezTo>
                    <a:pt x="546" y="123"/>
                    <a:pt x="425" y="0"/>
                    <a:pt x="2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3954125" y="1510650"/>
              <a:ext cx="52325" cy="50325"/>
            </a:xfrm>
            <a:custGeom>
              <a:avLst/>
              <a:gdLst/>
              <a:ahLst/>
              <a:cxnLst/>
              <a:rect l="l" t="t" r="r" b="b"/>
              <a:pathLst>
                <a:path w="2093" h="2013" extrusionOk="0">
                  <a:moveTo>
                    <a:pt x="1084" y="589"/>
                  </a:moveTo>
                  <a:cubicBezTo>
                    <a:pt x="1297" y="589"/>
                    <a:pt x="1503" y="755"/>
                    <a:pt x="1503" y="1006"/>
                  </a:cubicBezTo>
                  <a:cubicBezTo>
                    <a:pt x="1503" y="1236"/>
                    <a:pt x="1316" y="1422"/>
                    <a:pt x="1086" y="1422"/>
                  </a:cubicBezTo>
                  <a:cubicBezTo>
                    <a:pt x="715" y="1422"/>
                    <a:pt x="530" y="975"/>
                    <a:pt x="793" y="712"/>
                  </a:cubicBezTo>
                  <a:cubicBezTo>
                    <a:pt x="877" y="627"/>
                    <a:pt x="981" y="589"/>
                    <a:pt x="1084" y="589"/>
                  </a:cubicBezTo>
                  <a:close/>
                  <a:moveTo>
                    <a:pt x="1086" y="0"/>
                  </a:moveTo>
                  <a:cubicBezTo>
                    <a:pt x="680" y="0"/>
                    <a:pt x="312" y="245"/>
                    <a:pt x="156" y="622"/>
                  </a:cubicBezTo>
                  <a:cubicBezTo>
                    <a:pt x="1" y="997"/>
                    <a:pt x="87" y="1430"/>
                    <a:pt x="374" y="1717"/>
                  </a:cubicBezTo>
                  <a:cubicBezTo>
                    <a:pt x="567" y="1910"/>
                    <a:pt x="824" y="2012"/>
                    <a:pt x="1086" y="2012"/>
                  </a:cubicBezTo>
                  <a:cubicBezTo>
                    <a:pt x="1216" y="2012"/>
                    <a:pt x="1347" y="1987"/>
                    <a:pt x="1472" y="1935"/>
                  </a:cubicBezTo>
                  <a:cubicBezTo>
                    <a:pt x="1847" y="1780"/>
                    <a:pt x="2093" y="1413"/>
                    <a:pt x="2093" y="1006"/>
                  </a:cubicBezTo>
                  <a:cubicBezTo>
                    <a:pt x="2091" y="451"/>
                    <a:pt x="1642" y="0"/>
                    <a:pt x="10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3837800" y="1537925"/>
              <a:ext cx="63425" cy="61025"/>
            </a:xfrm>
            <a:custGeom>
              <a:avLst/>
              <a:gdLst/>
              <a:ahLst/>
              <a:cxnLst/>
              <a:rect l="l" t="t" r="r" b="b"/>
              <a:pathLst>
                <a:path w="2537" h="2441" extrusionOk="0">
                  <a:moveTo>
                    <a:pt x="1316" y="590"/>
                  </a:moveTo>
                  <a:cubicBezTo>
                    <a:pt x="1397" y="590"/>
                    <a:pt x="1479" y="606"/>
                    <a:pt x="1558" y="638"/>
                  </a:cubicBezTo>
                  <a:cubicBezTo>
                    <a:pt x="1794" y="736"/>
                    <a:pt x="1948" y="966"/>
                    <a:pt x="1948" y="1221"/>
                  </a:cubicBezTo>
                  <a:cubicBezTo>
                    <a:pt x="1946" y="1568"/>
                    <a:pt x="1665" y="1850"/>
                    <a:pt x="1318" y="1851"/>
                  </a:cubicBezTo>
                  <a:cubicBezTo>
                    <a:pt x="1062" y="1851"/>
                    <a:pt x="833" y="1697"/>
                    <a:pt x="735" y="1461"/>
                  </a:cubicBezTo>
                  <a:cubicBezTo>
                    <a:pt x="637" y="1225"/>
                    <a:pt x="692" y="956"/>
                    <a:pt x="871" y="775"/>
                  </a:cubicBezTo>
                  <a:cubicBezTo>
                    <a:pt x="992" y="654"/>
                    <a:pt x="1153" y="590"/>
                    <a:pt x="1316" y="590"/>
                  </a:cubicBezTo>
                  <a:close/>
                  <a:moveTo>
                    <a:pt x="1318" y="1"/>
                  </a:moveTo>
                  <a:cubicBezTo>
                    <a:pt x="824" y="1"/>
                    <a:pt x="379" y="297"/>
                    <a:pt x="189" y="752"/>
                  </a:cubicBezTo>
                  <a:cubicBezTo>
                    <a:pt x="1" y="1209"/>
                    <a:pt x="105" y="1734"/>
                    <a:pt x="455" y="2083"/>
                  </a:cubicBezTo>
                  <a:cubicBezTo>
                    <a:pt x="688" y="2316"/>
                    <a:pt x="1001" y="2440"/>
                    <a:pt x="1318" y="2440"/>
                  </a:cubicBezTo>
                  <a:cubicBezTo>
                    <a:pt x="1475" y="2440"/>
                    <a:pt x="1633" y="2410"/>
                    <a:pt x="1783" y="2348"/>
                  </a:cubicBezTo>
                  <a:cubicBezTo>
                    <a:pt x="2240" y="2158"/>
                    <a:pt x="2536" y="1713"/>
                    <a:pt x="2536" y="1220"/>
                  </a:cubicBezTo>
                  <a:cubicBezTo>
                    <a:pt x="2536" y="546"/>
                    <a:pt x="1991" y="1"/>
                    <a:pt x="13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3881775" y="1487550"/>
              <a:ext cx="29875" cy="29875"/>
            </a:xfrm>
            <a:custGeom>
              <a:avLst/>
              <a:gdLst/>
              <a:ahLst/>
              <a:cxnLst/>
              <a:rect l="l" t="t" r="r" b="b"/>
              <a:pathLst>
                <a:path w="1195" h="1195" extrusionOk="0">
                  <a:moveTo>
                    <a:pt x="596" y="1"/>
                  </a:moveTo>
                  <a:cubicBezTo>
                    <a:pt x="267" y="1"/>
                    <a:pt x="0" y="268"/>
                    <a:pt x="0" y="597"/>
                  </a:cubicBezTo>
                  <a:cubicBezTo>
                    <a:pt x="0" y="926"/>
                    <a:pt x="267" y="1194"/>
                    <a:pt x="596" y="1194"/>
                  </a:cubicBezTo>
                  <a:cubicBezTo>
                    <a:pt x="927" y="1194"/>
                    <a:pt x="1194" y="926"/>
                    <a:pt x="1194" y="597"/>
                  </a:cubicBezTo>
                  <a:cubicBezTo>
                    <a:pt x="1194" y="268"/>
                    <a:pt x="927" y="1"/>
                    <a:pt x="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57;p45">
            <a:extLst>
              <a:ext uri="{FF2B5EF4-FFF2-40B4-BE49-F238E27FC236}">
                <a16:creationId xmlns:a16="http://schemas.microsoft.com/office/drawing/2014/main" id="{7C06FCE7-CA19-2B7C-E4E2-8C7BFE33A2F4}"/>
              </a:ext>
            </a:extLst>
          </p:cNvPr>
          <p:cNvSpPr txBox="1">
            <a:spLocks/>
          </p:cNvSpPr>
          <p:nvPr/>
        </p:nvSpPr>
        <p:spPr>
          <a:xfrm>
            <a:off x="790476" y="4448339"/>
            <a:ext cx="2330700" cy="85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600"/>
              <a:buFont typeface="Catamaran"/>
              <a:buNone/>
              <a:defRPr sz="1600" b="0" i="0" u="none" strike="noStrike" cap="none">
                <a:solidFill>
                  <a:schemeClr val="lt2"/>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9pPr>
          </a:lstStyle>
          <a:p>
            <a:pPr marL="0" indent="0"/>
            <a:r>
              <a:rPr lang="en-US" dirty="0"/>
              <a:t>Classification of massive data stream</a:t>
            </a:r>
          </a:p>
        </p:txBody>
      </p:sp>
      <p:sp>
        <p:nvSpPr>
          <p:cNvPr id="81" name="Google Shape;859;p45">
            <a:extLst>
              <a:ext uri="{FF2B5EF4-FFF2-40B4-BE49-F238E27FC236}">
                <a16:creationId xmlns:a16="http://schemas.microsoft.com/office/drawing/2014/main" id="{C7753F48-0957-B8FF-1FCB-7F3F18625770}"/>
              </a:ext>
            </a:extLst>
          </p:cNvPr>
          <p:cNvSpPr txBox="1">
            <a:spLocks/>
          </p:cNvSpPr>
          <p:nvPr/>
        </p:nvSpPr>
        <p:spPr>
          <a:xfrm>
            <a:off x="3392226" y="4448339"/>
            <a:ext cx="2330700" cy="85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600"/>
              <a:buFont typeface="Catamaran"/>
              <a:buNone/>
              <a:defRPr sz="1600" b="0" i="0" u="none" strike="noStrike" cap="none">
                <a:solidFill>
                  <a:schemeClr val="lt2"/>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9pPr>
          </a:lstStyle>
          <a:p>
            <a:pPr marL="0" indent="0"/>
            <a:r>
              <a:rPr lang="en-US" dirty="0"/>
              <a:t>Real-time classification of Astronomical event </a:t>
            </a:r>
          </a:p>
        </p:txBody>
      </p:sp>
      <p:sp>
        <p:nvSpPr>
          <p:cNvPr id="82" name="Google Shape;861;p45">
            <a:extLst>
              <a:ext uri="{FF2B5EF4-FFF2-40B4-BE49-F238E27FC236}">
                <a16:creationId xmlns:a16="http://schemas.microsoft.com/office/drawing/2014/main" id="{BF40E0B8-6B0C-3B4F-E0DF-C2FC12A6843F}"/>
              </a:ext>
            </a:extLst>
          </p:cNvPr>
          <p:cNvSpPr txBox="1">
            <a:spLocks/>
          </p:cNvSpPr>
          <p:nvPr/>
        </p:nvSpPr>
        <p:spPr>
          <a:xfrm>
            <a:off x="5993976" y="4448339"/>
            <a:ext cx="2330700" cy="85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600"/>
              <a:buFont typeface="Catamaran"/>
              <a:buNone/>
              <a:defRPr sz="1600" b="0" i="0" u="none" strike="noStrike" cap="none">
                <a:solidFill>
                  <a:schemeClr val="lt2"/>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lt2"/>
              </a:buClr>
              <a:buSzPts val="2100"/>
              <a:buFont typeface="Catamaran"/>
              <a:buNone/>
              <a:defRPr sz="2100" b="0" i="0" u="none" strike="noStrike" cap="none">
                <a:solidFill>
                  <a:schemeClr val="lt2"/>
                </a:solidFill>
                <a:latin typeface="Catamaran"/>
                <a:ea typeface="Catamaran"/>
                <a:cs typeface="Catamaran"/>
                <a:sym typeface="Catamaran"/>
              </a:defRPr>
            </a:lvl9pPr>
          </a:lstStyle>
          <a:p>
            <a:pPr marL="0" indent="0"/>
            <a:r>
              <a:rPr lang="en-US" dirty="0"/>
              <a:t>Clustering of massive data collections</a:t>
            </a:r>
          </a:p>
          <a:p>
            <a:pPr marL="0" indent="0"/>
            <a:endParaRPr lang="en-US" dirty="0"/>
          </a:p>
        </p:txBody>
      </p:sp>
      <p:grpSp>
        <p:nvGrpSpPr>
          <p:cNvPr id="116" name="Google Shape;9489;p59">
            <a:extLst>
              <a:ext uri="{FF2B5EF4-FFF2-40B4-BE49-F238E27FC236}">
                <a16:creationId xmlns:a16="http://schemas.microsoft.com/office/drawing/2014/main" id="{4E1CE94E-0B99-1821-D2E0-4DB3EB3070A3}"/>
              </a:ext>
            </a:extLst>
          </p:cNvPr>
          <p:cNvGrpSpPr/>
          <p:nvPr/>
        </p:nvGrpSpPr>
        <p:grpSpPr>
          <a:xfrm>
            <a:off x="4328194" y="3834914"/>
            <a:ext cx="655635" cy="617765"/>
            <a:chOff x="649648" y="271400"/>
            <a:chExt cx="6215377" cy="5455143"/>
          </a:xfrm>
          <a:solidFill>
            <a:srgbClr val="FF0000"/>
          </a:solidFill>
        </p:grpSpPr>
        <p:sp>
          <p:nvSpPr>
            <p:cNvPr id="117" name="Google Shape;9490;p59">
              <a:extLst>
                <a:ext uri="{FF2B5EF4-FFF2-40B4-BE49-F238E27FC236}">
                  <a16:creationId xmlns:a16="http://schemas.microsoft.com/office/drawing/2014/main" id="{EBC0F0A6-0B96-96E4-7D24-3FC9FD6E42D1}"/>
                </a:ext>
              </a:extLst>
            </p:cNvPr>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491;p59">
              <a:extLst>
                <a:ext uri="{FF2B5EF4-FFF2-40B4-BE49-F238E27FC236}">
                  <a16:creationId xmlns:a16="http://schemas.microsoft.com/office/drawing/2014/main" id="{0B98B871-6E3B-0D2A-9511-DFA1C942AA3F}"/>
                </a:ext>
              </a:extLst>
            </p:cNvPr>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492;p59">
              <a:extLst>
                <a:ext uri="{FF2B5EF4-FFF2-40B4-BE49-F238E27FC236}">
                  <a16:creationId xmlns:a16="http://schemas.microsoft.com/office/drawing/2014/main" id="{B57207C9-C8EA-AA8F-A99C-138AB9F7D87B}"/>
                </a:ext>
              </a:extLst>
            </p:cNvPr>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493;p59">
              <a:extLst>
                <a:ext uri="{FF2B5EF4-FFF2-40B4-BE49-F238E27FC236}">
                  <a16:creationId xmlns:a16="http://schemas.microsoft.com/office/drawing/2014/main" id="{16FF5EFB-46F6-133E-2CAA-D9C9677A2F27}"/>
                </a:ext>
              </a:extLst>
            </p:cNvPr>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494;p59">
              <a:extLst>
                <a:ext uri="{FF2B5EF4-FFF2-40B4-BE49-F238E27FC236}">
                  <a16:creationId xmlns:a16="http://schemas.microsoft.com/office/drawing/2014/main" id="{2D66EFAC-4909-1E78-FD4A-F6509B68E356}"/>
                </a:ext>
              </a:extLst>
            </p:cNvPr>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495;p59">
              <a:extLst>
                <a:ext uri="{FF2B5EF4-FFF2-40B4-BE49-F238E27FC236}">
                  <a16:creationId xmlns:a16="http://schemas.microsoft.com/office/drawing/2014/main" id="{DBB32C00-749B-52A5-9D5D-27D244721B40}"/>
                </a:ext>
              </a:extLst>
            </p:cNvPr>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496;p59">
              <a:extLst>
                <a:ext uri="{FF2B5EF4-FFF2-40B4-BE49-F238E27FC236}">
                  <a16:creationId xmlns:a16="http://schemas.microsoft.com/office/drawing/2014/main" id="{71548BF7-EB27-BDE2-22C4-83322C309516}"/>
                </a:ext>
              </a:extLst>
            </p:cNvPr>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497;p59">
              <a:extLst>
                <a:ext uri="{FF2B5EF4-FFF2-40B4-BE49-F238E27FC236}">
                  <a16:creationId xmlns:a16="http://schemas.microsoft.com/office/drawing/2014/main" id="{FD1B851B-701E-2CFE-F7C6-70D6BA150FF4}"/>
                </a:ext>
              </a:extLst>
            </p:cNvPr>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498;p59">
              <a:extLst>
                <a:ext uri="{FF2B5EF4-FFF2-40B4-BE49-F238E27FC236}">
                  <a16:creationId xmlns:a16="http://schemas.microsoft.com/office/drawing/2014/main" id="{BA9AB5B4-2431-72CE-D4CC-9A7E850E8877}"/>
                </a:ext>
              </a:extLst>
            </p:cNvPr>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499;p59">
              <a:extLst>
                <a:ext uri="{FF2B5EF4-FFF2-40B4-BE49-F238E27FC236}">
                  <a16:creationId xmlns:a16="http://schemas.microsoft.com/office/drawing/2014/main" id="{71F0A333-D9C7-34B1-E9A5-66EFA809F4ED}"/>
                </a:ext>
              </a:extLst>
            </p:cNvPr>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500;p59">
              <a:extLst>
                <a:ext uri="{FF2B5EF4-FFF2-40B4-BE49-F238E27FC236}">
                  <a16:creationId xmlns:a16="http://schemas.microsoft.com/office/drawing/2014/main" id="{B855A583-653B-515D-F3B1-1BA6771110E0}"/>
                </a:ext>
              </a:extLst>
            </p:cNvPr>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501;p59">
              <a:extLst>
                <a:ext uri="{FF2B5EF4-FFF2-40B4-BE49-F238E27FC236}">
                  <a16:creationId xmlns:a16="http://schemas.microsoft.com/office/drawing/2014/main" id="{89E468EA-A6C1-FC30-7184-F65847FD8494}"/>
                </a:ext>
              </a:extLst>
            </p:cNvPr>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grpFill/>
            <a:ln w="9525" cap="flat" cmpd="sng">
              <a:solidFill>
                <a:srgbClr val="083A57"/>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9563;p59">
            <a:extLst>
              <a:ext uri="{FF2B5EF4-FFF2-40B4-BE49-F238E27FC236}">
                <a16:creationId xmlns:a16="http://schemas.microsoft.com/office/drawing/2014/main" id="{5DB1494D-8EAF-A61A-9507-0460A5BBB280}"/>
              </a:ext>
            </a:extLst>
          </p:cNvPr>
          <p:cNvGrpSpPr/>
          <p:nvPr/>
        </p:nvGrpSpPr>
        <p:grpSpPr>
          <a:xfrm>
            <a:off x="6962356" y="3843603"/>
            <a:ext cx="666474" cy="592015"/>
            <a:chOff x="5830645" y="1256617"/>
            <a:chExt cx="530340" cy="553040"/>
          </a:xfrm>
        </p:grpSpPr>
        <p:grpSp>
          <p:nvGrpSpPr>
            <p:cNvPr id="130" name="Google Shape;9564;p59">
              <a:extLst>
                <a:ext uri="{FF2B5EF4-FFF2-40B4-BE49-F238E27FC236}">
                  <a16:creationId xmlns:a16="http://schemas.microsoft.com/office/drawing/2014/main" id="{2C2F2301-A6F7-5C9A-3E3A-23160D713CAD}"/>
                </a:ext>
              </a:extLst>
            </p:cNvPr>
            <p:cNvGrpSpPr/>
            <p:nvPr/>
          </p:nvGrpSpPr>
          <p:grpSpPr>
            <a:xfrm>
              <a:off x="5830645" y="1256617"/>
              <a:ext cx="259743" cy="269909"/>
              <a:chOff x="5830645" y="1256617"/>
              <a:chExt cx="259743" cy="269909"/>
            </a:xfrm>
          </p:grpSpPr>
          <p:sp>
            <p:nvSpPr>
              <p:cNvPr id="141" name="Google Shape;9565;p59">
                <a:extLst>
                  <a:ext uri="{FF2B5EF4-FFF2-40B4-BE49-F238E27FC236}">
                    <a16:creationId xmlns:a16="http://schemas.microsoft.com/office/drawing/2014/main" id="{CF1FC179-7981-C430-1206-C2D40500B00D}"/>
                  </a:ext>
                </a:extLst>
              </p:cNvPr>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566;p59">
                <a:extLst>
                  <a:ext uri="{FF2B5EF4-FFF2-40B4-BE49-F238E27FC236}">
                    <a16:creationId xmlns:a16="http://schemas.microsoft.com/office/drawing/2014/main" id="{A3CFB30C-E02A-3B32-F747-5E5CAA2B56F8}"/>
                  </a:ext>
                </a:extLst>
              </p:cNvPr>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9567;p59">
              <a:extLst>
                <a:ext uri="{FF2B5EF4-FFF2-40B4-BE49-F238E27FC236}">
                  <a16:creationId xmlns:a16="http://schemas.microsoft.com/office/drawing/2014/main" id="{AEB9DF2E-2229-73EC-5E74-2A4E2FAB568C}"/>
                </a:ext>
              </a:extLst>
            </p:cNvPr>
            <p:cNvGrpSpPr/>
            <p:nvPr/>
          </p:nvGrpSpPr>
          <p:grpSpPr>
            <a:xfrm>
              <a:off x="6101293" y="1256617"/>
              <a:ext cx="259692" cy="269909"/>
              <a:chOff x="6101293" y="1256617"/>
              <a:chExt cx="259692" cy="269909"/>
            </a:xfrm>
          </p:grpSpPr>
          <p:sp>
            <p:nvSpPr>
              <p:cNvPr id="139" name="Google Shape;9568;p59">
                <a:extLst>
                  <a:ext uri="{FF2B5EF4-FFF2-40B4-BE49-F238E27FC236}">
                    <a16:creationId xmlns:a16="http://schemas.microsoft.com/office/drawing/2014/main" id="{F7DB1A62-54D0-4C0E-5356-18D869C376A8}"/>
                  </a:ext>
                </a:extLst>
              </p:cNvPr>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569;p59">
                <a:extLst>
                  <a:ext uri="{FF2B5EF4-FFF2-40B4-BE49-F238E27FC236}">
                    <a16:creationId xmlns:a16="http://schemas.microsoft.com/office/drawing/2014/main" id="{70508D10-894B-752B-875F-3A549B13012C}"/>
                  </a:ext>
                </a:extLst>
              </p:cNvPr>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9570;p59">
              <a:extLst>
                <a:ext uri="{FF2B5EF4-FFF2-40B4-BE49-F238E27FC236}">
                  <a16:creationId xmlns:a16="http://schemas.microsoft.com/office/drawing/2014/main" id="{CF8E3454-B1C3-8E00-EE08-70232E06B732}"/>
                </a:ext>
              </a:extLst>
            </p:cNvPr>
            <p:cNvGrpSpPr/>
            <p:nvPr/>
          </p:nvGrpSpPr>
          <p:grpSpPr>
            <a:xfrm>
              <a:off x="5830645" y="1539749"/>
              <a:ext cx="259692" cy="269909"/>
              <a:chOff x="5830645" y="1539749"/>
              <a:chExt cx="259692" cy="269909"/>
            </a:xfrm>
          </p:grpSpPr>
          <p:sp>
            <p:nvSpPr>
              <p:cNvPr id="137" name="Google Shape;9571;p59">
                <a:extLst>
                  <a:ext uri="{FF2B5EF4-FFF2-40B4-BE49-F238E27FC236}">
                    <a16:creationId xmlns:a16="http://schemas.microsoft.com/office/drawing/2014/main" id="{27C112BF-F587-B206-333E-7405850143ED}"/>
                  </a:ext>
                </a:extLst>
              </p:cNvPr>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572;p59">
                <a:extLst>
                  <a:ext uri="{FF2B5EF4-FFF2-40B4-BE49-F238E27FC236}">
                    <a16:creationId xmlns:a16="http://schemas.microsoft.com/office/drawing/2014/main" id="{A0550596-B43D-ADFA-C922-7E3159FEC247}"/>
                  </a:ext>
                </a:extLst>
              </p:cNvPr>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9573;p59">
              <a:extLst>
                <a:ext uri="{FF2B5EF4-FFF2-40B4-BE49-F238E27FC236}">
                  <a16:creationId xmlns:a16="http://schemas.microsoft.com/office/drawing/2014/main" id="{1EEC8FEF-DA31-78FE-B408-542743333E41}"/>
                </a:ext>
              </a:extLst>
            </p:cNvPr>
            <p:cNvGrpSpPr/>
            <p:nvPr/>
          </p:nvGrpSpPr>
          <p:grpSpPr>
            <a:xfrm>
              <a:off x="6101293" y="1539749"/>
              <a:ext cx="259692" cy="269909"/>
              <a:chOff x="6101293" y="1539749"/>
              <a:chExt cx="259692" cy="269909"/>
            </a:xfrm>
          </p:grpSpPr>
          <p:sp>
            <p:nvSpPr>
              <p:cNvPr id="135" name="Google Shape;9574;p59">
                <a:extLst>
                  <a:ext uri="{FF2B5EF4-FFF2-40B4-BE49-F238E27FC236}">
                    <a16:creationId xmlns:a16="http://schemas.microsoft.com/office/drawing/2014/main" id="{183C0456-7314-3E95-31B5-D52B4770B12E}"/>
                  </a:ext>
                </a:extLst>
              </p:cNvPr>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575;p59">
                <a:extLst>
                  <a:ext uri="{FF2B5EF4-FFF2-40B4-BE49-F238E27FC236}">
                    <a16:creationId xmlns:a16="http://schemas.microsoft.com/office/drawing/2014/main" id="{8E684BC6-FCFD-2133-C717-39E7F774043A}"/>
                  </a:ext>
                </a:extLst>
              </p:cNvPr>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9576;p59">
              <a:extLst>
                <a:ext uri="{FF2B5EF4-FFF2-40B4-BE49-F238E27FC236}">
                  <a16:creationId xmlns:a16="http://schemas.microsoft.com/office/drawing/2014/main" id="{E0CD50DC-8D5D-BEF5-079E-65A68728155D}"/>
                </a:ext>
              </a:extLst>
            </p:cNvPr>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9577;p59">
            <a:extLst>
              <a:ext uri="{FF2B5EF4-FFF2-40B4-BE49-F238E27FC236}">
                <a16:creationId xmlns:a16="http://schemas.microsoft.com/office/drawing/2014/main" id="{0BCFF8F5-1C29-D579-C19D-52BBFED7456F}"/>
              </a:ext>
            </a:extLst>
          </p:cNvPr>
          <p:cNvGrpSpPr/>
          <p:nvPr/>
        </p:nvGrpSpPr>
        <p:grpSpPr>
          <a:xfrm>
            <a:off x="1283142" y="3893990"/>
            <a:ext cx="1257213" cy="570571"/>
            <a:chOff x="732422" y="2990152"/>
            <a:chExt cx="1337773" cy="572102"/>
          </a:xfrm>
        </p:grpSpPr>
        <p:sp>
          <p:nvSpPr>
            <p:cNvPr id="144" name="Google Shape;9578;p59">
              <a:extLst>
                <a:ext uri="{FF2B5EF4-FFF2-40B4-BE49-F238E27FC236}">
                  <a16:creationId xmlns:a16="http://schemas.microsoft.com/office/drawing/2014/main" id="{8A40AC62-8E92-4805-A880-978435F963F3}"/>
                </a:ext>
              </a:extLst>
            </p:cNvPr>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579;p59">
              <a:extLst>
                <a:ext uri="{FF2B5EF4-FFF2-40B4-BE49-F238E27FC236}">
                  <a16:creationId xmlns:a16="http://schemas.microsoft.com/office/drawing/2014/main" id="{DA6F950C-1280-E20F-166C-F5D452907DF5}"/>
                </a:ext>
              </a:extLst>
            </p:cNvPr>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580;p59">
              <a:extLst>
                <a:ext uri="{FF2B5EF4-FFF2-40B4-BE49-F238E27FC236}">
                  <a16:creationId xmlns:a16="http://schemas.microsoft.com/office/drawing/2014/main" id="{0B80C6A8-135B-D098-220C-31908ADC7DDB}"/>
                </a:ext>
              </a:extLst>
            </p:cNvPr>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581;p59">
              <a:extLst>
                <a:ext uri="{FF2B5EF4-FFF2-40B4-BE49-F238E27FC236}">
                  <a16:creationId xmlns:a16="http://schemas.microsoft.com/office/drawing/2014/main" id="{2D73B94C-8D1A-1247-91C8-7B36F3F25173}"/>
                </a:ext>
              </a:extLst>
            </p:cNvPr>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582;p59">
              <a:extLst>
                <a:ext uri="{FF2B5EF4-FFF2-40B4-BE49-F238E27FC236}">
                  <a16:creationId xmlns:a16="http://schemas.microsoft.com/office/drawing/2014/main" id="{3668C218-6D3B-D313-A337-55DAB4C2A61E}"/>
                </a:ext>
              </a:extLst>
            </p:cNvPr>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583;p59">
              <a:extLst>
                <a:ext uri="{FF2B5EF4-FFF2-40B4-BE49-F238E27FC236}">
                  <a16:creationId xmlns:a16="http://schemas.microsoft.com/office/drawing/2014/main" id="{226FD132-1629-F2D4-C60B-442E6CDA4746}"/>
                </a:ext>
              </a:extLst>
            </p:cNvPr>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083A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1545151"/>
      </p:ext>
    </p:extLst>
  </p:cSld>
  <p:clrMapOvr>
    <a:masterClrMapping/>
  </p:clrMapOvr>
</p:sld>
</file>

<file path=ppt/theme/theme1.xml><?xml version="1.0" encoding="utf-8"?>
<a:theme xmlns:a="http://schemas.openxmlformats.org/drawingml/2006/main" name="Doodle Astronomy Lesson by Slidesgo">
  <a:themeElements>
    <a:clrScheme name="Simple Light">
      <a:dk1>
        <a:srgbClr val="000000"/>
      </a:dk1>
      <a:lt1>
        <a:srgbClr val="FFFFFF"/>
      </a:lt1>
      <a:dk2>
        <a:srgbClr val="E5E5E5"/>
      </a:dk2>
      <a:lt2>
        <a:srgbClr val="0A3A58"/>
      </a:lt2>
      <a:accent1>
        <a:srgbClr val="FFFFFF"/>
      </a:accent1>
      <a:accent2>
        <a:srgbClr val="DCF3F9"/>
      </a:accent2>
      <a:accent3>
        <a:srgbClr val="B3E2F4"/>
      </a:accent3>
      <a:accent4>
        <a:srgbClr val="95CFE5"/>
      </a:accent4>
      <a:accent5>
        <a:srgbClr val="7DB4D0"/>
      </a:accent5>
      <a:accent6>
        <a:srgbClr val="0A3A58"/>
      </a:accent6>
      <a:hlink>
        <a:srgbClr val="0A3A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50316</TotalTime>
  <Words>3628</Words>
  <Application>Microsoft Macintosh PowerPoint</Application>
  <PresentationFormat>On-screen Show (16:9)</PresentationFormat>
  <Paragraphs>259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Catamaran</vt:lpstr>
      <vt:lpstr>Arial</vt:lpstr>
      <vt:lpstr>Love Ya Like A Sister</vt:lpstr>
      <vt:lpstr>Georgia</vt:lpstr>
      <vt:lpstr>Doodle Astronomy Lesson by Slidesgo</vt:lpstr>
      <vt:lpstr>Astronomical Data</vt:lpstr>
      <vt:lpstr>Outline</vt:lpstr>
      <vt:lpstr>Astronomy</vt:lpstr>
      <vt:lpstr>Observatories</vt:lpstr>
      <vt:lpstr>Observatories per electromagnetic spectrum</vt:lpstr>
      <vt:lpstr>3 V’s</vt:lpstr>
      <vt:lpstr>3 Vs</vt:lpstr>
      <vt:lpstr>3 V’s</vt:lpstr>
      <vt:lpstr>Key astronomy problems</vt:lpstr>
      <vt:lpstr>Key astronomy problems</vt:lpstr>
      <vt:lpstr>Features of Scientific Data</vt:lpstr>
      <vt:lpstr>Astronomy Data Type</vt:lpstr>
      <vt:lpstr>Kepler Data Pipeline</vt:lpstr>
      <vt:lpstr>Data Catalogue or Archive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Astronomical Data</dc:title>
  <cp:lastModifiedBy>Ridwan Jalali</cp:lastModifiedBy>
  <cp:revision>31</cp:revision>
  <dcterms:modified xsi:type="dcterms:W3CDTF">2022-08-26T13:36:38Z</dcterms:modified>
</cp:coreProperties>
</file>