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5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41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654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31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00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99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3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85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0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28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1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85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5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5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12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Manual Book TPP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Tempat Pendaftaran Pasien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06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09285" cy="719528"/>
          </a:xfrm>
        </p:spPr>
        <p:txBody>
          <a:bodyPr>
            <a:normAutofit/>
          </a:bodyPr>
          <a:lstStyle/>
          <a:p>
            <a:r>
              <a:rPr lang="id-ID" dirty="0" smtClean="0"/>
              <a:t>TAB Input Rekam Medis </a:t>
            </a:r>
            <a:r>
              <a:rPr lang="id-ID" dirty="0" smtClean="0"/>
              <a:t>[Alat Kesehatan]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3" y="1370585"/>
            <a:ext cx="8357173" cy="41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41233" cy="644577"/>
          </a:xfrm>
        </p:spPr>
        <p:txBody>
          <a:bodyPr/>
          <a:lstStyle/>
          <a:p>
            <a:r>
              <a:rPr lang="id-ID" dirty="0" smtClean="0"/>
              <a:t>TAB KAMAR (Mutasi Kamar)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49" y="1036327"/>
            <a:ext cx="4389341" cy="3145929"/>
          </a:xfrm>
        </p:spPr>
        <p:txBody>
          <a:bodyPr/>
          <a:lstStyle/>
          <a:p>
            <a:r>
              <a:rPr lang="id-ID" dirty="0" smtClean="0"/>
              <a:t>Berfungsi untuk reservasi dan atau mutasi kamar pasien,</a:t>
            </a:r>
          </a:p>
          <a:p>
            <a:pPr lvl="1"/>
            <a:r>
              <a:rPr lang="id-ID" dirty="0" smtClean="0"/>
              <a:t>Adapun menu-menu yang berkaitan dengan kamar antara lain: </a:t>
            </a:r>
          </a:p>
          <a:p>
            <a:pPr lvl="1"/>
            <a:r>
              <a:rPr lang="id-ID" dirty="0" smtClean="0"/>
              <a:t>Info Kamar dan</a:t>
            </a:r>
          </a:p>
          <a:p>
            <a:pPr lvl="1"/>
            <a:r>
              <a:rPr lang="id-ID" dirty="0" smtClean="0"/>
              <a:t>Data Kamar </a:t>
            </a:r>
          </a:p>
          <a:p>
            <a:pPr lvl="1"/>
            <a:r>
              <a:rPr lang="id-ID" dirty="0" smtClean="0"/>
              <a:t>Posisi menunya ditampilkan pada gambar dibawah: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644577"/>
            <a:ext cx="7486650" cy="306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99" y="4182256"/>
            <a:ext cx="10971487" cy="17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81666" cy="839449"/>
          </a:xfrm>
        </p:spPr>
        <p:txBody>
          <a:bodyPr/>
          <a:lstStyle/>
          <a:p>
            <a:r>
              <a:rPr lang="id-ID" dirty="0" smtClean="0"/>
              <a:t>TAB PERMINTAAN LAB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450"/>
            <a:ext cx="5291528" cy="2338466"/>
          </a:xfrm>
        </p:spPr>
        <p:txBody>
          <a:bodyPr/>
          <a:lstStyle/>
          <a:p>
            <a:r>
              <a:rPr lang="id-ID" dirty="0" smtClean="0"/>
              <a:t>Alur Pemeriksaan Laboratorium :</a:t>
            </a:r>
          </a:p>
          <a:p>
            <a:pPr lvl="1"/>
            <a:r>
              <a:rPr lang="id-ID" dirty="0" smtClean="0"/>
              <a:t>Dokter Melakukan Permintaan Lab,</a:t>
            </a:r>
          </a:p>
          <a:p>
            <a:pPr lvl="1"/>
            <a:r>
              <a:rPr lang="id-ID" dirty="0" smtClean="0"/>
              <a:t>Data permintaan Lab akan masuk ke Billing</a:t>
            </a:r>
          </a:p>
          <a:p>
            <a:pPr lvl="1"/>
            <a:r>
              <a:rPr lang="id-ID" dirty="0" smtClean="0"/>
              <a:t>Setelah pasien membayar di biling, </a:t>
            </a:r>
          </a:p>
          <a:p>
            <a:pPr lvl="1"/>
            <a:r>
              <a:rPr lang="id-ID" dirty="0" smtClean="0"/>
              <a:t>Form isian hasil Lab akan tampil pada TAB “Hasil Lab”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666" y="419724"/>
            <a:ext cx="6372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36302" cy="779489"/>
          </a:xfrm>
        </p:spPr>
        <p:txBody>
          <a:bodyPr>
            <a:normAutofit/>
          </a:bodyPr>
          <a:lstStyle/>
          <a:p>
            <a:r>
              <a:rPr lang="id-ID" dirty="0" smtClean="0"/>
              <a:t>Alur TPP [Data Pasien 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98" y="779489"/>
            <a:ext cx="8596668" cy="3880773"/>
          </a:xfrm>
        </p:spPr>
        <p:txBody>
          <a:bodyPr>
            <a:normAutofit/>
          </a:bodyPr>
          <a:lstStyle/>
          <a:p>
            <a:r>
              <a:rPr lang="id-ID" dirty="0" smtClean="0"/>
              <a:t>User melakukan Login menggunakan username:  tpp , password : 123456 (contoh saja)</a:t>
            </a:r>
          </a:p>
          <a:p>
            <a:r>
              <a:rPr lang="id-ID" dirty="0" smtClean="0"/>
              <a:t>Jika berhasil login akan tampil beranda TPP seperti berikut 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36" y="1855173"/>
            <a:ext cx="6638012" cy="31006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2698" y="5251327"/>
            <a:ext cx="8596668" cy="161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Pada Menu Master Pasien Terdapat sub-menu Data Pasien, yang berisi data pasien secara keseluruhan.  </a:t>
            </a:r>
          </a:p>
          <a:p>
            <a:r>
              <a:rPr lang="id-ID" dirty="0" smtClean="0"/>
              <a:t>Berikut tampilan data pasien (Gambar slide 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621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5298" cy="704538"/>
          </a:xfrm>
        </p:spPr>
        <p:txBody>
          <a:bodyPr>
            <a:normAutofit/>
          </a:bodyPr>
          <a:lstStyle/>
          <a:p>
            <a:r>
              <a:rPr lang="id-ID" dirty="0" smtClean="0"/>
              <a:t>TPP [Data Pasien]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2" y="704538"/>
            <a:ext cx="6280879" cy="4182255"/>
          </a:xfrm>
        </p:spPr>
        <p:txBody>
          <a:bodyPr>
            <a:normAutofit/>
          </a:bodyPr>
          <a:lstStyle/>
          <a:p>
            <a:r>
              <a:rPr lang="id-ID" dirty="0" smtClean="0"/>
              <a:t>Gambar disamping adalah tabel data pasien, terdapat beberapa tombol antara lain:</a:t>
            </a:r>
          </a:p>
          <a:p>
            <a:pPr lvl="1"/>
            <a:r>
              <a:rPr lang="id-ID" b="1" dirty="0" smtClean="0"/>
              <a:t>Tambah Pasien: </a:t>
            </a:r>
            <a:r>
              <a:rPr lang="id-ID" dirty="0" smtClean="0"/>
              <a:t>untuk menambah data pasien baru</a:t>
            </a:r>
          </a:p>
          <a:p>
            <a:pPr lvl="1"/>
            <a:r>
              <a:rPr lang="id-ID" b="1" dirty="0" smtClean="0"/>
              <a:t>Edit : </a:t>
            </a:r>
            <a:r>
              <a:rPr lang="id-ID" dirty="0" smtClean="0"/>
              <a:t>Untuk melakukan perubahan Data</a:t>
            </a:r>
          </a:p>
          <a:p>
            <a:pPr lvl="1"/>
            <a:r>
              <a:rPr lang="id-ID" b="1" dirty="0" smtClean="0"/>
              <a:t>Hapus : </a:t>
            </a:r>
            <a:r>
              <a:rPr lang="id-ID" dirty="0" smtClean="0"/>
              <a:t>untuk menghapus Data</a:t>
            </a:r>
          </a:p>
          <a:p>
            <a:pPr lvl="1"/>
            <a:r>
              <a:rPr lang="id-ID" b="1" dirty="0" smtClean="0"/>
              <a:t>Data Kunjungan: </a:t>
            </a:r>
            <a:r>
              <a:rPr lang="id-ID" dirty="0" smtClean="0"/>
              <a:t>Untuk melakukan registrasi kunjungan ke poli/layanan tertentu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24" y="1978702"/>
            <a:ext cx="5877676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65692" cy="914400"/>
          </a:xfrm>
        </p:spPr>
        <p:txBody>
          <a:bodyPr/>
          <a:lstStyle/>
          <a:p>
            <a:r>
              <a:rPr lang="id-ID" dirty="0" smtClean="0"/>
              <a:t>Registrasi Kunjungan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9468"/>
            <a:ext cx="4813169" cy="3953031"/>
          </a:xfrm>
        </p:spPr>
        <p:txBody>
          <a:bodyPr/>
          <a:lstStyle/>
          <a:p>
            <a:r>
              <a:rPr lang="id-ID" dirty="0" smtClean="0"/>
              <a:t>Setelah Memilih data kunjungan pada tabel “Data Pasien”, maka akan tampil  form reistrasi kunjungan seperti gambar disamping.</a:t>
            </a:r>
          </a:p>
          <a:p>
            <a:r>
              <a:rPr lang="id-ID" b="1" dirty="0" smtClean="0"/>
              <a:t>Apabila </a:t>
            </a:r>
            <a:r>
              <a:rPr lang="id-ID" dirty="0" smtClean="0"/>
              <a:t>memilih Unit Layanan tertentu, maka secara otomatis akan tampil nama dokter yang bertugas pada Unit yang dipilih.</a:t>
            </a:r>
          </a:p>
          <a:p>
            <a:r>
              <a:rPr lang="id-ID" b="1" dirty="0" smtClean="0"/>
              <a:t>Setelah </a:t>
            </a:r>
            <a:r>
              <a:rPr lang="id-ID" dirty="0" smtClean="0"/>
              <a:t>form tersebut dilengkapi dan disimpan, maka pasien tersebut sudah masuk dalam daftar antrian pemeriksaan. Dan datanya akan tersimpan pada “DATA KUNJUNGAN”. 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05" y="0"/>
            <a:ext cx="5396460" cy="3393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89" y="3305718"/>
            <a:ext cx="5184411" cy="35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40052" cy="689548"/>
          </a:xfrm>
        </p:spPr>
        <p:txBody>
          <a:bodyPr/>
          <a:lstStyle/>
          <a:p>
            <a:r>
              <a:rPr lang="id-ID" dirty="0" smtClean="0"/>
              <a:t>PEMERIKSAAN [bagian I]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6406"/>
            <a:ext cx="8596668" cy="3880773"/>
          </a:xfrm>
        </p:spPr>
        <p:txBody>
          <a:bodyPr>
            <a:normAutofit/>
          </a:bodyPr>
          <a:lstStyle/>
          <a:p>
            <a:r>
              <a:rPr lang="id-ID" dirty="0" smtClean="0"/>
              <a:t>Untuk melakukan pemeriksaan Rekam Medis, dengan mengklik </a:t>
            </a:r>
            <a:r>
              <a:rPr lang="id-ID" b="1" dirty="0" smtClean="0"/>
              <a:t>KUNJUNGAN </a:t>
            </a:r>
            <a:r>
              <a:rPr lang="id-ID" dirty="0" smtClean="0"/>
              <a:t> pada tabel data kunjungan. </a:t>
            </a:r>
          </a:p>
          <a:p>
            <a:r>
              <a:rPr lang="id-ID" dirty="0" smtClean="0"/>
              <a:t>Tombol”nya antara lain :</a:t>
            </a:r>
          </a:p>
          <a:p>
            <a:pPr lvl="1"/>
            <a:r>
              <a:rPr lang="id-ID" b="1" dirty="0" smtClean="0"/>
              <a:t>Rujuk Poli : </a:t>
            </a:r>
            <a:r>
              <a:rPr lang="id-ID" dirty="0" smtClean="0"/>
              <a:t>Untuk merujuk pasien ke poli lain</a:t>
            </a:r>
          </a:p>
          <a:p>
            <a:pPr lvl="1"/>
            <a:r>
              <a:rPr lang="id-ID" b="1" dirty="0" smtClean="0"/>
              <a:t>Farmasi : </a:t>
            </a:r>
            <a:r>
              <a:rPr lang="id-ID" dirty="0" smtClean="0"/>
              <a:t>untuk melihat resep obat pasien</a:t>
            </a:r>
          </a:p>
          <a:p>
            <a:pPr lvl="1"/>
            <a:r>
              <a:rPr lang="id-ID" b="1" dirty="0" smtClean="0"/>
              <a:t>Buka Data Billing : </a:t>
            </a:r>
            <a:r>
              <a:rPr lang="id-ID" dirty="0" smtClean="0"/>
              <a:t>untuk melihat billing</a:t>
            </a:r>
          </a:p>
          <a:p>
            <a:pPr lvl="1"/>
            <a:r>
              <a:rPr lang="id-ID" b="1" dirty="0" smtClean="0"/>
              <a:t>Buka data rekam medis : </a:t>
            </a:r>
            <a:r>
              <a:rPr lang="id-ID" dirty="0" smtClean="0"/>
              <a:t>Form untuk pemeriksaan pasien</a:t>
            </a:r>
          </a:p>
          <a:p>
            <a:pPr lvl="1"/>
            <a:r>
              <a:rPr lang="id-ID" b="1" dirty="0" smtClean="0"/>
              <a:t>Gelang Label : </a:t>
            </a:r>
            <a:r>
              <a:rPr lang="id-ID" dirty="0" smtClean="0"/>
              <a:t>untuk cetak gelang</a:t>
            </a:r>
          </a:p>
          <a:p>
            <a:pPr lvl="1"/>
            <a:r>
              <a:rPr lang="id-ID" b="1" dirty="0" smtClean="0"/>
              <a:t>Form IGD,Form Rawat Inap,Form Identitas pasien</a:t>
            </a:r>
          </a:p>
          <a:p>
            <a:pPr lvl="1"/>
            <a:r>
              <a:rPr lang="id-ID" b="1" dirty="0" smtClean="0"/>
              <a:t>Dan Hapus Kunjungan</a:t>
            </a:r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51" y="1386424"/>
            <a:ext cx="6021549" cy="36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45574" cy="704538"/>
          </a:xfrm>
        </p:spPr>
        <p:txBody>
          <a:bodyPr/>
          <a:lstStyle/>
          <a:p>
            <a:r>
              <a:rPr lang="id-ID" dirty="0" smtClean="0"/>
              <a:t>Pemeriksaan [bagian II]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4498"/>
            <a:ext cx="5878481" cy="3880773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Setelah mengklik tombol </a:t>
            </a:r>
            <a:r>
              <a:rPr lang="id-ID" b="1" dirty="0" smtClean="0"/>
              <a:t>Buka Rekam Medis (slide 5) </a:t>
            </a:r>
            <a:r>
              <a:rPr lang="id-ID" dirty="0" smtClean="0"/>
              <a:t>akan tampil gambar disamping.</a:t>
            </a:r>
          </a:p>
          <a:p>
            <a:r>
              <a:rPr lang="id-ID" dirty="0" smtClean="0"/>
              <a:t>Untuk efisiensi ruang, fitur-fiturnya dibagi menjadi beberapa TAB anatara lain	:</a:t>
            </a:r>
          </a:p>
          <a:p>
            <a:pPr lvl="1"/>
            <a:r>
              <a:rPr lang="id-ID" dirty="0" smtClean="0"/>
              <a:t>Input Rekam Medis</a:t>
            </a:r>
          </a:p>
          <a:p>
            <a:pPr lvl="1"/>
            <a:r>
              <a:rPr lang="id-ID" dirty="0" smtClean="0"/>
              <a:t>Resep Obat</a:t>
            </a:r>
          </a:p>
          <a:p>
            <a:pPr lvl="1"/>
            <a:r>
              <a:rPr lang="id-ID" dirty="0" smtClean="0"/>
              <a:t>Hasil Radiologi</a:t>
            </a:r>
          </a:p>
          <a:p>
            <a:pPr lvl="1"/>
            <a:r>
              <a:rPr lang="id-ID" dirty="0" smtClean="0"/>
              <a:t>Hasil Lab</a:t>
            </a:r>
          </a:p>
          <a:p>
            <a:pPr lvl="1"/>
            <a:r>
              <a:rPr lang="id-ID" dirty="0" smtClean="0"/>
              <a:t>Kamar</a:t>
            </a:r>
          </a:p>
          <a:p>
            <a:pPr lvl="1"/>
            <a:r>
              <a:rPr lang="id-ID" dirty="0" smtClean="0"/>
              <a:t>Permintaan Lab</a:t>
            </a:r>
          </a:p>
          <a:p>
            <a:pPr lvl="1"/>
            <a:r>
              <a:rPr lang="id-ID" dirty="0" smtClean="0"/>
              <a:t>Permintaan Radiologi</a:t>
            </a:r>
          </a:p>
          <a:p>
            <a:r>
              <a:rPr lang="id-ID" dirty="0" smtClean="0"/>
              <a:t>Akan diterangkan secara terperinci pada slide selanjutnya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29" y="344774"/>
            <a:ext cx="6539071" cy="47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248931" cy="85443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TAB Input Rekam Medis [Pemeriksaan ICD 10]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1376"/>
            <a:ext cx="5066675" cy="1991687"/>
          </a:xfrm>
        </p:spPr>
        <p:txBody>
          <a:bodyPr/>
          <a:lstStyle/>
          <a:p>
            <a:r>
              <a:rPr lang="id-ID" dirty="0" smtClean="0"/>
              <a:t>Input Rekam Medis terdiri dari :</a:t>
            </a:r>
          </a:p>
          <a:p>
            <a:pPr lvl="1"/>
            <a:r>
              <a:rPr lang="id-ID" dirty="0" smtClean="0"/>
              <a:t>Pemeriksaan ICD 10</a:t>
            </a:r>
          </a:p>
          <a:p>
            <a:pPr lvl="1"/>
            <a:r>
              <a:rPr lang="id-ID" dirty="0" smtClean="0"/>
              <a:t>Diagnosa Sekunder</a:t>
            </a:r>
          </a:p>
          <a:p>
            <a:pPr lvl="1"/>
            <a:r>
              <a:rPr lang="id-ID" dirty="0" smtClean="0"/>
              <a:t>Tindakan</a:t>
            </a:r>
          </a:p>
          <a:p>
            <a:pPr lvl="1"/>
            <a:r>
              <a:rPr lang="id-ID" dirty="0" smtClean="0"/>
              <a:t>Alat Kesehatan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201220"/>
            <a:ext cx="7334250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5338" y="886426"/>
            <a:ext cx="36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TABLE HASIL PEMERIKSAAN ICD 10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322" y="3354924"/>
            <a:ext cx="6585678" cy="3503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6378" y="2953063"/>
            <a:ext cx="648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Form Pemeriksaan ICD 10 [setelah klik tombol Tambah Form]</a:t>
            </a:r>
            <a:endParaRPr lang="id-ID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8249" y="1514007"/>
            <a:ext cx="2398426" cy="14390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9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09285" cy="71952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TAB Input Rekam Medis </a:t>
            </a:r>
            <a:r>
              <a:rPr lang="id-ID" dirty="0" smtClean="0"/>
              <a:t>[Diagnosa Sekunder]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2" y="1057190"/>
            <a:ext cx="7629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09285" cy="719528"/>
          </a:xfrm>
        </p:spPr>
        <p:txBody>
          <a:bodyPr>
            <a:normAutofit/>
          </a:bodyPr>
          <a:lstStyle/>
          <a:p>
            <a:r>
              <a:rPr lang="id-ID" dirty="0" smtClean="0"/>
              <a:t>TAB Input Rekam Medis </a:t>
            </a:r>
            <a:r>
              <a:rPr lang="id-ID" dirty="0" smtClean="0"/>
              <a:t>[Tindakan ICD 9]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6" y="1803894"/>
            <a:ext cx="8439541" cy="40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4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415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Manual Book TPP</vt:lpstr>
      <vt:lpstr>Alur TPP [Data Pasien ]</vt:lpstr>
      <vt:lpstr>TPP [Data Pasien]</vt:lpstr>
      <vt:lpstr>Registrasi Kunjungan</vt:lpstr>
      <vt:lpstr>PEMERIKSAAN [bagian I]</vt:lpstr>
      <vt:lpstr>Pemeriksaan [bagian II]</vt:lpstr>
      <vt:lpstr>TAB Input Rekam Medis [Pemeriksaan ICD 10]</vt:lpstr>
      <vt:lpstr>TAB Input Rekam Medis [Diagnosa Sekunder]</vt:lpstr>
      <vt:lpstr>TAB Input Rekam Medis [Tindakan ICD 9]</vt:lpstr>
      <vt:lpstr>TAB Input Rekam Medis [Alat Kesehatan]</vt:lpstr>
      <vt:lpstr>TAB KAMAR (Mutasi Kamar)</vt:lpstr>
      <vt:lpstr>TAB PERMINTAAN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Book TPP</dc:title>
  <dc:creator>user</dc:creator>
  <cp:lastModifiedBy>user</cp:lastModifiedBy>
  <cp:revision>30</cp:revision>
  <dcterms:created xsi:type="dcterms:W3CDTF">2020-10-30T17:08:49Z</dcterms:created>
  <dcterms:modified xsi:type="dcterms:W3CDTF">2020-10-31T04:27:51Z</dcterms:modified>
</cp:coreProperties>
</file>