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1"/>
    <a:srgbClr val="33373C"/>
    <a:srgbClr val="CF7133"/>
    <a:srgbClr val="000000"/>
    <a:srgbClr val="6F6F6F"/>
    <a:srgbClr val="7209B7"/>
    <a:srgbClr val="001845"/>
    <a:srgbClr val="0081A7"/>
    <a:srgbClr val="9E2A2B"/>
    <a:srgbClr val="02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AliTech</a:t>
            </a:r>
            <a:r>
              <a:rPr lang="en-US" dirty="0"/>
              <a:t>-ERP System  (</a:t>
            </a:r>
            <a:r>
              <a:rPr lang="en-US" b="1" dirty="0"/>
              <a:t>Wireframe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7903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copyrights reserved to </a:t>
            </a:r>
            <a:r>
              <a:rPr lang="en-US" dirty="0" err="1"/>
              <a:t>AliTech</a:t>
            </a:r>
            <a:r>
              <a:rPr lang="en-US" dirty="0"/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4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5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Procurment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25121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8375453"/>
                  </p:ext>
                </p:extLst>
              </p:nvPr>
            </p:nvGraphicFramePr>
            <p:xfrm>
              <a:off x="-17678400" y="1719572"/>
              <a:ext cx="3048000" cy="1714500"/>
            </p:xfrm>
            <a:graphic>
              <a:graphicData uri="http://schemas.microsoft.com/office/powerpoint/2016/slidezoom">
                <pslz:sldZm>
                  <pslz:sldZmObj sldId="256" cId="3378980429">
                    <pslz:zmPr id="{C933C289-0AA4-4475-9F85-0C6373348AC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678400" y="17195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 to </a:t>
            </a:r>
            <a:r>
              <a:rPr lang="en-US" sz="1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AliTech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-ERP System  (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Wireframe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337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63717"/>
            <a:ext cx="12192000" cy="57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F7133"/>
                </a:solidFill>
              </a:rPr>
              <a:t>All copyrights reserved to </a:t>
            </a:r>
            <a:r>
              <a:rPr lang="en-US" sz="1400" dirty="0" err="1">
                <a:solidFill>
                  <a:srgbClr val="CF7133"/>
                </a:solidFill>
              </a:rPr>
              <a:t>AliTech</a:t>
            </a:r>
            <a:r>
              <a:rPr lang="en-US" sz="1400" dirty="0">
                <a:solidFill>
                  <a:srgbClr val="CF7133"/>
                </a:solidFill>
              </a:rPr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3" y="3708146"/>
            <a:ext cx="2518047" cy="2334246"/>
          </a:xfrm>
          <a:prstGeom prst="rect">
            <a:avLst/>
          </a:prstGeom>
          <a:solidFill>
            <a:srgbClr val="7209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4" y="1245239"/>
            <a:ext cx="2518047" cy="2334246"/>
          </a:xfrm>
          <a:prstGeom prst="rect">
            <a:avLst/>
          </a:prstGeom>
          <a:solidFill>
            <a:srgbClr val="0096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  <a:solidFill>
            <a:srgbClr val="9E2A2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HR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50392" y="3708146"/>
            <a:ext cx="2518047" cy="2334246"/>
          </a:xfrm>
          <a:prstGeom prst="rect">
            <a:avLst/>
          </a:prstGeom>
          <a:solidFill>
            <a:srgbClr val="0081A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F0C8-25E1-4D6E-8270-45D15FEDD6EE}"/>
              </a:ext>
            </a:extLst>
          </p:cNvPr>
          <p:cNvSpPr/>
          <p:nvPr/>
        </p:nvSpPr>
        <p:spPr>
          <a:xfrm>
            <a:off x="2778423" y="3708146"/>
            <a:ext cx="2518047" cy="2334246"/>
          </a:xfrm>
          <a:prstGeom prst="rect">
            <a:avLst/>
          </a:prstGeom>
          <a:solidFill>
            <a:srgbClr val="7209B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Financial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204DE-E797-4474-8995-8F33C6566E95}"/>
              </a:ext>
            </a:extLst>
          </p:cNvPr>
          <p:cNvSpPr/>
          <p:nvPr/>
        </p:nvSpPr>
        <p:spPr>
          <a:xfrm>
            <a:off x="2778423" y="1245239"/>
            <a:ext cx="2518047" cy="2334246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9681"/>
                </a:solidFill>
              </a:rPr>
              <a:t>Inventory</a:t>
            </a:r>
          </a:p>
          <a:p>
            <a:pPr algn="ctr"/>
            <a:r>
              <a:rPr lang="en-US" sz="1400" dirty="0">
                <a:solidFill>
                  <a:srgbClr val="009681"/>
                </a:solidFill>
              </a:rPr>
              <a:t>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B224E-67EC-43CF-B86D-9AFF9A82AC4D}"/>
              </a:ext>
            </a:extLst>
          </p:cNvPr>
          <p:cNvSpPr/>
          <p:nvPr/>
        </p:nvSpPr>
        <p:spPr>
          <a:xfrm>
            <a:off x="5430491" y="1245239"/>
            <a:ext cx="2518047" cy="2334246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A9C55-E93E-45CC-991D-BBEB5EAFCDC3}"/>
              </a:ext>
            </a:extLst>
          </p:cNvPr>
          <p:cNvSpPr/>
          <p:nvPr/>
        </p:nvSpPr>
        <p:spPr>
          <a:xfrm>
            <a:off x="8050392" y="1250983"/>
            <a:ext cx="2518047" cy="2334246"/>
          </a:xfrm>
          <a:prstGeom prst="rect">
            <a:avLst/>
          </a:prstGeom>
          <a:solidFill>
            <a:srgbClr val="9E2A2B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06176-7C6E-43C9-87D0-A7FDDA824785}"/>
              </a:ext>
            </a:extLst>
          </p:cNvPr>
          <p:cNvSpPr/>
          <p:nvPr/>
        </p:nvSpPr>
        <p:spPr>
          <a:xfrm>
            <a:off x="5430490" y="3708146"/>
            <a:ext cx="2518047" cy="2334246"/>
          </a:xfrm>
          <a:prstGeom prst="rect">
            <a:avLst/>
          </a:prstGeom>
          <a:solidFill>
            <a:srgbClr val="00184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5870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</TotalTime>
  <Words>78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16</cp:revision>
  <dcterms:created xsi:type="dcterms:W3CDTF">2020-07-13T09:11:55Z</dcterms:created>
  <dcterms:modified xsi:type="dcterms:W3CDTF">2020-07-13T10:39:54Z</dcterms:modified>
</cp:coreProperties>
</file>