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1"/>
    <a:srgbClr val="33373C"/>
    <a:srgbClr val="CF7133"/>
    <a:srgbClr val="000000"/>
    <a:srgbClr val="6F6F6F"/>
    <a:srgbClr val="7209B7"/>
    <a:srgbClr val="001845"/>
    <a:srgbClr val="0081A7"/>
    <a:srgbClr val="9E2A2B"/>
    <a:srgbClr val="02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2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1D76B7-B90D-465A-81BB-26E3A1C0CEF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EBA80B-578A-4600-86AE-31797DBD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0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</a:t>
            </a:r>
            <a:r>
              <a:rPr lang="en-US" dirty="0" err="1"/>
              <a:t>AliTech</a:t>
            </a:r>
            <a:r>
              <a:rPr lang="en-US" dirty="0"/>
              <a:t>-ERP System  (</a:t>
            </a:r>
            <a:r>
              <a:rPr lang="en-US" b="1" dirty="0"/>
              <a:t>Wireframe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299514" y="699100"/>
            <a:ext cx="8322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79033"/>
            <a:ext cx="12192000" cy="578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copyrights reserved to </a:t>
            </a:r>
            <a:r>
              <a:rPr lang="en-US" dirty="0" err="1"/>
              <a:t>AliTech</a:t>
            </a:r>
            <a:r>
              <a:rPr lang="en-US" dirty="0"/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4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5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Procurment</a:t>
            </a:r>
            <a:endParaRPr lang="en-US" dirty="0"/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25121" y="3708146"/>
            <a:ext cx="2518047" cy="233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10189276" y="701489"/>
            <a:ext cx="10500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7505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8375453"/>
                  </p:ext>
                </p:extLst>
              </p:nvPr>
            </p:nvGraphicFramePr>
            <p:xfrm>
              <a:off x="-17678400" y="1719572"/>
              <a:ext cx="3048000" cy="1714500"/>
            </p:xfrm>
            <a:graphic>
              <a:graphicData uri="http://schemas.microsoft.com/office/powerpoint/2016/slidezoom">
                <pslz:sldZm>
                  <pslz:sldZmObj sldId="256" cId="3378980429">
                    <pslz:zmPr id="{C933C289-0AA4-4475-9F85-0C6373348AC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7FB1151-A8F4-4FD4-B224-FC3FB4DE7E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678400" y="171957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9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5E04E-3CA1-4482-A4C4-3435258F4F79}"/>
              </a:ext>
            </a:extLst>
          </p:cNvPr>
          <p:cNvSpPr/>
          <p:nvPr/>
        </p:nvSpPr>
        <p:spPr>
          <a:xfrm>
            <a:off x="0" y="0"/>
            <a:ext cx="12192000" cy="5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Welcome to </a:t>
            </a:r>
            <a:r>
              <a:rPr lang="en-US" sz="1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AliTech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-ERP System  (</a:t>
            </a:r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Wireframe</a:t>
            </a: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7E353-6DA5-4FA8-B69D-DDBFAD77E757}"/>
              </a:ext>
            </a:extLst>
          </p:cNvPr>
          <p:cNvSpPr/>
          <p:nvPr/>
        </p:nvSpPr>
        <p:spPr>
          <a:xfrm>
            <a:off x="0" y="594283"/>
            <a:ext cx="12192000" cy="5789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33373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F7DA-F6CE-4D17-8C44-A3BC2E3DF3ED}"/>
              </a:ext>
            </a:extLst>
          </p:cNvPr>
          <p:cNvSpPr/>
          <p:nvPr/>
        </p:nvSpPr>
        <p:spPr>
          <a:xfrm>
            <a:off x="11299514" y="699100"/>
            <a:ext cx="83227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84234-6E40-4D5C-97F3-9C3F41AFFD75}"/>
              </a:ext>
            </a:extLst>
          </p:cNvPr>
          <p:cNvSpPr/>
          <p:nvPr/>
        </p:nvSpPr>
        <p:spPr>
          <a:xfrm>
            <a:off x="0" y="6263717"/>
            <a:ext cx="12192000" cy="578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F7133"/>
                </a:solidFill>
              </a:rPr>
              <a:t>All copyrights reserved to </a:t>
            </a:r>
            <a:r>
              <a:rPr lang="en-US" sz="1400" dirty="0" err="1">
                <a:solidFill>
                  <a:srgbClr val="CF7133"/>
                </a:solidFill>
              </a:rPr>
              <a:t>AliTech</a:t>
            </a:r>
            <a:r>
              <a:rPr lang="en-US" sz="1400" dirty="0">
                <a:solidFill>
                  <a:srgbClr val="CF7133"/>
                </a:solidFill>
              </a:rPr>
              <a:t>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4FDC-E97F-4E34-AE62-47C67A72A5D1}"/>
              </a:ext>
            </a:extLst>
          </p:cNvPr>
          <p:cNvSpPr/>
          <p:nvPr/>
        </p:nvSpPr>
        <p:spPr>
          <a:xfrm>
            <a:off x="2753153" y="3708146"/>
            <a:ext cx="2518047" cy="2334246"/>
          </a:xfrm>
          <a:prstGeom prst="rect">
            <a:avLst/>
          </a:prstGeom>
          <a:solidFill>
            <a:srgbClr val="7209B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8AECA-5332-4A76-96F3-C2B9B3B7F5A9}"/>
              </a:ext>
            </a:extLst>
          </p:cNvPr>
          <p:cNvSpPr/>
          <p:nvPr/>
        </p:nvSpPr>
        <p:spPr>
          <a:xfrm>
            <a:off x="2753154" y="1245239"/>
            <a:ext cx="2518047" cy="2334246"/>
          </a:xfrm>
          <a:prstGeom prst="rect">
            <a:avLst/>
          </a:prstGeom>
          <a:solidFill>
            <a:srgbClr val="00968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360E2-8400-4232-A1C2-C453262FC420}"/>
              </a:ext>
            </a:extLst>
          </p:cNvPr>
          <p:cNvSpPr/>
          <p:nvPr/>
        </p:nvSpPr>
        <p:spPr>
          <a:xfrm>
            <a:off x="5405221" y="1245239"/>
            <a:ext cx="2518047" cy="2334246"/>
          </a:xfrm>
          <a:prstGeom prst="rect">
            <a:avLst/>
          </a:prstGeom>
          <a:solidFill>
            <a:srgbClr val="023E7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0EDAC-A100-4D7C-B333-54E6B22C6C65}"/>
              </a:ext>
            </a:extLst>
          </p:cNvPr>
          <p:cNvSpPr/>
          <p:nvPr/>
        </p:nvSpPr>
        <p:spPr>
          <a:xfrm>
            <a:off x="8025122" y="1250983"/>
            <a:ext cx="2518047" cy="2334246"/>
          </a:xfrm>
          <a:prstGeom prst="rect">
            <a:avLst/>
          </a:prstGeom>
          <a:solidFill>
            <a:srgbClr val="9E2A2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HR</a:t>
            </a:r>
          </a:p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E7CAB-D381-4719-A965-99A43FA735C1}"/>
              </a:ext>
            </a:extLst>
          </p:cNvPr>
          <p:cNvSpPr/>
          <p:nvPr/>
        </p:nvSpPr>
        <p:spPr>
          <a:xfrm>
            <a:off x="5405220" y="3708146"/>
            <a:ext cx="2518047" cy="2334246"/>
          </a:xfrm>
          <a:prstGeom prst="rect">
            <a:avLst/>
          </a:prstGeom>
          <a:solidFill>
            <a:srgbClr val="00184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95913-9B94-45F2-81C6-206E4BC53873}"/>
              </a:ext>
            </a:extLst>
          </p:cNvPr>
          <p:cNvSpPr/>
          <p:nvPr/>
        </p:nvSpPr>
        <p:spPr>
          <a:xfrm>
            <a:off x="8050392" y="3708146"/>
            <a:ext cx="2518047" cy="2334246"/>
          </a:xfrm>
          <a:prstGeom prst="rect">
            <a:avLst/>
          </a:prstGeom>
          <a:solidFill>
            <a:srgbClr val="0081A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AF201-689C-4FB4-BCCC-D57FF8D1A0FF}"/>
              </a:ext>
            </a:extLst>
          </p:cNvPr>
          <p:cNvSpPr/>
          <p:nvPr/>
        </p:nvSpPr>
        <p:spPr>
          <a:xfrm>
            <a:off x="10189276" y="701489"/>
            <a:ext cx="105003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User Pref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444AA-F797-4F79-AA83-3B8B3BC1CE8E}"/>
              </a:ext>
            </a:extLst>
          </p:cNvPr>
          <p:cNvSpPr/>
          <p:nvPr/>
        </p:nvSpPr>
        <p:spPr>
          <a:xfrm>
            <a:off x="143203" y="706859"/>
            <a:ext cx="7505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Home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86960-AAF1-4CE1-B3A9-B8E3B043191D}"/>
              </a:ext>
            </a:extLst>
          </p:cNvPr>
          <p:cNvSpPr/>
          <p:nvPr/>
        </p:nvSpPr>
        <p:spPr>
          <a:xfrm>
            <a:off x="3473801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763A6-6A7A-469D-B3F1-7BE155BE6879}"/>
              </a:ext>
            </a:extLst>
          </p:cNvPr>
          <p:cNvSpPr/>
          <p:nvPr/>
        </p:nvSpPr>
        <p:spPr>
          <a:xfrm>
            <a:off x="6101360" y="1314163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5ECD8B-5569-4A75-A0C8-2AB47ACB23D9}"/>
              </a:ext>
            </a:extLst>
          </p:cNvPr>
          <p:cNvSpPr/>
          <p:nvPr/>
        </p:nvSpPr>
        <p:spPr>
          <a:xfrm>
            <a:off x="8735813" y="1296167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08698-FB84-44FA-870B-E63F0EC296B4}"/>
              </a:ext>
            </a:extLst>
          </p:cNvPr>
          <p:cNvSpPr/>
          <p:nvPr/>
        </p:nvSpPr>
        <p:spPr>
          <a:xfrm>
            <a:off x="3473801" y="3816126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F7833-6E91-4B52-BC4B-6DF6D39D6AF0}"/>
              </a:ext>
            </a:extLst>
          </p:cNvPr>
          <p:cNvSpPr/>
          <p:nvPr/>
        </p:nvSpPr>
        <p:spPr>
          <a:xfrm>
            <a:off x="6103275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164A7-B45C-47A7-B0D5-0B03A310074F}"/>
              </a:ext>
            </a:extLst>
          </p:cNvPr>
          <p:cNvSpPr/>
          <p:nvPr/>
        </p:nvSpPr>
        <p:spPr>
          <a:xfrm>
            <a:off x="8772573" y="3764050"/>
            <a:ext cx="1185504" cy="8179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FF0C8-25E1-4D6E-8270-45D15FEDD6EE}"/>
              </a:ext>
            </a:extLst>
          </p:cNvPr>
          <p:cNvSpPr/>
          <p:nvPr/>
        </p:nvSpPr>
        <p:spPr>
          <a:xfrm>
            <a:off x="2778423" y="3708146"/>
            <a:ext cx="2518047" cy="2334246"/>
          </a:xfrm>
          <a:prstGeom prst="rect">
            <a:avLst/>
          </a:prstGeom>
          <a:solidFill>
            <a:srgbClr val="7209B7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Financial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204DE-E797-4474-8995-8F33C6566E95}"/>
              </a:ext>
            </a:extLst>
          </p:cNvPr>
          <p:cNvSpPr/>
          <p:nvPr/>
        </p:nvSpPr>
        <p:spPr>
          <a:xfrm>
            <a:off x="2778423" y="1245239"/>
            <a:ext cx="2518047" cy="2334246"/>
          </a:xfrm>
          <a:prstGeom prst="rect">
            <a:avLst/>
          </a:prstGeom>
          <a:solidFill>
            <a:srgbClr val="009681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Invenstory</a:t>
            </a:r>
            <a:r>
              <a:rPr lang="en-US" sz="140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B224E-67EC-43CF-B86D-9AFF9A82AC4D}"/>
              </a:ext>
            </a:extLst>
          </p:cNvPr>
          <p:cNvSpPr/>
          <p:nvPr/>
        </p:nvSpPr>
        <p:spPr>
          <a:xfrm>
            <a:off x="5430491" y="1245239"/>
            <a:ext cx="2518047" cy="2334246"/>
          </a:xfrm>
          <a:prstGeom prst="rect">
            <a:avLst/>
          </a:prstGeom>
          <a:solidFill>
            <a:srgbClr val="023E7D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Assets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2A9C55-E93E-45CC-991D-BBEB5EAFCDC3}"/>
              </a:ext>
            </a:extLst>
          </p:cNvPr>
          <p:cNvSpPr/>
          <p:nvPr/>
        </p:nvSpPr>
        <p:spPr>
          <a:xfrm>
            <a:off x="8050392" y="1250983"/>
            <a:ext cx="2518047" cy="2334246"/>
          </a:xfrm>
          <a:prstGeom prst="rect">
            <a:avLst/>
          </a:prstGeom>
          <a:solidFill>
            <a:srgbClr val="9E2A2B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HR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06176-7C6E-43C9-87D0-A7FDDA824785}"/>
              </a:ext>
            </a:extLst>
          </p:cNvPr>
          <p:cNvSpPr/>
          <p:nvPr/>
        </p:nvSpPr>
        <p:spPr>
          <a:xfrm>
            <a:off x="5430490" y="3708146"/>
            <a:ext cx="2518047" cy="2334246"/>
          </a:xfrm>
          <a:prstGeom prst="rect">
            <a:avLst/>
          </a:prstGeom>
          <a:solidFill>
            <a:srgbClr val="001845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Procurement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55870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87</TotalTime>
  <Words>77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17</cp:revision>
  <dcterms:created xsi:type="dcterms:W3CDTF">2020-07-13T09:11:55Z</dcterms:created>
  <dcterms:modified xsi:type="dcterms:W3CDTF">2020-07-13T10:41:16Z</dcterms:modified>
</cp:coreProperties>
</file>