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1"/>
    <a:srgbClr val="33373C"/>
    <a:srgbClr val="CF7133"/>
    <a:srgbClr val="000000"/>
    <a:srgbClr val="6F6F6F"/>
    <a:srgbClr val="7209B7"/>
    <a:srgbClr val="001845"/>
    <a:srgbClr val="0081A7"/>
    <a:srgbClr val="9E2A2B"/>
    <a:srgbClr val="02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8515-90BF-4475-A751-D3F492DAE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713E7-4274-4C8F-B282-A141C4C60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8A17-CBA3-450B-A37D-1521499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9C1B-891E-4CAC-9807-2957D90E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2E59-6595-421B-9FBB-0BE14E35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768D-321E-451D-BD8F-34AF079B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F909-845F-4822-9C22-8D5166A6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DFFD-7028-41CB-93E9-6A6D03D9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179C-FADC-4E5A-B4BE-BB1BFC58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536A-5BE7-44D7-85B7-0EEEB8FC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3F641-C98E-4C03-9513-CEBEE36B0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5ACE-ACA0-4F33-AB3F-F73D2560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C180-AF85-4413-A806-AA9325C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3207-626D-464B-9484-842304F8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3E4E-A5A5-4342-91B6-66A50144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D759-575C-42AA-9653-0F8DF00E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9C58-CE0F-44DC-81D8-D944C066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AB65-CAD9-4B38-830F-D4BF684D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06EF-B89E-40F1-8CFD-3AAE212F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4A06-A981-4849-8F65-AA84E1D7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4EC7-2B57-4722-B1CE-88831AD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B45C0-C713-46EE-A4DA-F1ADCA0A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F760-4B77-4236-9D6C-CBA2815C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BAC2-C8DD-4F4E-BC31-C5983DF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E67A-7E4C-4EE0-971B-EACE80C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663E-515D-40E6-BC0A-807FEAF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41C2-5C5F-443A-9604-9DF115836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5983E-F483-4981-94ED-0FCC6BB9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B255-A44F-4A99-AF79-8B6EBEBF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3B962-BC87-4518-8D35-4D57B24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5B77-C2F0-46DB-AAB0-FAEDBC1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0F94-665C-4248-BC0E-7FAA7763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1A58-2AAA-4422-B1F7-180FFFFA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6562-A7DE-4D93-A5F7-1D6F7AD46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FAD46-5E5B-4B68-9672-E7C72E2A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FC6D-3466-4FDB-89E7-324B59222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431A0-4D95-4E17-ACD3-F58582E9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8D62-042F-4B3B-8FCE-A61BB64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6ADCE-291F-4A1E-A37E-CFE36426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54B-3A26-4994-ABA2-478AFE7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7BED6-3CED-4DAB-8E98-3680402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EC4E-A857-4C69-8849-9B94863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03F45-6B16-4E72-96A2-8887495D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5F85D-77CB-4AC5-A787-8A73D0A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0ACAF-7063-4092-B84D-263D4E1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75DE4-8514-40EE-BAF6-F892ECCD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F675-44E8-4B20-AAC4-1FBDEAE0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46D9-1226-44A1-96E0-E458FBA3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46F7-A74E-471E-B811-3BE15F40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A70B-A334-4C7B-830C-3E1D0547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9577-DDB8-4264-B0CF-6FDDD76A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68E06-A475-4F2E-B90C-5DCC803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E23-A58C-4668-B7CE-5B3EA80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2CB6F-26C2-4C74-88BD-970EBA455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7BE67-0A95-4EB1-8D83-840FBD8AF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F254-6542-4A7E-88E7-90C3065C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AA79-C0CC-42F4-9100-4EF6FF32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157F7-EA15-4FDD-8812-A717DD88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34BC-EB42-4D2D-95D2-64004B63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FE51-4D5E-4FF5-B071-20DE998F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87A1-031E-48F6-9118-CF32C7841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76B7-B90D-465A-81BB-26E3A1C0CE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9A8C-3114-4EBA-89BC-C5F1B694D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5FF1-3015-4BD0-B234-12086DB8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</a:t>
            </a:r>
            <a:r>
              <a:rPr lang="en-US" dirty="0" err="1"/>
              <a:t>AliTech</a:t>
            </a:r>
            <a:r>
              <a:rPr lang="en-US" dirty="0"/>
              <a:t>-ERP System  (</a:t>
            </a:r>
            <a:r>
              <a:rPr lang="en-US" b="1" dirty="0"/>
              <a:t>Wireframe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170764" y="699100"/>
            <a:ext cx="9610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7903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copyrights reserved to </a:t>
            </a:r>
            <a:r>
              <a:rPr lang="en-US" dirty="0" err="1"/>
              <a:t>AliTech</a:t>
            </a:r>
            <a:r>
              <a:rPr lang="en-US" dirty="0"/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4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5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Procurment</a:t>
            </a:r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25121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9756742" y="699100"/>
            <a:ext cx="1213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9173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8375453"/>
                  </p:ext>
                </p:extLst>
              </p:nvPr>
            </p:nvGraphicFramePr>
            <p:xfrm>
              <a:off x="-17678400" y="1719572"/>
              <a:ext cx="3048000" cy="1714500"/>
            </p:xfrm>
            <a:graphic>
              <a:graphicData uri="http://schemas.microsoft.com/office/powerpoint/2016/slidezoom">
                <pslz:sldZm>
                  <pslz:sldZmObj sldId="256" cId="3378980429">
                    <pslz:zmPr id="{C933C289-0AA4-4475-9F85-0C6373348AC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678400" y="17195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Welcome to </a:t>
            </a:r>
            <a:r>
              <a:rPr lang="en-US" sz="1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AliTech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-ERP System  (</a:t>
            </a:r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Wireframe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3337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63717"/>
            <a:ext cx="12192000" cy="578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F7133"/>
                </a:solidFill>
              </a:rPr>
              <a:t>All copyrights reserved to </a:t>
            </a:r>
            <a:r>
              <a:rPr lang="en-US" sz="1400" dirty="0" err="1">
                <a:solidFill>
                  <a:srgbClr val="CF7133"/>
                </a:solidFill>
              </a:rPr>
              <a:t>AliTech</a:t>
            </a:r>
            <a:r>
              <a:rPr lang="en-US" sz="1400" dirty="0">
                <a:solidFill>
                  <a:srgbClr val="CF7133"/>
                </a:solidFill>
              </a:rPr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3" y="3708146"/>
            <a:ext cx="2518047" cy="2334246"/>
          </a:xfrm>
          <a:prstGeom prst="rect">
            <a:avLst/>
          </a:prstGeom>
          <a:solidFill>
            <a:srgbClr val="7209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4" y="1245239"/>
            <a:ext cx="2518047" cy="2334246"/>
          </a:xfrm>
          <a:prstGeom prst="rect">
            <a:avLst/>
          </a:prstGeom>
          <a:solidFill>
            <a:srgbClr val="0096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  <a:solidFill>
            <a:srgbClr val="023E7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  <a:solidFill>
            <a:srgbClr val="9E2A2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HR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  <a:solidFill>
            <a:srgbClr val="00184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50392" y="3708146"/>
            <a:ext cx="2518047" cy="2334246"/>
          </a:xfrm>
          <a:prstGeom prst="rect">
            <a:avLst/>
          </a:prstGeom>
          <a:solidFill>
            <a:srgbClr val="0081A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FF0C8-25E1-4D6E-8270-45D15FEDD6EE}"/>
              </a:ext>
            </a:extLst>
          </p:cNvPr>
          <p:cNvSpPr/>
          <p:nvPr/>
        </p:nvSpPr>
        <p:spPr>
          <a:xfrm>
            <a:off x="2778423" y="3708146"/>
            <a:ext cx="2518047" cy="2334246"/>
          </a:xfrm>
          <a:prstGeom prst="rect">
            <a:avLst/>
          </a:prstGeom>
          <a:solidFill>
            <a:srgbClr val="7209B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Financial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204DE-E797-4474-8995-8F33C6566E95}"/>
              </a:ext>
            </a:extLst>
          </p:cNvPr>
          <p:cNvSpPr/>
          <p:nvPr/>
        </p:nvSpPr>
        <p:spPr>
          <a:xfrm>
            <a:off x="2778423" y="1245239"/>
            <a:ext cx="2518047" cy="2334246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Invenstory</a:t>
            </a:r>
            <a:r>
              <a:rPr lang="en-US" sz="140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B224E-67EC-43CF-B86D-9AFF9A82AC4D}"/>
              </a:ext>
            </a:extLst>
          </p:cNvPr>
          <p:cNvSpPr/>
          <p:nvPr/>
        </p:nvSpPr>
        <p:spPr>
          <a:xfrm>
            <a:off x="5430491" y="1245239"/>
            <a:ext cx="2518047" cy="2334246"/>
          </a:xfrm>
          <a:prstGeom prst="rect">
            <a:avLst/>
          </a:prstGeom>
          <a:solidFill>
            <a:srgbClr val="023E7D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2A9C55-E93E-45CC-991D-BBEB5EAFCDC3}"/>
              </a:ext>
            </a:extLst>
          </p:cNvPr>
          <p:cNvSpPr/>
          <p:nvPr/>
        </p:nvSpPr>
        <p:spPr>
          <a:xfrm>
            <a:off x="8050392" y="1250983"/>
            <a:ext cx="2518047" cy="2334246"/>
          </a:xfrm>
          <a:prstGeom prst="rect">
            <a:avLst/>
          </a:prstGeom>
          <a:solidFill>
            <a:srgbClr val="9E2A2B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HR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06176-7C6E-43C9-87D0-A7FDDA824785}"/>
              </a:ext>
            </a:extLst>
          </p:cNvPr>
          <p:cNvSpPr/>
          <p:nvPr/>
        </p:nvSpPr>
        <p:spPr>
          <a:xfrm>
            <a:off x="5430490" y="3708146"/>
            <a:ext cx="2518047" cy="2334246"/>
          </a:xfrm>
          <a:prstGeom prst="rect">
            <a:avLst/>
          </a:prstGeom>
          <a:solidFill>
            <a:srgbClr val="00184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5587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2D64B-F4A8-4F27-9504-541F042A916C}"/>
              </a:ext>
            </a:extLst>
          </p:cNvPr>
          <p:cNvSpPr/>
          <p:nvPr/>
        </p:nvSpPr>
        <p:spPr>
          <a:xfrm>
            <a:off x="0" y="0"/>
            <a:ext cx="12192000" cy="1677165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100%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F086A-E604-4CC8-88F7-31F7604A6F3B}"/>
              </a:ext>
            </a:extLst>
          </p:cNvPr>
          <p:cNvSpPr/>
          <p:nvPr/>
        </p:nvSpPr>
        <p:spPr>
          <a:xfrm>
            <a:off x="0" y="1677165"/>
            <a:ext cx="8275550" cy="16771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70%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99521-69B7-4998-BDCB-3DD72524F28F}"/>
              </a:ext>
            </a:extLst>
          </p:cNvPr>
          <p:cNvSpPr/>
          <p:nvPr/>
        </p:nvSpPr>
        <p:spPr>
          <a:xfrm>
            <a:off x="0" y="3354330"/>
            <a:ext cx="2242348" cy="1677165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15%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07194-8465-4C86-B692-15FF58E0962D}"/>
              </a:ext>
            </a:extLst>
          </p:cNvPr>
          <p:cNvSpPr/>
          <p:nvPr/>
        </p:nvSpPr>
        <p:spPr>
          <a:xfrm>
            <a:off x="8275550" y="1677164"/>
            <a:ext cx="3916450" cy="16771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30%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E414C-2BF7-42E6-B195-22F4AC758BF8}"/>
              </a:ext>
            </a:extLst>
          </p:cNvPr>
          <p:cNvSpPr/>
          <p:nvPr/>
        </p:nvSpPr>
        <p:spPr>
          <a:xfrm>
            <a:off x="2242347" y="3354329"/>
            <a:ext cx="4709849" cy="16771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35%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63BA2-B726-4313-B11B-6D6C47F23C21}"/>
              </a:ext>
            </a:extLst>
          </p:cNvPr>
          <p:cNvSpPr/>
          <p:nvPr/>
        </p:nvSpPr>
        <p:spPr>
          <a:xfrm>
            <a:off x="6952196" y="3354328"/>
            <a:ext cx="5279627" cy="167716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60^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ECEC4-9888-4FC3-96E0-BC995390F50C}"/>
              </a:ext>
            </a:extLst>
          </p:cNvPr>
          <p:cNvSpPr/>
          <p:nvPr/>
        </p:nvSpPr>
        <p:spPr>
          <a:xfrm>
            <a:off x="-39823" y="5031492"/>
            <a:ext cx="12231823" cy="85467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C74895-639E-4827-94FC-45E524A98935}"/>
              </a:ext>
            </a:extLst>
          </p:cNvPr>
          <p:cNvSpPr/>
          <p:nvPr/>
        </p:nvSpPr>
        <p:spPr>
          <a:xfrm>
            <a:off x="0" y="5886163"/>
            <a:ext cx="12231823" cy="971837"/>
          </a:xfrm>
          <a:prstGeom prst="rect">
            <a:avLst/>
          </a:prstGeom>
          <a:solidFill>
            <a:schemeClr val="tx2">
              <a:lumMod val="5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A17E854-79CE-4A1B-931E-AA04764319D5}"/>
              </a:ext>
            </a:extLst>
          </p:cNvPr>
          <p:cNvSpPr/>
          <p:nvPr/>
        </p:nvSpPr>
        <p:spPr>
          <a:xfrm>
            <a:off x="0" y="0"/>
            <a:ext cx="121445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A421A2-1938-4E6B-80DA-57CB4FEF5207}"/>
              </a:ext>
            </a:extLst>
          </p:cNvPr>
          <p:cNvGrpSpPr/>
          <p:nvPr/>
        </p:nvGrpSpPr>
        <p:grpSpPr>
          <a:xfrm>
            <a:off x="4480099" y="109131"/>
            <a:ext cx="3299194" cy="6639738"/>
            <a:chOff x="4034386" y="109131"/>
            <a:chExt cx="3299194" cy="6639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44A592-7D12-497E-ACF6-FF4F99DA0216}"/>
                </a:ext>
              </a:extLst>
            </p:cNvPr>
            <p:cNvSpPr/>
            <p:nvPr/>
          </p:nvSpPr>
          <p:spPr>
            <a:xfrm>
              <a:off x="4034386" y="109131"/>
              <a:ext cx="3299193" cy="66397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C18B4A-98C2-4B05-9FEF-67B6D994BBBD}"/>
                </a:ext>
              </a:extLst>
            </p:cNvPr>
            <p:cNvSpPr txBox="1"/>
            <p:nvPr/>
          </p:nvSpPr>
          <p:spPr>
            <a:xfrm>
              <a:off x="4213592" y="2242348"/>
              <a:ext cx="283969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Enter Username / Email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4BAD8-C8A6-4F04-8764-97A64A4CB59D}"/>
                </a:ext>
              </a:extLst>
            </p:cNvPr>
            <p:cNvSpPr txBox="1"/>
            <p:nvPr/>
          </p:nvSpPr>
          <p:spPr>
            <a:xfrm>
              <a:off x="4250352" y="3175496"/>
              <a:ext cx="283969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AA57077-ABDB-4AAE-BF17-E41D72A11986}"/>
                </a:ext>
              </a:extLst>
            </p:cNvPr>
            <p:cNvSpPr/>
            <p:nvPr/>
          </p:nvSpPr>
          <p:spPr>
            <a:xfrm>
              <a:off x="5127991" y="3657383"/>
              <a:ext cx="1185504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9CA54-D982-4F6E-A374-2F291D344A9D}"/>
                </a:ext>
              </a:extLst>
            </p:cNvPr>
            <p:cNvSpPr txBox="1"/>
            <p:nvPr/>
          </p:nvSpPr>
          <p:spPr>
            <a:xfrm>
              <a:off x="4133179" y="6292970"/>
              <a:ext cx="647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</a:rPr>
                <a:t>Signup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CE309B-318A-4F73-AD33-CB76E7E0B5AC}"/>
                </a:ext>
              </a:extLst>
            </p:cNvPr>
            <p:cNvSpPr txBox="1"/>
            <p:nvPr/>
          </p:nvSpPr>
          <p:spPr>
            <a:xfrm>
              <a:off x="6088342" y="6292970"/>
              <a:ext cx="1245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</a:rPr>
                <a:t>Forget Password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A7C478-9908-4074-96C9-B8997FBC0C6D}"/>
                </a:ext>
              </a:extLst>
            </p:cNvPr>
            <p:cNvSpPr txBox="1"/>
            <p:nvPr/>
          </p:nvSpPr>
          <p:spPr>
            <a:xfrm>
              <a:off x="4503075" y="288031"/>
              <a:ext cx="2361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Login Form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A5B1A5-F750-44BE-9632-43A882D1FDD5}"/>
                </a:ext>
              </a:extLst>
            </p:cNvPr>
            <p:cNvSpPr txBox="1"/>
            <p:nvPr/>
          </p:nvSpPr>
          <p:spPr>
            <a:xfrm>
              <a:off x="4213591" y="1870155"/>
              <a:ext cx="1452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Username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7EE5F7-4664-45A8-B5BE-786F46C2731C}"/>
                </a:ext>
              </a:extLst>
            </p:cNvPr>
            <p:cNvSpPr txBox="1"/>
            <p:nvPr/>
          </p:nvSpPr>
          <p:spPr>
            <a:xfrm>
              <a:off x="4213590" y="2818616"/>
              <a:ext cx="1452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Password</a:t>
              </a:r>
            </a:p>
          </p:txBody>
        </p:sp>
        <p:pic>
          <p:nvPicPr>
            <p:cNvPr id="1026" name="Picture 2" descr="Secure WordPress Login">
              <a:extLst>
                <a:ext uri="{FF2B5EF4-FFF2-40B4-BE49-F238E27FC236}">
                  <a16:creationId xmlns:a16="http://schemas.microsoft.com/office/drawing/2014/main" id="{AE7B0087-FA17-434F-BDAE-6BBA6C2BA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1" t="7638" r="32861" b="13005"/>
            <a:stretch/>
          </p:blipFill>
          <p:spPr bwMode="auto">
            <a:xfrm>
              <a:off x="5286211" y="672231"/>
              <a:ext cx="869064" cy="68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804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103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29</cp:revision>
  <dcterms:created xsi:type="dcterms:W3CDTF">2020-07-13T09:11:55Z</dcterms:created>
  <dcterms:modified xsi:type="dcterms:W3CDTF">2020-07-20T06:08:18Z</dcterms:modified>
</cp:coreProperties>
</file>