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86222-136E-4D68-9536-D6443BA535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A1323-F4DB-45E5-86E9-F8232C59F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1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A1323-F4DB-45E5-86E9-F8232C59F3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A1323-F4DB-45E5-86E9-F8232C59F3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C8C4-0DDD-430B-91A5-E0F167B8F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9DDBD-ECC7-4982-BF9E-33EED594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F0881-33EA-4814-A347-BABFCF5D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10B-8FFE-46ED-B4C0-942EEE98F2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7A5EA-56C9-4A78-8B57-2CE6530F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772C9-0352-45A0-8D33-F0442FCD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8606-5B0A-46C0-B7CB-E375BC7B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4A12-8035-4617-AB8A-5AB2E8FF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9CCDF-9AE3-4969-8FBA-509A48922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7F76-693C-4572-8C7B-076A20E6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10B-8FFE-46ED-B4C0-942EEE98F2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795D-A0E3-422E-800E-E24E8138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2CA72-783F-4B83-A528-64E58E69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8606-5B0A-46C0-B7CB-E375BC7B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6749E-47CD-4A12-8F67-AC073F379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11A3B-FE99-416A-AA24-A6360A54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F340-FA2C-4F7E-8F69-0CA28D9B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10B-8FFE-46ED-B4C0-942EEE98F2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5B13E-5AC2-4D23-B5F8-72FFE1A0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0F174-293C-4F35-A438-423C90FE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8606-5B0A-46C0-B7CB-E375BC7B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8E6C-59C4-459D-8E33-E07B31AC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A1E31-EBC9-4D37-888D-857BFBC69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B7D2-5EA4-4287-9B77-9730A07A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10B-8FFE-46ED-B4C0-942EEE98F2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EA6D3-EEB5-4E2E-95E6-BCC67987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77B70-6704-41B8-9511-4B92EC88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8606-5B0A-46C0-B7CB-E375BC7B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3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B059-7530-4A1D-83A5-128657DF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E1310-34FE-4203-8F46-132E915CE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2B82D-8FA3-42C6-B9A6-2F251493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10B-8FFE-46ED-B4C0-942EEE98F2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31494-6A54-4987-83A5-DEDF22CD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02A63-62BC-491F-827A-55AFB04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8606-5B0A-46C0-B7CB-E375BC7B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A9AD-D671-4FA7-A122-C38CD07F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B5754-057E-4F0C-9721-36676ED4D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F8730-E769-4F2B-9DD6-4B933A477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DD65D-B184-4206-965B-FA461044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10B-8FFE-46ED-B4C0-942EEE98F2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8DD2C-3598-4352-AF6F-DD417F39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BFB82-0A80-4769-9B17-3AB1AAD5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8606-5B0A-46C0-B7CB-E375BC7B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2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0422-6DDE-41BF-8079-66DE6549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1A61-8CCF-47FF-8593-31D13C0DD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2A92E-469B-40AE-BF37-A4FB49304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B4235-39D9-4DC8-9958-3B30C5866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3CA1E-611F-41CA-BA9C-FE50E54BB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59048-E612-4C01-979E-8B6EA871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10B-8FFE-46ED-B4C0-942EEE98F2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879D0-20BB-4AA1-9D16-0373FB93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9D9E7-C8AB-4CFE-B04D-9423F3E5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8606-5B0A-46C0-B7CB-E375BC7B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3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DB2D-A056-41A4-94AE-90E87B25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3989E-77B2-4C25-8FD6-E753469B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10B-8FFE-46ED-B4C0-942EEE98F2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4C04E-5F05-4D0B-82B9-893AE310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AECA7-83E5-457B-959B-856F2C02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8606-5B0A-46C0-B7CB-E375BC7B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6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129EF-DB96-4D39-8BB3-1E640A3C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10B-8FFE-46ED-B4C0-942EEE98F2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E0C9E-FF17-4462-A348-A7FA4D8C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021AB-0428-4530-8499-B6087ED5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8606-5B0A-46C0-B7CB-E375BC7B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5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56CC-373A-4EA0-BCF2-0C41E49D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9638-4B08-4873-AED7-B682B15ED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AF71A-6F57-433D-9DFD-4A3E954D1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29308-EAB5-4CA2-AE5D-B29F353D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10B-8FFE-46ED-B4C0-942EEE98F2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935B8-2F24-4F09-A7C5-3C8CF44F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B1ED3-46CB-461E-BC33-2EE33D85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8606-5B0A-46C0-B7CB-E375BC7B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8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6C8C-B4FE-438F-9B4F-FB19A167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BCC23-AC77-450B-81F3-FB15F8B9E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C3574-ED9B-4001-BC14-80B5FFB4C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F5CAA-4D45-4DAC-8578-18344B3E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10B-8FFE-46ED-B4C0-942EEE98F2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238E2-835D-417E-84E6-08936542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6F3F1-07E3-4D81-8105-4AE44F99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8606-5B0A-46C0-B7CB-E375BC7B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1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1C6FE-000F-454A-A75B-4D62981E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ECE83-C55D-491C-B456-9059A8CCC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FA320-7C36-4A63-8C90-F6FA86207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B10B-8FFE-46ED-B4C0-942EEE98F2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F076-CCE9-4489-8B43-DFC6A4F1E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F4644-E7A7-478F-98BB-DFBAB2C04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C8606-5B0A-46C0-B7CB-E375BC7B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7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CE33BA-EF79-40EC-B451-346715221795}"/>
              </a:ext>
            </a:extLst>
          </p:cNvPr>
          <p:cNvSpPr/>
          <p:nvPr/>
        </p:nvSpPr>
        <p:spPr>
          <a:xfrm>
            <a:off x="342569" y="264547"/>
            <a:ext cx="11243144" cy="63289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5400" dirty="0"/>
              <a:t>JVM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7C4C9F-293F-43AD-A41D-E095FDC4AD06}"/>
              </a:ext>
            </a:extLst>
          </p:cNvPr>
          <p:cNvSpPr/>
          <p:nvPr/>
        </p:nvSpPr>
        <p:spPr>
          <a:xfrm>
            <a:off x="4754549" y="306457"/>
            <a:ext cx="2271091" cy="48463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dirty="0"/>
              <a:t>Stack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CF4781-3D88-4894-833C-2639692C00A9}"/>
              </a:ext>
            </a:extLst>
          </p:cNvPr>
          <p:cNvSpPr/>
          <p:nvPr/>
        </p:nvSpPr>
        <p:spPr>
          <a:xfrm>
            <a:off x="5631180" y="90499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6D7EED-2D19-48CE-9270-F1D0B0FCFB11}"/>
              </a:ext>
            </a:extLst>
          </p:cNvPr>
          <p:cNvSpPr/>
          <p:nvPr/>
        </p:nvSpPr>
        <p:spPr>
          <a:xfrm>
            <a:off x="921285" y="367417"/>
            <a:ext cx="3216375" cy="57133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 err="1"/>
              <a:t>PermGen</a:t>
            </a:r>
            <a:r>
              <a:rPr lang="en-US" sz="1600" dirty="0"/>
              <a:t> ( </a:t>
            </a:r>
            <a:r>
              <a:rPr lang="en-US" sz="1600" dirty="0" err="1"/>
              <a:t>Permenant</a:t>
            </a:r>
            <a:r>
              <a:rPr lang="en-US" sz="1600" dirty="0"/>
              <a:t> Generation)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36D8C-CDF3-45DA-80BF-5E6C896D5DFF}"/>
              </a:ext>
            </a:extLst>
          </p:cNvPr>
          <p:cNvSpPr/>
          <p:nvPr/>
        </p:nvSpPr>
        <p:spPr>
          <a:xfrm>
            <a:off x="1127521" y="579180"/>
            <a:ext cx="2133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basic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deductions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allownces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calculateFinalSalary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basic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deductions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allownces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EDDA21-A9DF-45A9-A9F3-EFD050FB7FE1}"/>
              </a:ext>
            </a:extLst>
          </p:cNvPr>
          <p:cNvCxnSpPr/>
          <p:nvPr/>
        </p:nvCxnSpPr>
        <p:spPr>
          <a:xfrm flipH="1" flipV="1">
            <a:off x="1943100" y="990600"/>
            <a:ext cx="3688080" cy="9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E41C48-9CE0-48A7-A028-54A210FDABB5}"/>
              </a:ext>
            </a:extLst>
          </p:cNvPr>
          <p:cNvSpPr/>
          <p:nvPr/>
        </p:nvSpPr>
        <p:spPr>
          <a:xfrm>
            <a:off x="7452121" y="344557"/>
            <a:ext cx="3673171" cy="58428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/>
              <a:t>Heap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27BCED-FCD8-4716-ADDA-F6AF451128BD}"/>
              </a:ext>
            </a:extLst>
          </p:cNvPr>
          <p:cNvGrpSpPr/>
          <p:nvPr/>
        </p:nvGrpSpPr>
        <p:grpSpPr>
          <a:xfrm>
            <a:off x="7952897" y="706507"/>
            <a:ext cx="2936481" cy="2517581"/>
            <a:chOff x="7952499" y="706507"/>
            <a:chExt cx="2936481" cy="25175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978F09-6A1A-43E8-9DC8-DC7F5E39887A}"/>
                </a:ext>
              </a:extLst>
            </p:cNvPr>
            <p:cNvSpPr/>
            <p:nvPr/>
          </p:nvSpPr>
          <p:spPr>
            <a:xfrm>
              <a:off x="7952499" y="706507"/>
              <a:ext cx="2918460" cy="4648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Employee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5F6B02-5E06-4850-8F5A-55E37495C54C}"/>
                </a:ext>
              </a:extLst>
            </p:cNvPr>
            <p:cNvSpPr/>
            <p:nvPr/>
          </p:nvSpPr>
          <p:spPr>
            <a:xfrm>
              <a:off x="7970520" y="1190506"/>
              <a:ext cx="2918460" cy="10573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Id: __</a:t>
              </a:r>
              <a:r>
                <a:rPr lang="en-US" u="sng" dirty="0"/>
                <a:t>103</a:t>
              </a:r>
              <a:r>
                <a:rPr lang="en-US" dirty="0"/>
                <a:t>_________</a:t>
              </a:r>
            </a:p>
            <a:p>
              <a:pPr algn="ctr"/>
              <a:r>
                <a:rPr lang="en-US" dirty="0"/>
                <a:t>Name: _</a:t>
              </a:r>
              <a:r>
                <a:rPr lang="en-US" strike="sngStrike" dirty="0" err="1"/>
                <a:t>Kamal</a:t>
              </a:r>
              <a:r>
                <a:rPr lang="en-US" dirty="0" err="1"/>
                <a:t>_</a:t>
              </a:r>
              <a:r>
                <a:rPr lang="en-US" u="sng" dirty="0" err="1"/>
                <a:t>Abdallah</a:t>
              </a:r>
              <a:r>
                <a:rPr lang="en-US" dirty="0"/>
                <a:t>__</a:t>
              </a:r>
              <a:br>
                <a:rPr lang="en-US" dirty="0"/>
              </a:br>
              <a:r>
                <a:rPr lang="en-US" dirty="0"/>
                <a:t>……</a:t>
              </a:r>
            </a:p>
            <a:p>
              <a:pPr algn="ctr"/>
              <a:r>
                <a:rPr lang="en-US" dirty="0"/>
                <a:t>..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9D47AE-B178-43DD-A2EF-1CC1D42476B3}"/>
                </a:ext>
              </a:extLst>
            </p:cNvPr>
            <p:cNvSpPr/>
            <p:nvPr/>
          </p:nvSpPr>
          <p:spPr>
            <a:xfrm>
              <a:off x="7970520" y="2261235"/>
              <a:ext cx="2918460" cy="9628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calculateFinalSalary</a:t>
              </a:r>
              <a:r>
                <a:rPr lang="en-US" dirty="0"/>
                <a:t>()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CAC07E-4765-4C16-8E56-0FAF2B9A72C0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6195758" y="1089660"/>
            <a:ext cx="1775160" cy="62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4594424-DA37-44A7-A1E7-AD3E2A0740EC}"/>
              </a:ext>
            </a:extLst>
          </p:cNvPr>
          <p:cNvSpPr/>
          <p:nvPr/>
        </p:nvSpPr>
        <p:spPr>
          <a:xfrm>
            <a:off x="7970520" y="-1190746"/>
            <a:ext cx="3291840" cy="76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345EC2D-D576-49BF-81D3-9C1A52C2395D}"/>
              </a:ext>
            </a:extLst>
          </p:cNvPr>
          <p:cNvSpPr/>
          <p:nvPr/>
        </p:nvSpPr>
        <p:spPr>
          <a:xfrm>
            <a:off x="9220200" y="-427008"/>
            <a:ext cx="678180" cy="1133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5B4803-006F-4CEA-932B-A124D34514DB}"/>
              </a:ext>
            </a:extLst>
          </p:cNvPr>
          <p:cNvSpPr/>
          <p:nvPr/>
        </p:nvSpPr>
        <p:spPr>
          <a:xfrm>
            <a:off x="441960" y="-1332391"/>
            <a:ext cx="3291840" cy="76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1A59A29D-B4AE-4F86-901F-5C187FC61FC2}"/>
              </a:ext>
            </a:extLst>
          </p:cNvPr>
          <p:cNvSpPr/>
          <p:nvPr/>
        </p:nvSpPr>
        <p:spPr>
          <a:xfrm>
            <a:off x="1748790" y="-597138"/>
            <a:ext cx="678180" cy="1075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BE1A49-27CE-4865-8F36-5FD9CC4C4307}"/>
              </a:ext>
            </a:extLst>
          </p:cNvPr>
          <p:cNvSpPr/>
          <p:nvPr/>
        </p:nvSpPr>
        <p:spPr>
          <a:xfrm>
            <a:off x="4160281" y="-1297660"/>
            <a:ext cx="3291840" cy="76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FBBEB926-863F-4188-9080-EAAB12D10C0F}"/>
              </a:ext>
            </a:extLst>
          </p:cNvPr>
          <p:cNvSpPr/>
          <p:nvPr/>
        </p:nvSpPr>
        <p:spPr>
          <a:xfrm>
            <a:off x="5584964" y="-529450"/>
            <a:ext cx="678180" cy="1335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FCB3F7-1791-444B-AC9F-CB1E0127ECC2}"/>
              </a:ext>
            </a:extLst>
          </p:cNvPr>
          <p:cNvSpPr/>
          <p:nvPr/>
        </p:nvSpPr>
        <p:spPr>
          <a:xfrm>
            <a:off x="5689432" y="176111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emp2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C157F3-BC98-4352-BDFD-A5267457560A}"/>
              </a:ext>
            </a:extLst>
          </p:cNvPr>
          <p:cNvCxnSpPr>
            <a:cxnSpLocks/>
          </p:cNvCxnSpPr>
          <p:nvPr/>
        </p:nvCxnSpPr>
        <p:spPr>
          <a:xfrm flipH="1" flipV="1">
            <a:off x="1983781" y="1291063"/>
            <a:ext cx="3742450" cy="50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8D2B84-5F9C-43E8-99AA-B048EE3F4C07}"/>
              </a:ext>
            </a:extLst>
          </p:cNvPr>
          <p:cNvGrpSpPr/>
          <p:nvPr/>
        </p:nvGrpSpPr>
        <p:grpSpPr>
          <a:xfrm>
            <a:off x="7940076" y="3315607"/>
            <a:ext cx="2944101" cy="2292714"/>
            <a:chOff x="7952499" y="706507"/>
            <a:chExt cx="2944101" cy="251758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41A5DCE-E343-48D2-B2B4-DFC4637325C3}"/>
                </a:ext>
              </a:extLst>
            </p:cNvPr>
            <p:cNvSpPr/>
            <p:nvPr/>
          </p:nvSpPr>
          <p:spPr>
            <a:xfrm>
              <a:off x="7952499" y="706507"/>
              <a:ext cx="2918460" cy="4648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Employee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D631AA-A478-44AA-AE81-43A5959FE990}"/>
                </a:ext>
              </a:extLst>
            </p:cNvPr>
            <p:cNvSpPr/>
            <p:nvPr/>
          </p:nvSpPr>
          <p:spPr>
            <a:xfrm>
              <a:off x="7978140" y="1190506"/>
              <a:ext cx="2918460" cy="10573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Id: __205_________</a:t>
              </a:r>
            </a:p>
            <a:p>
              <a:pPr algn="ctr"/>
              <a:r>
                <a:rPr lang="en-US" dirty="0"/>
                <a:t>Name: _Jameel_______</a:t>
              </a:r>
              <a:br>
                <a:rPr lang="en-US" dirty="0"/>
              </a:br>
              <a:r>
                <a:rPr lang="en-US" dirty="0"/>
                <a:t>……</a:t>
              </a:r>
            </a:p>
            <a:p>
              <a:pPr algn="ctr"/>
              <a:r>
                <a:rPr lang="en-US" dirty="0"/>
                <a:t>..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B44F8D1-AEB9-4075-8CCB-771237A1361E}"/>
                </a:ext>
              </a:extLst>
            </p:cNvPr>
            <p:cNvSpPr/>
            <p:nvPr/>
          </p:nvSpPr>
          <p:spPr>
            <a:xfrm>
              <a:off x="7970520" y="2261235"/>
              <a:ext cx="2918460" cy="9628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calculateFinalSalary</a:t>
              </a:r>
              <a:r>
                <a:rPr lang="en-US" dirty="0"/>
                <a:t>()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2DF390-28E4-4DF3-88EA-09992EE9E72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380647" y="1719203"/>
            <a:ext cx="1590271" cy="138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11CD964-293C-4695-B3B0-60CC0D259EDC}"/>
              </a:ext>
            </a:extLst>
          </p:cNvPr>
          <p:cNvSpPr/>
          <p:nvPr/>
        </p:nvSpPr>
        <p:spPr>
          <a:xfrm>
            <a:off x="5689432" y="291844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emp3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14F92E-20E1-42DB-AD49-60800B13253C}"/>
              </a:ext>
            </a:extLst>
          </p:cNvPr>
          <p:cNvCxnSpPr>
            <a:cxnSpLocks/>
          </p:cNvCxnSpPr>
          <p:nvPr/>
        </p:nvCxnSpPr>
        <p:spPr>
          <a:xfrm flipH="1" flipV="1">
            <a:off x="2339340" y="1812407"/>
            <a:ext cx="3350093" cy="129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4F1C2A-5BD0-4B4A-A8AC-4E1D607F0C52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306322" y="2067766"/>
            <a:ext cx="1659395" cy="217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64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CE33BA-EF79-40EC-B451-346715221795}"/>
              </a:ext>
            </a:extLst>
          </p:cNvPr>
          <p:cNvSpPr/>
          <p:nvPr/>
        </p:nvSpPr>
        <p:spPr>
          <a:xfrm>
            <a:off x="342569" y="264547"/>
            <a:ext cx="11243144" cy="63289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5400" dirty="0"/>
              <a:t>JVM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7C4C9F-293F-43AD-A41D-E095FDC4AD06}"/>
              </a:ext>
            </a:extLst>
          </p:cNvPr>
          <p:cNvSpPr/>
          <p:nvPr/>
        </p:nvSpPr>
        <p:spPr>
          <a:xfrm>
            <a:off x="4739880" y="264547"/>
            <a:ext cx="2271091" cy="48463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dirty="0"/>
              <a:t>Stack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CF4781-3D88-4894-833C-2639692C00A9}"/>
              </a:ext>
            </a:extLst>
          </p:cNvPr>
          <p:cNvSpPr/>
          <p:nvPr/>
        </p:nvSpPr>
        <p:spPr>
          <a:xfrm>
            <a:off x="5631180" y="9049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6D7EED-2D19-48CE-9270-F1D0B0FCFB11}"/>
              </a:ext>
            </a:extLst>
          </p:cNvPr>
          <p:cNvSpPr/>
          <p:nvPr/>
        </p:nvSpPr>
        <p:spPr>
          <a:xfrm>
            <a:off x="921285" y="367417"/>
            <a:ext cx="3216375" cy="57133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 err="1"/>
              <a:t>PermGen</a:t>
            </a:r>
            <a:r>
              <a:rPr lang="en-US" sz="1600" dirty="0"/>
              <a:t> ( </a:t>
            </a:r>
            <a:r>
              <a:rPr lang="en-US" sz="1600" dirty="0" err="1"/>
              <a:t>Permenant</a:t>
            </a:r>
            <a:r>
              <a:rPr lang="en-US" sz="1600" dirty="0"/>
              <a:t> Generation)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36D8C-CDF3-45DA-80BF-5E6C896D5DFF}"/>
              </a:ext>
            </a:extLst>
          </p:cNvPr>
          <p:cNvSpPr/>
          <p:nvPr/>
        </p:nvSpPr>
        <p:spPr>
          <a:xfrm>
            <a:off x="1127521" y="579180"/>
            <a:ext cx="2133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Circle</a:t>
            </a:r>
            <a:endParaRPr lang="en-US" sz="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EDDA21-A9DF-45A9-A9F3-EFD050FB7FE1}"/>
              </a:ext>
            </a:extLst>
          </p:cNvPr>
          <p:cNvCxnSpPr/>
          <p:nvPr/>
        </p:nvCxnSpPr>
        <p:spPr>
          <a:xfrm flipH="1" flipV="1">
            <a:off x="1943100" y="990600"/>
            <a:ext cx="3688080" cy="9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E41C48-9CE0-48A7-A028-54A210FDABB5}"/>
              </a:ext>
            </a:extLst>
          </p:cNvPr>
          <p:cNvSpPr/>
          <p:nvPr/>
        </p:nvSpPr>
        <p:spPr>
          <a:xfrm>
            <a:off x="7452121" y="344557"/>
            <a:ext cx="3673171" cy="58428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/>
              <a:t>Heap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27BCED-FCD8-4716-ADDA-F6AF451128BD}"/>
              </a:ext>
            </a:extLst>
          </p:cNvPr>
          <p:cNvGrpSpPr/>
          <p:nvPr/>
        </p:nvGrpSpPr>
        <p:grpSpPr>
          <a:xfrm>
            <a:off x="7941144" y="701152"/>
            <a:ext cx="2936481" cy="1986148"/>
            <a:chOff x="7952499" y="706507"/>
            <a:chExt cx="2936481" cy="25175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978F09-6A1A-43E8-9DC8-DC7F5E39887A}"/>
                </a:ext>
              </a:extLst>
            </p:cNvPr>
            <p:cNvSpPr/>
            <p:nvPr/>
          </p:nvSpPr>
          <p:spPr>
            <a:xfrm>
              <a:off x="7952499" y="706507"/>
              <a:ext cx="2918460" cy="4648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Circle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5F6B02-5E06-4850-8F5A-55E37495C54C}"/>
                </a:ext>
              </a:extLst>
            </p:cNvPr>
            <p:cNvSpPr/>
            <p:nvPr/>
          </p:nvSpPr>
          <p:spPr>
            <a:xfrm>
              <a:off x="7970520" y="1190506"/>
              <a:ext cx="2918460" cy="10573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rad: __</a:t>
              </a:r>
              <a:br>
                <a:rPr lang="en-US" dirty="0"/>
              </a:br>
              <a:endParaRPr lang="en-US" dirty="0"/>
            </a:p>
            <a:p>
              <a:pPr algn="ctr"/>
              <a:r>
                <a:rPr lang="en-US" dirty="0"/>
                <a:t>..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9D47AE-B178-43DD-A2EF-1CC1D42476B3}"/>
                </a:ext>
              </a:extLst>
            </p:cNvPr>
            <p:cNvSpPr/>
            <p:nvPr/>
          </p:nvSpPr>
          <p:spPr>
            <a:xfrm>
              <a:off x="7970520" y="2261235"/>
              <a:ext cx="2918460" cy="9628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….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CAC07E-4765-4C16-8E56-0FAF2B9A72C0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6069120" y="1089660"/>
            <a:ext cx="1890045" cy="41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4594424-DA37-44A7-A1E7-AD3E2A0740EC}"/>
              </a:ext>
            </a:extLst>
          </p:cNvPr>
          <p:cNvSpPr/>
          <p:nvPr/>
        </p:nvSpPr>
        <p:spPr>
          <a:xfrm>
            <a:off x="7970520" y="-1190746"/>
            <a:ext cx="3291840" cy="76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345EC2D-D576-49BF-81D3-9C1A52C2395D}"/>
              </a:ext>
            </a:extLst>
          </p:cNvPr>
          <p:cNvSpPr/>
          <p:nvPr/>
        </p:nvSpPr>
        <p:spPr>
          <a:xfrm>
            <a:off x="9220200" y="-427008"/>
            <a:ext cx="678180" cy="1133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5B4803-006F-4CEA-932B-A124D34514DB}"/>
              </a:ext>
            </a:extLst>
          </p:cNvPr>
          <p:cNvSpPr/>
          <p:nvPr/>
        </p:nvSpPr>
        <p:spPr>
          <a:xfrm>
            <a:off x="441960" y="-1332391"/>
            <a:ext cx="3291840" cy="76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1A59A29D-B4AE-4F86-901F-5C187FC61FC2}"/>
              </a:ext>
            </a:extLst>
          </p:cNvPr>
          <p:cNvSpPr/>
          <p:nvPr/>
        </p:nvSpPr>
        <p:spPr>
          <a:xfrm>
            <a:off x="1748790" y="-597138"/>
            <a:ext cx="678180" cy="1075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BE1A49-27CE-4865-8F36-5FD9CC4C4307}"/>
              </a:ext>
            </a:extLst>
          </p:cNvPr>
          <p:cNvSpPr/>
          <p:nvPr/>
        </p:nvSpPr>
        <p:spPr>
          <a:xfrm>
            <a:off x="4160281" y="-1297660"/>
            <a:ext cx="3291840" cy="76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FBBEB926-863F-4188-9080-EAAB12D10C0F}"/>
              </a:ext>
            </a:extLst>
          </p:cNvPr>
          <p:cNvSpPr/>
          <p:nvPr/>
        </p:nvSpPr>
        <p:spPr>
          <a:xfrm>
            <a:off x="5584964" y="-529450"/>
            <a:ext cx="678180" cy="1335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FCB3F7-1791-444B-AC9F-CB1E0127ECC2}"/>
              </a:ext>
            </a:extLst>
          </p:cNvPr>
          <p:cNvSpPr/>
          <p:nvPr/>
        </p:nvSpPr>
        <p:spPr>
          <a:xfrm>
            <a:off x="5689432" y="1761113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C157F3-BC98-4352-BDFD-A5267457560A}"/>
              </a:ext>
            </a:extLst>
          </p:cNvPr>
          <p:cNvCxnSpPr>
            <a:cxnSpLocks/>
          </p:cNvCxnSpPr>
          <p:nvPr/>
        </p:nvCxnSpPr>
        <p:spPr>
          <a:xfrm flipH="1" flipV="1">
            <a:off x="1983781" y="1291063"/>
            <a:ext cx="3742450" cy="50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2DF390-28E4-4DF3-88EA-09992EE9E72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368894" y="1500079"/>
            <a:ext cx="1590271" cy="159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11CD964-293C-4695-B3B0-60CC0D259EDC}"/>
              </a:ext>
            </a:extLst>
          </p:cNvPr>
          <p:cNvSpPr/>
          <p:nvPr/>
        </p:nvSpPr>
        <p:spPr>
          <a:xfrm>
            <a:off x="5689432" y="291844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c3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14F92E-20E1-42DB-AD49-60800B13253C}"/>
              </a:ext>
            </a:extLst>
          </p:cNvPr>
          <p:cNvCxnSpPr>
            <a:cxnSpLocks/>
          </p:cNvCxnSpPr>
          <p:nvPr/>
        </p:nvCxnSpPr>
        <p:spPr>
          <a:xfrm flipH="1" flipV="1">
            <a:off x="2339340" y="1812407"/>
            <a:ext cx="3350093" cy="129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4F1C2A-5BD0-4B4A-A8AC-4E1D607F0C52}"/>
              </a:ext>
            </a:extLst>
          </p:cNvPr>
          <p:cNvCxnSpPr>
            <a:cxnSpLocks/>
          </p:cNvCxnSpPr>
          <p:nvPr/>
        </p:nvCxnSpPr>
        <p:spPr>
          <a:xfrm>
            <a:off x="6306322" y="2067766"/>
            <a:ext cx="1659395" cy="217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5BFB26-EAE6-41CD-A112-56CF2DBC3098}"/>
              </a:ext>
            </a:extLst>
          </p:cNvPr>
          <p:cNvGrpSpPr/>
          <p:nvPr/>
        </p:nvGrpSpPr>
        <p:grpSpPr>
          <a:xfrm>
            <a:off x="7973592" y="2801596"/>
            <a:ext cx="2936481" cy="1986148"/>
            <a:chOff x="7952499" y="706507"/>
            <a:chExt cx="2936481" cy="251758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4AE4E0-BFAE-4231-A35A-EA1FC4B616B5}"/>
                </a:ext>
              </a:extLst>
            </p:cNvPr>
            <p:cNvSpPr/>
            <p:nvPr/>
          </p:nvSpPr>
          <p:spPr>
            <a:xfrm>
              <a:off x="7952499" y="706507"/>
              <a:ext cx="2918460" cy="4648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Circle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55D5FE-E484-40FC-A425-B073D1838B72}"/>
                </a:ext>
              </a:extLst>
            </p:cNvPr>
            <p:cNvSpPr/>
            <p:nvPr/>
          </p:nvSpPr>
          <p:spPr>
            <a:xfrm>
              <a:off x="7970520" y="1190506"/>
              <a:ext cx="2918460" cy="10573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rad: __</a:t>
              </a:r>
              <a:br>
                <a:rPr lang="en-US" dirty="0"/>
              </a:br>
              <a:endParaRPr lang="en-US" dirty="0"/>
            </a:p>
            <a:p>
              <a:pPr algn="ctr"/>
              <a:r>
                <a:rPr lang="en-US" dirty="0"/>
                <a:t>..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1C8A14-0B4A-4831-BD7E-FE2F682018BA}"/>
                </a:ext>
              </a:extLst>
            </p:cNvPr>
            <p:cNvSpPr/>
            <p:nvPr/>
          </p:nvSpPr>
          <p:spPr>
            <a:xfrm>
              <a:off x="7970520" y="2261235"/>
              <a:ext cx="2918460" cy="9628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….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160E80E-6250-4AA2-AD6D-B6C9D4DDF9C4}"/>
              </a:ext>
            </a:extLst>
          </p:cNvPr>
          <p:cNvSpPr/>
          <p:nvPr/>
        </p:nvSpPr>
        <p:spPr>
          <a:xfrm>
            <a:off x="1090771" y="794624"/>
            <a:ext cx="2655524" cy="209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pi: _3.14……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1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115</Words>
  <Application>Microsoft Office PowerPoint</Application>
  <PresentationFormat>Widescreen</PresentationFormat>
  <Paragraphs>53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Jalal Kiswani</dc:creator>
  <cp:lastModifiedBy>Jalal Kiswani</cp:lastModifiedBy>
  <cp:revision>17</cp:revision>
  <dcterms:created xsi:type="dcterms:W3CDTF">2020-07-22T07:25:24Z</dcterms:created>
  <dcterms:modified xsi:type="dcterms:W3CDTF">2020-07-22T09:41:46Z</dcterms:modified>
</cp:coreProperties>
</file>