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BDF7E-B8FF-4089-94B1-09CA3EAE0FAE}" v="1" dt="2020-07-29T08:54:2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0633-44E1-40B0-B5E0-C601AB1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3749F-AAB9-43AB-BFE1-5CCE1407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B960-D944-4C33-B2F4-08A679E6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434C-0A78-4613-87AA-ECCA704F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6500-1315-456B-BAD6-D88AE214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4F70-987A-40A6-AD3E-D7C085A9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4F028-1D33-4D1B-9191-7472F7D8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54DB-CBE1-4A04-A69F-9C3D0366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3BEC-AC66-4EBD-8921-A1F00807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FEB-D19D-4DAB-B19E-DAC90033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EB6A8-1637-4749-A2FF-3294FA5DB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F488D-3C04-44C2-B7DB-E0DDD82E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717A-626F-4593-9F87-7E41B7D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9598-79E1-4597-8EF3-DE4348A6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79F1-D53F-4EAD-880A-3D6616A0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F4E4-D7E2-4EA1-A0CC-7FDC8A39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B1C6-A192-42C3-8D0D-376F5BE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447A-270D-4450-A6FA-DEE44252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688E-32E5-47C9-9C4B-60158576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E724-4CFD-4160-A807-535339A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E522-94C8-4FBE-8CA0-90056D7E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933D5-16C1-49BC-85B1-037E583D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5FCE-BA7F-4627-B309-AA824380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FD31-BFAA-4B73-83D0-40A4F8E6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6B51-B5CB-40F6-A8CE-D3090D0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15B1-47C2-4511-A8F7-3A1AAA9D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6DCF-9C8F-4FFC-8DC4-14F3A9B2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8D05E-EB17-4345-91A1-216F80A7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0310-2473-4C94-B495-E97C9A28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3C10-7714-433E-91DF-CAE1578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C97B-9C86-44A9-9952-A7F70F5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075-AC0C-40F0-ABDA-6F5BAAF4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9A75-ADBE-4F13-A87E-676EFF3A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5B0D-33DB-42EB-9E63-50D20315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F26BD-683E-4660-8E2C-39BFBD62F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8B323-040B-4540-8B2C-1E6E49397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22C92-239E-4D67-AAF8-B1618ACB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7AEAD-8473-4E37-A46B-8C06EFC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A53EC-16B0-461F-BEB9-ABC1B310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FD4C-40C9-415B-A14E-AAB566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DAF85-29B6-4287-A30C-BE3BCB38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4239D-9BD0-4782-B972-4D72FA30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983C-8C34-4327-B417-40DC305F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DF91-A818-492E-AEFB-8AF65C8F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49E61-7182-4F87-BD18-E85FFEA3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1AE0-BF8C-4A12-984F-AD47CE16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719-D9AC-4862-B544-8640A3D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9BD-D000-4CF4-871C-E95F6A4D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4377-90E2-45DB-A51A-EA6A9646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C489B-E00D-46B4-B020-3B2C8732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F61D-FEA1-470D-96C5-2C72EFF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9ED5E-1211-4BA0-B722-9003AC2E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8289-9370-403D-8F85-4F500EA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1C2A3-CD96-4E65-B451-F29269D06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3FCC1-A5BB-40E3-BAA5-0AFF9073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454B-F206-413B-9EAC-1E950B8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A830-B6EB-42AB-A9F0-B9AFD52E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D6C2-0626-467F-B09C-CA435AA5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CCA02-0020-483D-A28C-C5397138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92BB-3063-4FD0-B9BC-875DB34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B03F-86AF-44D0-9805-9CB6ACE7F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C65E-5517-4B24-8778-6549EF2E764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8CA8-6B56-4096-82A5-C0EA2CB7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1B8F-9D79-4006-B34F-545729E04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42F5-2AD0-40EC-8B90-FF9C01A3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E2260-C64B-42A6-899A-B3EC9B7997B8}"/>
              </a:ext>
            </a:extLst>
          </p:cNvPr>
          <p:cNvSpPr/>
          <p:nvPr/>
        </p:nvSpPr>
        <p:spPr>
          <a:xfrm>
            <a:off x="3855563" y="754144"/>
            <a:ext cx="2714919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</a:t>
            </a:r>
          </a:p>
          <a:p>
            <a:pPr algn="ctr"/>
            <a:r>
              <a:rPr lang="en-US" dirty="0"/>
              <a:t>Id , name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BE749-1954-4873-968B-46A2BDC734CD}"/>
              </a:ext>
            </a:extLst>
          </p:cNvPr>
          <p:cNvSpPr/>
          <p:nvPr/>
        </p:nvSpPr>
        <p:spPr>
          <a:xfrm>
            <a:off x="1204332" y="2631688"/>
            <a:ext cx="3334214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FE227-ECF6-4EAF-ACEF-25F1EAF360EC}"/>
              </a:ext>
            </a:extLst>
          </p:cNvPr>
          <p:cNvSpPr/>
          <p:nvPr/>
        </p:nvSpPr>
        <p:spPr>
          <a:xfrm>
            <a:off x="6096000" y="2631688"/>
            <a:ext cx="3334214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9253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B05B8-A799-4ABB-A7DA-1E16280A0480}"/>
              </a:ext>
            </a:extLst>
          </p:cNvPr>
          <p:cNvCxnSpPr/>
          <p:nvPr/>
        </p:nvCxnSpPr>
        <p:spPr>
          <a:xfrm>
            <a:off x="4114800" y="1427356"/>
            <a:ext cx="281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1A1E88-D7C9-497E-A580-CF03D3AE3A69}"/>
              </a:ext>
            </a:extLst>
          </p:cNvPr>
          <p:cNvGrpSpPr/>
          <p:nvPr/>
        </p:nvGrpSpPr>
        <p:grpSpPr>
          <a:xfrm>
            <a:off x="4114800" y="747132"/>
            <a:ext cx="2810107" cy="2681868"/>
            <a:chOff x="4114800" y="747132"/>
            <a:chExt cx="2810107" cy="2681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9DF355-6584-47A4-9ECA-53809A91162A}"/>
                </a:ext>
              </a:extLst>
            </p:cNvPr>
            <p:cNvSpPr/>
            <p:nvPr/>
          </p:nvSpPr>
          <p:spPr>
            <a:xfrm>
              <a:off x="4114800" y="747132"/>
              <a:ext cx="2810107" cy="26818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7D30B-E364-4156-89DA-87C78F9E2C72}"/>
                </a:ext>
              </a:extLst>
            </p:cNvPr>
            <p:cNvSpPr txBox="1"/>
            <p:nvPr/>
          </p:nvSpPr>
          <p:spPr>
            <a:xfrm>
              <a:off x="4605454" y="1003610"/>
              <a:ext cx="170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4BABED-E385-4559-A32C-CFD94DB25291}"/>
                </a:ext>
              </a:extLst>
            </p:cNvPr>
            <p:cNvCxnSpPr/>
            <p:nvPr/>
          </p:nvCxnSpPr>
          <p:spPr>
            <a:xfrm>
              <a:off x="4114800" y="2430966"/>
              <a:ext cx="2810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3DFC6A-311E-470F-BA0F-79839E94A3E2}"/>
              </a:ext>
            </a:extLst>
          </p:cNvPr>
          <p:cNvSpPr txBox="1"/>
          <p:nvPr/>
        </p:nvSpPr>
        <p:spPr>
          <a:xfrm>
            <a:off x="4282068" y="1706137"/>
            <a:ext cx="235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Name:String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A5D3BC-BA39-44D2-AD45-1DE3739018F5}"/>
              </a:ext>
            </a:extLst>
          </p:cNvPr>
          <p:cNvGrpSpPr/>
          <p:nvPr/>
        </p:nvGrpSpPr>
        <p:grpSpPr>
          <a:xfrm>
            <a:off x="1122556" y="3698488"/>
            <a:ext cx="2810107" cy="2681868"/>
            <a:chOff x="4114800" y="747132"/>
            <a:chExt cx="2810107" cy="26818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6F9CEE-6BFE-43B8-94F9-5F98E085CF2C}"/>
                </a:ext>
              </a:extLst>
            </p:cNvPr>
            <p:cNvSpPr/>
            <p:nvPr/>
          </p:nvSpPr>
          <p:spPr>
            <a:xfrm>
              <a:off x="4114800" y="747132"/>
              <a:ext cx="2810107" cy="26818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E39F2-B4AC-4884-A041-04B5F0C31587}"/>
                </a:ext>
              </a:extLst>
            </p:cNvPr>
            <p:cNvSpPr txBox="1"/>
            <p:nvPr/>
          </p:nvSpPr>
          <p:spPr>
            <a:xfrm>
              <a:off x="4605454" y="1003610"/>
              <a:ext cx="170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D1AFC4-FFCB-4407-A9BE-BE8417155388}"/>
                </a:ext>
              </a:extLst>
            </p:cNvPr>
            <p:cNvCxnSpPr/>
            <p:nvPr/>
          </p:nvCxnSpPr>
          <p:spPr>
            <a:xfrm>
              <a:off x="4114800" y="2430966"/>
              <a:ext cx="2810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82F768-DE3C-4323-810B-5DDAF84AE072}"/>
              </a:ext>
            </a:extLst>
          </p:cNvPr>
          <p:cNvCxnSpPr/>
          <p:nvPr/>
        </p:nvCxnSpPr>
        <p:spPr>
          <a:xfrm>
            <a:off x="4114800" y="1427356"/>
            <a:ext cx="281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13FB8-8F47-4246-88A0-C46B2F12BFF8}"/>
              </a:ext>
            </a:extLst>
          </p:cNvPr>
          <p:cNvCxnSpPr/>
          <p:nvPr/>
        </p:nvCxnSpPr>
        <p:spPr>
          <a:xfrm>
            <a:off x="1122556" y="4324298"/>
            <a:ext cx="281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EC6B9D-C899-4344-8330-4E5A436F435A}"/>
              </a:ext>
            </a:extLst>
          </p:cNvPr>
          <p:cNvGrpSpPr/>
          <p:nvPr/>
        </p:nvGrpSpPr>
        <p:grpSpPr>
          <a:xfrm>
            <a:off x="7768683" y="3677528"/>
            <a:ext cx="2810107" cy="2681868"/>
            <a:chOff x="4114800" y="747132"/>
            <a:chExt cx="2810107" cy="26818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EC7021-8B06-475B-9A03-C66304ADAD5A}"/>
                </a:ext>
              </a:extLst>
            </p:cNvPr>
            <p:cNvSpPr/>
            <p:nvPr/>
          </p:nvSpPr>
          <p:spPr>
            <a:xfrm>
              <a:off x="4114800" y="747132"/>
              <a:ext cx="2810107" cy="26818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7787D5-9DAD-4293-9234-1E509616B5AA}"/>
                </a:ext>
              </a:extLst>
            </p:cNvPr>
            <p:cNvSpPr txBox="1"/>
            <p:nvPr/>
          </p:nvSpPr>
          <p:spPr>
            <a:xfrm>
              <a:off x="4605454" y="1003610"/>
              <a:ext cx="170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Employee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DAFB9C-7853-45AF-AD74-BB2ACE937228}"/>
                </a:ext>
              </a:extLst>
            </p:cNvPr>
            <p:cNvCxnSpPr/>
            <p:nvPr/>
          </p:nvCxnSpPr>
          <p:spPr>
            <a:xfrm>
              <a:off x="4114800" y="2430966"/>
              <a:ext cx="2810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3D7B70-B602-48FC-AB0C-F6D78057F0AB}"/>
              </a:ext>
            </a:extLst>
          </p:cNvPr>
          <p:cNvCxnSpPr/>
          <p:nvPr/>
        </p:nvCxnSpPr>
        <p:spPr>
          <a:xfrm>
            <a:off x="7768683" y="4324298"/>
            <a:ext cx="281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88BD655-0694-425C-92A6-88887D7469E7}"/>
              </a:ext>
            </a:extLst>
          </p:cNvPr>
          <p:cNvCxnSpPr>
            <a:stCxn id="11" idx="0"/>
          </p:cNvCxnSpPr>
          <p:nvPr/>
        </p:nvCxnSpPr>
        <p:spPr>
          <a:xfrm rot="5400000" flipH="1" flipV="1">
            <a:off x="2687444" y="2271132"/>
            <a:ext cx="1267522" cy="15871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52132-398E-4C8C-9BF0-8873EBFAD0F8}"/>
              </a:ext>
            </a:extLst>
          </p:cNvPr>
          <p:cNvCxnSpPr>
            <a:stCxn id="19" idx="0"/>
            <a:endCxn id="2" idx="3"/>
          </p:cNvCxnSpPr>
          <p:nvPr/>
        </p:nvCxnSpPr>
        <p:spPr>
          <a:xfrm rot="16200000" flipV="1">
            <a:off x="7254591" y="1758382"/>
            <a:ext cx="1589462" cy="22488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7D0FF5-CBF4-4EB4-974A-2C6D1BA31146}"/>
              </a:ext>
            </a:extLst>
          </p:cNvPr>
          <p:cNvSpPr/>
          <p:nvPr/>
        </p:nvSpPr>
        <p:spPr>
          <a:xfrm>
            <a:off x="4382429" y="133815"/>
            <a:ext cx="1929161" cy="57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Superclass/ parent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C11613-F829-4BE9-91D2-6CBE518349E8}"/>
              </a:ext>
            </a:extLst>
          </p:cNvPr>
          <p:cNvSpPr/>
          <p:nvPr/>
        </p:nvSpPr>
        <p:spPr>
          <a:xfrm>
            <a:off x="860503" y="2979130"/>
            <a:ext cx="1929161" cy="57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subclass/ child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A9F7C3-835A-4619-B407-44F7B8790B73}"/>
              </a:ext>
            </a:extLst>
          </p:cNvPr>
          <p:cNvSpPr/>
          <p:nvPr/>
        </p:nvSpPr>
        <p:spPr>
          <a:xfrm>
            <a:off x="8209155" y="2963593"/>
            <a:ext cx="1929161" cy="57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subclass/ child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1BCCE-57DD-4994-A68C-B92C1895548F}"/>
              </a:ext>
            </a:extLst>
          </p:cNvPr>
          <p:cNvCxnSpPr>
            <a:cxnSpLocks/>
          </p:cNvCxnSpPr>
          <p:nvPr/>
        </p:nvCxnSpPr>
        <p:spPr>
          <a:xfrm flipH="1" flipV="1">
            <a:off x="2527609" y="6422173"/>
            <a:ext cx="1" cy="81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E7BE1-F0E0-4229-A2AF-AEF6AB7747C5}"/>
              </a:ext>
            </a:extLst>
          </p:cNvPr>
          <p:cNvSpPr/>
          <p:nvPr/>
        </p:nvSpPr>
        <p:spPr>
          <a:xfrm>
            <a:off x="908411" y="7242708"/>
            <a:ext cx="3115733" cy="2681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5799F4-6A53-4ABC-9EBC-736FC56F34D9}"/>
              </a:ext>
            </a:extLst>
          </p:cNvPr>
          <p:cNvCxnSpPr/>
          <p:nvPr/>
        </p:nvCxnSpPr>
        <p:spPr>
          <a:xfrm>
            <a:off x="860503" y="8026400"/>
            <a:ext cx="307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2E9D64-46B6-4CAE-9FF3-662D36959F39}"/>
              </a:ext>
            </a:extLst>
          </p:cNvPr>
          <p:cNvSpPr txBox="1"/>
          <p:nvPr/>
        </p:nvSpPr>
        <p:spPr>
          <a:xfrm>
            <a:off x="1613210" y="7569200"/>
            <a:ext cx="17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Student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0AE783-0C2D-4D1D-852D-314A40E4864B}"/>
              </a:ext>
            </a:extLst>
          </p:cNvPr>
          <p:cNvCxnSpPr/>
          <p:nvPr/>
        </p:nvCxnSpPr>
        <p:spPr>
          <a:xfrm>
            <a:off x="860503" y="8974667"/>
            <a:ext cx="307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A845AE0-E86E-4594-A87E-B8E0D5FA1BE8}"/>
              </a:ext>
            </a:extLst>
          </p:cNvPr>
          <p:cNvSpPr/>
          <p:nvPr/>
        </p:nvSpPr>
        <p:spPr>
          <a:xfrm>
            <a:off x="1371626" y="6636833"/>
            <a:ext cx="2116641" cy="4608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Subclass/child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32C4DE-0FD3-42D4-9727-C8D9E3F4B9EA}"/>
              </a:ext>
            </a:extLst>
          </p:cNvPr>
          <p:cNvSpPr/>
          <p:nvPr/>
        </p:nvSpPr>
        <p:spPr>
          <a:xfrm>
            <a:off x="-3183467" y="3035871"/>
            <a:ext cx="3959715" cy="1417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class/child</a:t>
            </a:r>
          </a:p>
        </p:txBody>
      </p:sp>
    </p:spTree>
    <p:extLst>
      <p:ext uri="{BB962C8B-B14F-4D97-AF65-F5344CB8AC3E}">
        <p14:creationId xmlns:p14="http://schemas.microsoft.com/office/powerpoint/2010/main" val="425716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645C-B76A-4CCA-91ED-3BF967D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542"/>
          </a:xfrm>
        </p:spPr>
        <p:txBody>
          <a:bodyPr>
            <a:normAutofit/>
          </a:bodyPr>
          <a:lstStyle/>
          <a:p>
            <a:r>
              <a:rPr lang="en-US" dirty="0"/>
              <a:t>1- public</a:t>
            </a:r>
            <a:br>
              <a:rPr lang="en-US" dirty="0"/>
            </a:br>
            <a:r>
              <a:rPr lang="en-US" dirty="0"/>
              <a:t>2- default</a:t>
            </a:r>
            <a:br>
              <a:rPr lang="en-US" dirty="0"/>
            </a:br>
            <a:r>
              <a:rPr lang="en-US" dirty="0"/>
              <a:t>3- protected</a:t>
            </a:r>
            <a:br>
              <a:rPr lang="en-US" dirty="0"/>
            </a:br>
            <a:r>
              <a:rPr lang="en-US" dirty="0"/>
              <a:t>4- private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3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2558-4443-466A-B63D-9707CE88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345058"/>
            <a:ext cx="11829691" cy="6349040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compilation errors for the following cases and suggested solutions:</a:t>
            </a:r>
            <a:br>
              <a:rPr lang="en-US" dirty="0"/>
            </a:br>
            <a:r>
              <a:rPr lang="en-US" dirty="0"/>
              <a:t>1- use new keyword with abstract class</a:t>
            </a:r>
            <a:br>
              <a:rPr lang="en-US" dirty="0"/>
            </a:br>
            <a:r>
              <a:rPr lang="en-US" dirty="0"/>
              <a:t>2- define abstract method inside non- abstract class</a:t>
            </a:r>
            <a:br>
              <a:rPr lang="en-US" dirty="0"/>
            </a:br>
            <a:r>
              <a:rPr lang="en-US" dirty="0"/>
              <a:t>3- abstract class with non-abstract methods</a:t>
            </a:r>
            <a:br>
              <a:rPr lang="en-US" dirty="0"/>
            </a:br>
            <a:r>
              <a:rPr lang="en-US" dirty="0"/>
              <a:t>4- extend abstract class without overriding the methods in the super class</a:t>
            </a:r>
            <a:br>
              <a:rPr lang="en-US" dirty="0"/>
            </a:br>
            <a:r>
              <a:rPr lang="en-US" dirty="0"/>
              <a:t>5-  subclass reference points to super class reference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DAF9506A96A428965D4E231A638D7" ma:contentTypeVersion="12" ma:contentTypeDescription="Create a new document." ma:contentTypeScope="" ma:versionID="9d04d4ae47dfbb5b2b66981319669d2d">
  <xsd:schema xmlns:xsd="http://www.w3.org/2001/XMLSchema" xmlns:xs="http://www.w3.org/2001/XMLSchema" xmlns:p="http://schemas.microsoft.com/office/2006/metadata/properties" xmlns:ns3="364f4060-5fe7-4c7e-a641-d7a91521b4a4" xmlns:ns4="b2266073-0a5b-46f3-b5b9-a6b5e020fc64" targetNamespace="http://schemas.microsoft.com/office/2006/metadata/properties" ma:root="true" ma:fieldsID="bfc45b136daa61d8be81dc760fdd7e3d" ns3:_="" ns4:_="">
    <xsd:import namespace="364f4060-5fe7-4c7e-a641-d7a91521b4a4"/>
    <xsd:import namespace="b2266073-0a5b-46f3-b5b9-a6b5e020fc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f4060-5fe7-4c7e-a641-d7a91521b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66073-0a5b-46f3-b5b9-a6b5e020f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9C2FB-FB44-4086-AF6B-BC4EBD2E3CB6}">
  <ds:schemaRefs>
    <ds:schemaRef ds:uri="364f4060-5fe7-4c7e-a641-d7a91521b4a4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b2266073-0a5b-46f3-b5b9-a6b5e020fc6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7511D1-3E3B-43D3-8C29-77EA5499B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6D1FDC-CD00-4998-8110-F54846CD3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f4060-5fe7-4c7e-a641-d7a91521b4a4"/>
    <ds:schemaRef ds:uri="b2266073-0a5b-46f3-b5b9-a6b5e020f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1- public 2- default 3- protected 4- private  </vt:lpstr>
      <vt:lpstr>Write compilation errors for the following cases and suggested solutions: 1- use new keyword with abstract class 2- define abstract method inside non- abstract class 3- abstract class with non-abstract methods 4- extend abstract class without overriding the methods in the super class 5-  subclass reference points to super class reference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Hana.Alrasheed</dc:creator>
  <cp:lastModifiedBy>Hana.Alrasheed</cp:lastModifiedBy>
  <cp:revision>3</cp:revision>
  <dcterms:created xsi:type="dcterms:W3CDTF">2020-07-29T06:39:03Z</dcterms:created>
  <dcterms:modified xsi:type="dcterms:W3CDTF">2020-08-04T08:42:10Z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0x010100EDADAF9506A96A428965D4E231A638D7</vt:lpwstr>
  </property>
</Properties>
</file>