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8F36-05FD-48C0-B278-FC8213D28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E8883-685C-4A8E-9B0B-DDAFF5025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A2DB1-94D9-4070-9965-31E4128E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BD72-3EB2-473D-A85B-8714E760474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51207-966D-4408-95E7-38E231B0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746EE-D91E-48A1-8C11-6B0426CF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C3D6-C351-4333-B97A-1593033C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9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0A5E2-2A00-4099-A6DF-1DE0AD23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066B4-8FFE-4414-8A49-4D3B03E3D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C6B6A-3825-48E9-98CA-4F51EA63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BD72-3EB2-473D-A85B-8714E760474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1E6EF-E46D-48F9-9645-08D3443F7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F07CE-32A1-4240-A8A0-7D61FCE2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C3D6-C351-4333-B97A-1593033C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2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5471E-DC3E-4C1D-B0C5-91C342168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A4A36-C1B3-4355-A6D2-3085B6F8D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846EB-02AF-40A9-A66C-AF1781B5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BD72-3EB2-473D-A85B-8714E760474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47B63-08C7-439E-9815-916A5666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616E0-9E6E-41C0-835F-0423658F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C3D6-C351-4333-B97A-1593033C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2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174A7-F878-4260-8CCD-662B03A8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7F66F-45E6-4D3B-A79F-F4F85435A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017AD-0371-4E6C-B871-892D33F1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BD72-3EB2-473D-A85B-8714E760474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76D72-D62B-4D32-BC5D-D3E3F0633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75CDC-583E-47F1-BE1C-305FF6D5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C3D6-C351-4333-B97A-1593033C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9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21AA5-F8FA-4E97-B53D-B44BC2E6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F5A53-1401-4CAA-8E32-9F12709C3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188C4-E3B3-489B-AFF2-8D7C5D31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BD72-3EB2-473D-A85B-8714E760474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8EBA7-5B99-417C-B6BB-FCBEDF30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5688-947F-4FE7-B990-271399E6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C3D6-C351-4333-B97A-1593033C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2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9400-E289-415E-8048-F2FFBEBC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9C41B-1063-45F5-A24E-18B9AE692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96EE6-3C93-4D82-8CB3-629C8A2F4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30A3D-AB35-4B5C-A5AB-C104DA98E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BD72-3EB2-473D-A85B-8714E760474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3691E-32B6-4A12-841D-107B0D94C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50A8E-692B-40A8-B14D-EA237A29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C3D6-C351-4333-B97A-1593033C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2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ECCD-93EE-4B2E-8C80-0A96B4A0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D95AA-FCE6-4617-B061-65E874D78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BD842-FC3B-46CC-B36F-FF1C28A95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01A38-1FFF-448D-9D62-74C02D1C6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65AF47-62BF-4743-9684-51542D916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68C19-8EC4-4EA4-8F18-FFD91EE3D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BD72-3EB2-473D-A85B-8714E760474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B955C-D226-41BB-BEAA-D1D06B2A1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7D94A-5926-4126-8AF0-CC91CEA7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C3D6-C351-4333-B97A-1593033C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38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12ABB-740A-4A62-B60B-87E7BF1E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D9870-D021-4FB5-A4C4-893F7F913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BD72-3EB2-473D-A85B-8714E760474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D83F8-A96C-48ED-BF61-8D7E8CBD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2DEF9-3B0F-46AE-89AA-82078CF1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C3D6-C351-4333-B97A-1593033C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41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511265-67A4-4E90-8019-AE6BD986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BD72-3EB2-473D-A85B-8714E760474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FEBF0-9AEB-41E5-A8FB-CFD682CC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9A483-4554-4D06-8972-D74E5FF7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C3D6-C351-4333-B97A-1593033C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4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878C-D02C-42AA-8B6D-D81DB9137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1F031-3E78-4720-845F-7E7EDE685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38D20-8805-4A2C-84F5-1FF2F3E38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D8CC0-C772-424A-A92D-66FBE06B1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BD72-3EB2-473D-A85B-8714E760474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D7F3F-EBFD-400D-8E7E-1EF9AFA94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935A2-0E31-4277-BA87-C82BD24C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C3D6-C351-4333-B97A-1593033C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6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5441-F6FD-42E3-8318-3DE9E382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0238FF-FB2D-45DE-A422-6BEFDAC2B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3B986-4CFF-4AA8-8FB3-E7F83E3C9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D4719-1870-4670-AAEF-21142013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BD72-3EB2-473D-A85B-8714E760474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E5874-D158-4D5E-8A7D-951133537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1D734-490D-44EA-BD4D-660315D9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C3D6-C351-4333-B97A-1593033C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5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928B6-5D0A-43C3-9049-4B70B3081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41099-0F8A-47C6-8FF8-363425A87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CD578-DCFC-46ED-B292-B05117B03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9BD72-3EB2-473D-A85B-8714E760474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5F155-749E-40F1-BE4E-5691E741F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B4EE-ADBF-4A56-BAFE-9FD1376A5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8C3D6-C351-4333-B97A-1593033C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3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AC8539-4152-490D-9AB9-023FE2591C9F}"/>
              </a:ext>
            </a:extLst>
          </p:cNvPr>
          <p:cNvSpPr/>
          <p:nvPr/>
        </p:nvSpPr>
        <p:spPr>
          <a:xfrm>
            <a:off x="8465270" y="1809944"/>
            <a:ext cx="2498103" cy="30165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F8B787-40D1-439B-9C1C-E2B8369777D0}"/>
              </a:ext>
            </a:extLst>
          </p:cNvPr>
          <p:cNvSpPr/>
          <p:nvPr/>
        </p:nvSpPr>
        <p:spPr>
          <a:xfrm>
            <a:off x="386499" y="1781665"/>
            <a:ext cx="2762054" cy="3016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</a:t>
            </a:r>
          </a:p>
          <a:p>
            <a:pPr algn="ctr"/>
            <a:r>
              <a:rPr lang="en-US" dirty="0"/>
              <a:t>Main() 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4FEDB-8D3D-415E-A3ED-9EE326FBF40F}"/>
              </a:ext>
            </a:extLst>
          </p:cNvPr>
          <p:cNvSpPr txBox="1"/>
          <p:nvPr/>
        </p:nvSpPr>
        <p:spPr>
          <a:xfrm>
            <a:off x="8710367" y="3733014"/>
            <a:ext cx="1989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Instances variables, setters and getters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B8B25B-EE16-4FB8-88E1-6168684569CC}"/>
              </a:ext>
            </a:extLst>
          </p:cNvPr>
          <p:cNvSpPr/>
          <p:nvPr/>
        </p:nvSpPr>
        <p:spPr>
          <a:xfrm>
            <a:off x="4581427" y="1809943"/>
            <a:ext cx="2347274" cy="30165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EmployeeDao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C67580-7609-4EA0-A073-AD3872A13701}"/>
              </a:ext>
            </a:extLst>
          </p:cNvPr>
          <p:cNvSpPr/>
          <p:nvPr/>
        </p:nvSpPr>
        <p:spPr>
          <a:xfrm>
            <a:off x="6598763" y="5316718"/>
            <a:ext cx="2111604" cy="1263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File(employee.csv)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1B3941-1255-4C98-83F9-CB3D9365D61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755064" y="4826520"/>
            <a:ext cx="843699" cy="49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C41255-D6A1-487E-873A-4DF912FB465E}"/>
              </a:ext>
            </a:extLst>
          </p:cNvPr>
          <p:cNvCxnSpPr>
            <a:cxnSpLocks/>
          </p:cNvCxnSpPr>
          <p:nvPr/>
        </p:nvCxnSpPr>
        <p:spPr>
          <a:xfrm flipH="1">
            <a:off x="6928701" y="2828034"/>
            <a:ext cx="1536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5A9B2B-1B46-4353-905D-1EFEC6CA0E76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 flipV="1">
            <a:off x="3148553" y="3289954"/>
            <a:ext cx="1432874" cy="28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39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027D-83F9-4D16-ADB6-9FD87140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63930-91D4-48D0-89B3-E0F9099F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 Composition</a:t>
            </a:r>
          </a:p>
          <a:p>
            <a:r>
              <a:rPr lang="en-US" dirty="0"/>
              <a:t>2- Dependency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8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1A6757-3EEF-4F28-93A9-15503BA451AA}"/>
              </a:ext>
            </a:extLst>
          </p:cNvPr>
          <p:cNvCxnSpPr/>
          <p:nvPr/>
        </p:nvCxnSpPr>
        <p:spPr>
          <a:xfrm>
            <a:off x="699154" y="1135930"/>
            <a:ext cx="1912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DFEEA56-7279-4F0B-B73E-024384898F32}"/>
              </a:ext>
            </a:extLst>
          </p:cNvPr>
          <p:cNvGrpSpPr/>
          <p:nvPr/>
        </p:nvGrpSpPr>
        <p:grpSpPr>
          <a:xfrm>
            <a:off x="699153" y="448561"/>
            <a:ext cx="1912071" cy="2718846"/>
            <a:chOff x="699153" y="448561"/>
            <a:chExt cx="1912071" cy="271884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5791A71-A4F4-4B2B-9012-21DEC1F16169}"/>
                </a:ext>
              </a:extLst>
            </p:cNvPr>
            <p:cNvSpPr/>
            <p:nvPr/>
          </p:nvSpPr>
          <p:spPr>
            <a:xfrm>
              <a:off x="699153" y="448561"/>
              <a:ext cx="1912071" cy="271884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DB57B8-8843-42BF-B84C-1AEDDCB05C64}"/>
                </a:ext>
              </a:extLst>
            </p:cNvPr>
            <p:cNvSpPr txBox="1"/>
            <p:nvPr/>
          </p:nvSpPr>
          <p:spPr>
            <a:xfrm>
              <a:off x="899475" y="714891"/>
              <a:ext cx="16308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Department </a:t>
              </a:r>
            </a:p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AFDD5-209F-49A9-912E-5B2F2BF94732}"/>
              </a:ext>
            </a:extLst>
          </p:cNvPr>
          <p:cNvCxnSpPr/>
          <p:nvPr/>
        </p:nvCxnSpPr>
        <p:spPr>
          <a:xfrm>
            <a:off x="699153" y="2271860"/>
            <a:ext cx="1912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420B778-BE98-40DA-89D0-386B496A10B0}"/>
              </a:ext>
            </a:extLst>
          </p:cNvPr>
          <p:cNvSpPr/>
          <p:nvPr/>
        </p:nvSpPr>
        <p:spPr>
          <a:xfrm>
            <a:off x="699152" y="3718873"/>
            <a:ext cx="1912071" cy="27188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495FC7-6FDD-4E6C-A6EA-5AF6161D096C}"/>
              </a:ext>
            </a:extLst>
          </p:cNvPr>
          <p:cNvCxnSpPr/>
          <p:nvPr/>
        </p:nvCxnSpPr>
        <p:spPr>
          <a:xfrm>
            <a:off x="699153" y="4487159"/>
            <a:ext cx="1912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904253-783A-405C-B51A-4A1C1009C171}"/>
              </a:ext>
            </a:extLst>
          </p:cNvPr>
          <p:cNvCxnSpPr/>
          <p:nvPr/>
        </p:nvCxnSpPr>
        <p:spPr>
          <a:xfrm>
            <a:off x="699152" y="5648227"/>
            <a:ext cx="1912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AF24D3-A040-4414-BB06-65F7025F840C}"/>
              </a:ext>
            </a:extLst>
          </p:cNvPr>
          <p:cNvSpPr txBox="1"/>
          <p:nvPr/>
        </p:nvSpPr>
        <p:spPr>
          <a:xfrm>
            <a:off x="980388" y="4034672"/>
            <a:ext cx="130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577A2E-2054-4226-A479-9B6DB398957D}"/>
              </a:ext>
            </a:extLst>
          </p:cNvPr>
          <p:cNvSpPr/>
          <p:nvPr/>
        </p:nvSpPr>
        <p:spPr>
          <a:xfrm>
            <a:off x="245097" y="197963"/>
            <a:ext cx="3205113" cy="6542202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770D42-8AC8-458E-BC34-E3D7E7DAAEE5}"/>
              </a:ext>
            </a:extLst>
          </p:cNvPr>
          <p:cNvSpPr/>
          <p:nvPr/>
        </p:nvSpPr>
        <p:spPr>
          <a:xfrm>
            <a:off x="4102231" y="208961"/>
            <a:ext cx="3205113" cy="6542202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C02E69-DEFB-4868-8008-9F0E23D08995}"/>
              </a:ext>
            </a:extLst>
          </p:cNvPr>
          <p:cNvSpPr txBox="1"/>
          <p:nvPr/>
        </p:nvSpPr>
        <p:spPr>
          <a:xfrm>
            <a:off x="4741682" y="1216058"/>
            <a:ext cx="199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C550A1-A8D3-492F-A792-2ADCB6337495}"/>
              </a:ext>
            </a:extLst>
          </p:cNvPr>
          <p:cNvSpPr txBox="1"/>
          <p:nvPr/>
        </p:nvSpPr>
        <p:spPr>
          <a:xfrm>
            <a:off x="4818668" y="4019076"/>
            <a:ext cx="199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A7786A4-1A2F-44E7-AE7B-364F7FE9D2A6}"/>
              </a:ext>
            </a:extLst>
          </p:cNvPr>
          <p:cNvSpPr/>
          <p:nvPr/>
        </p:nvSpPr>
        <p:spPr>
          <a:xfrm>
            <a:off x="4818668" y="-48858"/>
            <a:ext cx="1819371" cy="584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8B9020-2810-412B-8BD4-6D52AD8506F2}"/>
              </a:ext>
            </a:extLst>
          </p:cNvPr>
          <p:cNvSpPr/>
          <p:nvPr/>
        </p:nvSpPr>
        <p:spPr>
          <a:xfrm>
            <a:off x="886120" y="-73054"/>
            <a:ext cx="1819371" cy="584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Permanent Generation</a:t>
            </a: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A9E25376-6EAE-430D-B867-73EC18D18BB0}"/>
              </a:ext>
            </a:extLst>
          </p:cNvPr>
          <p:cNvSpPr/>
          <p:nvPr/>
        </p:nvSpPr>
        <p:spPr>
          <a:xfrm>
            <a:off x="2513812" y="1556831"/>
            <a:ext cx="2780907" cy="139438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 </a:t>
            </a:r>
            <a:r>
              <a:rPr lang="en-US" dirty="0" err="1"/>
              <a:t>department</a:t>
            </a:r>
            <a:endParaRPr lang="en-US" dirty="0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E6A242AF-CD63-492C-8280-0B82DD8F2556}"/>
              </a:ext>
            </a:extLst>
          </p:cNvPr>
          <p:cNvSpPr/>
          <p:nvPr/>
        </p:nvSpPr>
        <p:spPr>
          <a:xfrm>
            <a:off x="2253008" y="3965551"/>
            <a:ext cx="2780907" cy="139438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 </a:t>
            </a:r>
            <a:r>
              <a:rPr lang="en-US" dirty="0" err="1"/>
              <a:t>employee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97BE8D-DF52-48CE-B003-20FB8787B632}"/>
              </a:ext>
            </a:extLst>
          </p:cNvPr>
          <p:cNvSpPr/>
          <p:nvPr/>
        </p:nvSpPr>
        <p:spPr>
          <a:xfrm>
            <a:off x="7946795" y="254525"/>
            <a:ext cx="3205113" cy="6542202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083B41A9-0225-45D0-B13F-6865223916CC}"/>
              </a:ext>
            </a:extLst>
          </p:cNvPr>
          <p:cNvSpPr/>
          <p:nvPr/>
        </p:nvSpPr>
        <p:spPr>
          <a:xfrm>
            <a:off x="6096000" y="1613389"/>
            <a:ext cx="2887744" cy="1434164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Department dept=new Department()</a:t>
            </a:r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73CA6846-C30D-46EE-B41B-629078C4612E}"/>
              </a:ext>
            </a:extLst>
          </p:cNvPr>
          <p:cNvSpPr/>
          <p:nvPr/>
        </p:nvSpPr>
        <p:spPr>
          <a:xfrm>
            <a:off x="6306535" y="3848025"/>
            <a:ext cx="2677209" cy="1511906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Employee e=new Employee()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9D9BB10-DCFD-4422-9F23-805ADB6E4C42}"/>
              </a:ext>
            </a:extLst>
          </p:cNvPr>
          <p:cNvSpPr/>
          <p:nvPr/>
        </p:nvSpPr>
        <p:spPr>
          <a:xfrm>
            <a:off x="8510835" y="34487"/>
            <a:ext cx="1819371" cy="584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68FE57-5520-469D-9A55-EB02497EB540}"/>
              </a:ext>
            </a:extLst>
          </p:cNvPr>
          <p:cNvSpPr txBox="1"/>
          <p:nvPr/>
        </p:nvSpPr>
        <p:spPr>
          <a:xfrm>
            <a:off x="9346677" y="1038056"/>
            <a:ext cx="1630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97807AD-E468-4027-A9C7-BD845E460CBF}"/>
              </a:ext>
            </a:extLst>
          </p:cNvPr>
          <p:cNvCxnSpPr/>
          <p:nvPr/>
        </p:nvCxnSpPr>
        <p:spPr>
          <a:xfrm>
            <a:off x="686583" y="1216058"/>
            <a:ext cx="1912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F33D8CD-504A-4F18-AE6C-3E33E704826E}"/>
              </a:ext>
            </a:extLst>
          </p:cNvPr>
          <p:cNvGrpSpPr/>
          <p:nvPr/>
        </p:nvGrpSpPr>
        <p:grpSpPr>
          <a:xfrm>
            <a:off x="9065442" y="774357"/>
            <a:ext cx="1912071" cy="2718846"/>
            <a:chOff x="699153" y="448561"/>
            <a:chExt cx="1912071" cy="2718846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058D97D4-2D6F-4EF6-BAD3-B8AC0D9B3E95}"/>
                </a:ext>
              </a:extLst>
            </p:cNvPr>
            <p:cNvSpPr/>
            <p:nvPr/>
          </p:nvSpPr>
          <p:spPr>
            <a:xfrm>
              <a:off x="699153" y="448561"/>
              <a:ext cx="1912071" cy="271884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C9F8964-0DEE-4CF3-97D7-887F44F74E55}"/>
                </a:ext>
              </a:extLst>
            </p:cNvPr>
            <p:cNvSpPr txBox="1"/>
            <p:nvPr/>
          </p:nvSpPr>
          <p:spPr>
            <a:xfrm>
              <a:off x="899475" y="714891"/>
              <a:ext cx="16308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Department </a:t>
              </a:r>
            </a:p>
            <a:p>
              <a:endParaRPr lang="en-US" dirty="0"/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3BA2FC6-4678-42FF-8F0C-BC9FA86E974A}"/>
              </a:ext>
            </a:extLst>
          </p:cNvPr>
          <p:cNvCxnSpPr/>
          <p:nvPr/>
        </p:nvCxnSpPr>
        <p:spPr>
          <a:xfrm>
            <a:off x="9065442" y="2583778"/>
            <a:ext cx="1912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2C4E00E-52E8-4158-8607-B269C5584259}"/>
              </a:ext>
            </a:extLst>
          </p:cNvPr>
          <p:cNvCxnSpPr/>
          <p:nvPr/>
        </p:nvCxnSpPr>
        <p:spPr>
          <a:xfrm>
            <a:off x="9052872" y="1527976"/>
            <a:ext cx="1912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399D5EA-36CC-4C82-B1C3-6710C0F7731E}"/>
              </a:ext>
            </a:extLst>
          </p:cNvPr>
          <p:cNvGrpSpPr/>
          <p:nvPr/>
        </p:nvGrpSpPr>
        <p:grpSpPr>
          <a:xfrm>
            <a:off x="9020669" y="3786452"/>
            <a:ext cx="1912071" cy="2718846"/>
            <a:chOff x="699153" y="448561"/>
            <a:chExt cx="1912071" cy="2718846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D5417C74-5F2F-4598-BFEA-B6CE359FD2F2}"/>
                </a:ext>
              </a:extLst>
            </p:cNvPr>
            <p:cNvSpPr/>
            <p:nvPr/>
          </p:nvSpPr>
          <p:spPr>
            <a:xfrm>
              <a:off x="699153" y="448561"/>
              <a:ext cx="1912071" cy="271884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A67AE02-27B3-4BA8-B90F-669850814C4D}"/>
                </a:ext>
              </a:extLst>
            </p:cNvPr>
            <p:cNvSpPr txBox="1"/>
            <p:nvPr/>
          </p:nvSpPr>
          <p:spPr>
            <a:xfrm>
              <a:off x="899475" y="714891"/>
              <a:ext cx="16308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Employee</a:t>
              </a:r>
            </a:p>
            <a:p>
              <a:endParaRPr lang="en-US" dirty="0"/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B00EB34-9CFD-4879-984A-653E33474D9C}"/>
              </a:ext>
            </a:extLst>
          </p:cNvPr>
          <p:cNvCxnSpPr/>
          <p:nvPr/>
        </p:nvCxnSpPr>
        <p:spPr>
          <a:xfrm>
            <a:off x="9020669" y="5609751"/>
            <a:ext cx="1912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B8684A-9D1C-48B4-9570-FB2E7773E24F}"/>
              </a:ext>
            </a:extLst>
          </p:cNvPr>
          <p:cNvCxnSpPr/>
          <p:nvPr/>
        </p:nvCxnSpPr>
        <p:spPr>
          <a:xfrm>
            <a:off x="9008099" y="4553949"/>
            <a:ext cx="1912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F2C7E5C-8E1C-4733-B0C7-39BCD7700614}"/>
              </a:ext>
            </a:extLst>
          </p:cNvPr>
          <p:cNvSpPr txBox="1"/>
          <p:nvPr/>
        </p:nvSpPr>
        <p:spPr>
          <a:xfrm>
            <a:off x="9011242" y="4662741"/>
            <a:ext cx="1795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 id</a:t>
            </a:r>
          </a:p>
          <a:p>
            <a:r>
              <a:rPr lang="en-US" sz="1400" dirty="0"/>
              <a:t>String name</a:t>
            </a:r>
          </a:p>
          <a:p>
            <a:r>
              <a:rPr lang="en-US" sz="1400" dirty="0">
                <a:highlight>
                  <a:srgbClr val="FFFF00"/>
                </a:highlight>
              </a:rPr>
              <a:t>Department dept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0D7602F-91E0-4F91-B806-9F9AAAB32767}"/>
              </a:ext>
            </a:extLst>
          </p:cNvPr>
          <p:cNvSpPr txBox="1"/>
          <p:nvPr/>
        </p:nvSpPr>
        <p:spPr>
          <a:xfrm>
            <a:off x="9161285" y="1678477"/>
            <a:ext cx="1795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 id</a:t>
            </a:r>
          </a:p>
          <a:p>
            <a:r>
              <a:rPr lang="en-US" sz="1400" dirty="0"/>
              <a:t>String name</a:t>
            </a:r>
          </a:p>
          <a:p>
            <a:r>
              <a:rPr lang="en-US" sz="1400" dirty="0"/>
              <a:t>String location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5A0F51BC-7708-450A-9949-3BB13DC7765B}"/>
              </a:ext>
            </a:extLst>
          </p:cNvPr>
          <p:cNvCxnSpPr>
            <a:cxnSpLocks/>
            <a:stCxn id="64" idx="3"/>
            <a:endCxn id="69" idx="3"/>
          </p:cNvCxnSpPr>
          <p:nvPr/>
        </p:nvCxnSpPr>
        <p:spPr>
          <a:xfrm flipH="1">
            <a:off x="10932740" y="2133780"/>
            <a:ext cx="44773" cy="3012095"/>
          </a:xfrm>
          <a:prstGeom prst="bentConnector3">
            <a:avLst>
              <a:gd name="adj1" fmla="val -2173893"/>
            </a:avLst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AEAD66CE-2C10-4C1D-B07C-B34FFEAB0D5D}"/>
              </a:ext>
            </a:extLst>
          </p:cNvPr>
          <p:cNvSpPr/>
          <p:nvPr/>
        </p:nvSpPr>
        <p:spPr>
          <a:xfrm>
            <a:off x="10427617" y="3142124"/>
            <a:ext cx="2130459" cy="8004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191630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6635-53BA-45F9-A1CA-D19762A0D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12795"/>
          </a:xfrm>
        </p:spPr>
        <p:txBody>
          <a:bodyPr/>
          <a:lstStyle/>
          <a:p>
            <a:r>
              <a:rPr lang="en-US" dirty="0"/>
              <a:t>UML : Unified Modeling Language</a:t>
            </a:r>
            <a:br>
              <a:rPr lang="en-US" dirty="0"/>
            </a:br>
            <a:r>
              <a:rPr lang="en-US" dirty="0"/>
              <a:t>Class Diagram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4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96D654-8670-4B3F-85EF-A941AB328555}"/>
              </a:ext>
            </a:extLst>
          </p:cNvPr>
          <p:cNvSpPr/>
          <p:nvPr/>
        </p:nvSpPr>
        <p:spPr>
          <a:xfrm>
            <a:off x="3657600" y="1534160"/>
            <a:ext cx="3180080" cy="4165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4AE6F1-9D1F-4D84-92B7-66F7B58A40AB}"/>
              </a:ext>
            </a:extLst>
          </p:cNvPr>
          <p:cNvCxnSpPr/>
          <p:nvPr/>
        </p:nvCxnSpPr>
        <p:spPr>
          <a:xfrm>
            <a:off x="3657600" y="2253006"/>
            <a:ext cx="318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116840-67C5-46FF-BFAE-8664F8984159}"/>
              </a:ext>
            </a:extLst>
          </p:cNvPr>
          <p:cNvCxnSpPr/>
          <p:nvPr/>
        </p:nvCxnSpPr>
        <p:spPr>
          <a:xfrm>
            <a:off x="3657600" y="3912124"/>
            <a:ext cx="318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2FE03CE-4AB7-499E-AECA-05B231824B0B}"/>
              </a:ext>
            </a:extLst>
          </p:cNvPr>
          <p:cNvSpPr txBox="1"/>
          <p:nvPr/>
        </p:nvSpPr>
        <p:spPr>
          <a:xfrm>
            <a:off x="4062953" y="1753386"/>
            <a:ext cx="2158738" cy="37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968136-BAEB-496F-A6DC-9EAF15F4CEEB}"/>
              </a:ext>
            </a:extLst>
          </p:cNvPr>
          <p:cNvSpPr txBox="1"/>
          <p:nvPr/>
        </p:nvSpPr>
        <p:spPr>
          <a:xfrm>
            <a:off x="4168271" y="2525932"/>
            <a:ext cx="2158738" cy="37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attributes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595D4-40F8-4821-ABA3-AE02EB878193}"/>
              </a:ext>
            </a:extLst>
          </p:cNvPr>
          <p:cNvSpPr txBox="1"/>
          <p:nvPr/>
        </p:nvSpPr>
        <p:spPr>
          <a:xfrm>
            <a:off x="4166831" y="4370593"/>
            <a:ext cx="2158738" cy="37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Actions</a:t>
            </a:r>
          </a:p>
        </p:txBody>
      </p:sp>
    </p:spTree>
    <p:extLst>
      <p:ext uri="{BB962C8B-B14F-4D97-AF65-F5344CB8AC3E}">
        <p14:creationId xmlns:p14="http://schemas.microsoft.com/office/powerpoint/2010/main" val="391538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96D654-8670-4B3F-85EF-A941AB328555}"/>
              </a:ext>
            </a:extLst>
          </p:cNvPr>
          <p:cNvSpPr/>
          <p:nvPr/>
        </p:nvSpPr>
        <p:spPr>
          <a:xfrm>
            <a:off x="3657600" y="1534160"/>
            <a:ext cx="3180080" cy="4165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4AE6F1-9D1F-4D84-92B7-66F7B58A40AB}"/>
              </a:ext>
            </a:extLst>
          </p:cNvPr>
          <p:cNvCxnSpPr/>
          <p:nvPr/>
        </p:nvCxnSpPr>
        <p:spPr>
          <a:xfrm>
            <a:off x="3657600" y="2253006"/>
            <a:ext cx="318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116840-67C5-46FF-BFAE-8664F8984159}"/>
              </a:ext>
            </a:extLst>
          </p:cNvPr>
          <p:cNvCxnSpPr/>
          <p:nvPr/>
        </p:nvCxnSpPr>
        <p:spPr>
          <a:xfrm>
            <a:off x="3657600" y="3912124"/>
            <a:ext cx="318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2FE03CE-4AB7-499E-AECA-05B231824B0B}"/>
              </a:ext>
            </a:extLst>
          </p:cNvPr>
          <p:cNvSpPr txBox="1"/>
          <p:nvPr/>
        </p:nvSpPr>
        <p:spPr>
          <a:xfrm>
            <a:off x="4062953" y="1753386"/>
            <a:ext cx="2158738" cy="37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968136-BAEB-496F-A6DC-9EAF15F4CEEB}"/>
              </a:ext>
            </a:extLst>
          </p:cNvPr>
          <p:cNvSpPr txBox="1"/>
          <p:nvPr/>
        </p:nvSpPr>
        <p:spPr>
          <a:xfrm>
            <a:off x="4168271" y="2525932"/>
            <a:ext cx="2158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id </a:t>
            </a:r>
          </a:p>
          <a:p>
            <a:r>
              <a:rPr lang="en-US" dirty="0"/>
              <a:t>- name</a:t>
            </a:r>
          </a:p>
          <a:p>
            <a:r>
              <a:rPr lang="en-US" dirty="0"/>
              <a:t>- 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595D4-40F8-4821-ABA3-AE02EB878193}"/>
              </a:ext>
            </a:extLst>
          </p:cNvPr>
          <p:cNvSpPr txBox="1"/>
          <p:nvPr/>
        </p:nvSpPr>
        <p:spPr>
          <a:xfrm>
            <a:off x="4062953" y="4093914"/>
            <a:ext cx="2158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Setters and getters()</a:t>
            </a:r>
          </a:p>
          <a:p>
            <a:r>
              <a:rPr lang="en-US" dirty="0"/>
              <a:t>+ Walk()</a:t>
            </a:r>
          </a:p>
          <a:p>
            <a:r>
              <a:rPr lang="en-US" dirty="0"/>
              <a:t>+ Eat()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13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4392-64C7-43BF-9136-E4F76E95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99485"/>
          </a:xfrm>
        </p:spPr>
        <p:txBody>
          <a:bodyPr/>
          <a:lstStyle/>
          <a:p>
            <a:r>
              <a:rPr lang="en-US" dirty="0"/>
              <a:t>Access Modifiers </a:t>
            </a:r>
            <a:br>
              <a:rPr lang="en-US" dirty="0"/>
            </a:br>
            <a:r>
              <a:rPr lang="en-US" dirty="0"/>
              <a:t>1- public +</a:t>
            </a:r>
            <a:br>
              <a:rPr lang="en-US" dirty="0"/>
            </a:br>
            <a:r>
              <a:rPr lang="en-US" dirty="0"/>
              <a:t>2- private -</a:t>
            </a:r>
            <a:br>
              <a:rPr lang="en-US" dirty="0"/>
            </a:br>
            <a:r>
              <a:rPr lang="en-US" dirty="0"/>
              <a:t>3- protected #</a:t>
            </a:r>
            <a:br>
              <a:rPr lang="en-US" dirty="0"/>
            </a:br>
            <a:r>
              <a:rPr lang="en-US" dirty="0"/>
              <a:t>4- default ~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020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4392-64C7-43BF-9136-E4F76E95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46999"/>
          </a:xfrm>
        </p:spPr>
        <p:txBody>
          <a:bodyPr/>
          <a:lstStyle/>
          <a:p>
            <a:r>
              <a:rPr lang="en-US" dirty="0"/>
              <a:t>Relations in Class diagram</a:t>
            </a:r>
            <a:br>
              <a:rPr lang="en-US" dirty="0"/>
            </a:br>
            <a:r>
              <a:rPr lang="en-US" dirty="0"/>
              <a:t>1- Composition 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6F4A8507-3E7F-45C5-AB8C-E1A89AD060A0}"/>
              </a:ext>
            </a:extLst>
          </p:cNvPr>
          <p:cNvSpPr/>
          <p:nvPr/>
        </p:nvSpPr>
        <p:spPr>
          <a:xfrm>
            <a:off x="4817097" y="2469823"/>
            <a:ext cx="537328" cy="47134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495C8B-CB6E-40C2-AE60-13E7C5FAC57E}"/>
              </a:ext>
            </a:extLst>
          </p:cNvPr>
          <p:cNvSpPr txBox="1"/>
          <p:nvPr/>
        </p:nvSpPr>
        <p:spPr>
          <a:xfrm>
            <a:off x="838200" y="3912124"/>
            <a:ext cx="7363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2- Dependency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F9A5FC-154F-4B82-A7EE-7B2923DB15F7}"/>
              </a:ext>
            </a:extLst>
          </p:cNvPr>
          <p:cNvCxnSpPr/>
          <p:nvPr/>
        </p:nvCxnSpPr>
        <p:spPr>
          <a:xfrm>
            <a:off x="4326903" y="4317476"/>
            <a:ext cx="2752627" cy="0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EC8A9C-D607-4683-8522-D6A225A50DEC}"/>
              </a:ext>
            </a:extLst>
          </p:cNvPr>
          <p:cNvCxnSpPr/>
          <p:nvPr/>
        </p:nvCxnSpPr>
        <p:spPr>
          <a:xfrm>
            <a:off x="5354425" y="2705493"/>
            <a:ext cx="14140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220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0D486-7442-483D-A63D-FFB7EA12D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74344" cy="4404838"/>
          </a:xfrm>
        </p:spPr>
        <p:txBody>
          <a:bodyPr>
            <a:normAutofit/>
          </a:bodyPr>
          <a:lstStyle/>
          <a:p>
            <a:r>
              <a:rPr lang="en-US" dirty="0"/>
              <a:t>Design UML class diagram for the following classes:</a:t>
            </a:r>
            <a:br>
              <a:rPr lang="en-US" dirty="0"/>
            </a:br>
            <a:r>
              <a:rPr lang="en-US" dirty="0"/>
              <a:t>1- Car </a:t>
            </a:r>
            <a:br>
              <a:rPr lang="en-US" dirty="0"/>
            </a:br>
            <a:r>
              <a:rPr lang="en-US" dirty="0"/>
              <a:t>2- Company </a:t>
            </a:r>
            <a:br>
              <a:rPr lang="en-US" dirty="0"/>
            </a:br>
            <a:r>
              <a:rPr lang="en-US" dirty="0"/>
              <a:t>3-Engine</a:t>
            </a:r>
            <a:br>
              <a:rPr lang="en-US" dirty="0"/>
            </a:br>
            <a:r>
              <a:rPr lang="en-US" dirty="0"/>
              <a:t>4- Country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94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ADAF9506A96A428965D4E231A638D7" ma:contentTypeVersion="12" ma:contentTypeDescription="Create a new document." ma:contentTypeScope="" ma:versionID="9d04d4ae47dfbb5b2b66981319669d2d">
  <xsd:schema xmlns:xsd="http://www.w3.org/2001/XMLSchema" xmlns:xs="http://www.w3.org/2001/XMLSchema" xmlns:p="http://schemas.microsoft.com/office/2006/metadata/properties" xmlns:ns3="364f4060-5fe7-4c7e-a641-d7a91521b4a4" xmlns:ns4="b2266073-0a5b-46f3-b5b9-a6b5e020fc64" targetNamespace="http://schemas.microsoft.com/office/2006/metadata/properties" ma:root="true" ma:fieldsID="bfc45b136daa61d8be81dc760fdd7e3d" ns3:_="" ns4:_="">
    <xsd:import namespace="364f4060-5fe7-4c7e-a641-d7a91521b4a4"/>
    <xsd:import namespace="b2266073-0a5b-46f3-b5b9-a6b5e020fc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f4060-5fe7-4c7e-a641-d7a91521b4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66073-0a5b-46f3-b5b9-a6b5e020fc6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FE42AC-8CE1-41C2-B43B-07CE1928D4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4f4060-5fe7-4c7e-a641-d7a91521b4a4"/>
    <ds:schemaRef ds:uri="b2266073-0a5b-46f3-b5b9-a6b5e020fc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DEABEE-F4DC-4374-8AF0-D3C5C9C698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ACFC49-DB2C-47D0-A891-26E858BC228B}">
  <ds:schemaRefs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  <ds:schemaRef ds:uri="364f4060-5fe7-4c7e-a641-d7a91521b4a4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b2266073-0a5b-46f3-b5b9-a6b5e020fc6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146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OOP Relationships</vt:lpstr>
      <vt:lpstr>PowerPoint Presentation</vt:lpstr>
      <vt:lpstr>UML : Unified Modeling Language Class Diagram   </vt:lpstr>
      <vt:lpstr>PowerPoint Presentation</vt:lpstr>
      <vt:lpstr>PowerPoint Presentation</vt:lpstr>
      <vt:lpstr>Access Modifiers  1- public + 2- private - 3- protected # 4- default ~ </vt:lpstr>
      <vt:lpstr>Relations in Class diagram 1- Composition </vt:lpstr>
      <vt:lpstr>Design UML class diagram for the following classes: 1- Car  2- Company  3-Engine 4- Country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Hana.Alrasheed</dc:creator>
  <cp:lastModifiedBy>Hana.Alrasheed</cp:lastModifiedBy>
  <cp:revision>10</cp:revision>
  <dcterms:created xsi:type="dcterms:W3CDTF">2020-07-28T06:31:33Z</dcterms:created>
  <dcterms:modified xsi:type="dcterms:W3CDTF">2020-07-28T11:52:39Z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0x010100EDADAF9506A96A428965D4E231A638D7</vt:lpwstr>
  </property>
</Properties>
</file>