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25" d="100"/>
          <a:sy n="25" d="100"/>
        </p:scale>
        <p:origin x="9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C6FF-8702-425D-AC62-510DFC69C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750A0-CF04-42CD-B3A9-70FB8544A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0384-A95B-4A51-B093-AFD8D264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C77B-3917-41E6-8894-21722944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8649-E1F6-4283-BFE9-8D6955A6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DD02-9163-4FB2-A1DE-C40FD7A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499E7-72AD-4DD7-BC99-2B1C76824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BA7D-952E-4197-8084-A1A33E08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5E21-AF20-40DA-BE78-5750998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570B-1280-4AC0-BBC5-10E712FD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9412B-6CD2-4A5F-B008-A1D579B2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6CE2-9412-42F7-8884-CC6D204E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13DC-3906-42C6-B106-330F223C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E9D9-1430-4DE0-8E95-FBBB7EB7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EB36-9B78-43E6-8930-C5562D16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E06-A154-44AC-9C78-C6E3788C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0ED2-19B6-40DE-86A9-B7777BEC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74D0-99E2-438C-ADE2-19E0760B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4DE6-E448-4278-8CE8-9C17F7BB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3597-8141-48D5-97EE-B08269EE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9DAB-CE25-4A82-B4DA-F1191B3E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7953-1D2D-44C4-A793-4C1E45F8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B26F-5907-4DB4-BDC7-A79B71C9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96B6E-EE7F-4F2C-B583-FE7DCDFC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A384-428A-477C-9624-FCD2AA07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0A03-F9DB-4EE8-9DE0-220FC0F8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AAC6-832E-438F-8C01-1BE143994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06B9A-6061-41A5-9D52-34BE1A86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668FC-79A1-4ECA-901C-61390409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E0AA6-FDF0-4306-9F27-94EE44DA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2D01-3872-475A-A952-62EEC0B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0117-C1AD-468D-81F8-EAC86D00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6141-ABE8-4251-A65A-63B329CD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40658-13D0-432B-869C-46EC7423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B2C6B-A829-4414-B49D-7A80A9FD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CEB2D-0625-4523-B14B-58FBC5111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47772-EAD2-498E-A9E1-E12FCACE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1AF23-F92E-4EAD-8183-0A73E55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6D04E-5109-40FD-A39E-61678DE7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AA34-30B5-453D-BA67-AA20F87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ADBC7-82C4-45B9-ACB2-76D18828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D48A5-97B1-4643-8F6B-4145C1FC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1C78-84B1-462C-A4E2-00611715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53E69-F929-45B4-9975-6F01E001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FBDBD-246E-4046-836E-679B4D43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5D7E-8F98-4DD7-9D91-EC76B96B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09E4-2041-4D14-B304-C3EFE789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FA39-F013-4A9F-AEF6-A2089D3C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FDFC-AD84-4AC7-9373-824218CC3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0991-A073-458C-B4A2-23C66E09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7483B-F74D-4811-818A-843B12F1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939DD-F9C6-49FB-B7A2-5ACE9D36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0B6-4D8E-4F78-86A7-43B7053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437BC-7A8D-47C5-8C4A-5D19757AF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FFFEA-BB8C-4C01-B82D-8A8BA57C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5DC0-8DD9-4241-A5AB-B6F98EC9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4229F-D136-443E-A33E-4EB0A25E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E7F9D-8509-458A-BC64-E9239EA0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43F6B-FCF2-46F8-9682-7A48D38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F532-4D76-4D11-B33C-3E1D8DB0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8CC8-83EE-4FD7-A898-795C433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3DD3-3F4A-4C97-8775-25094E361A5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01FE-DB63-4F34-A069-5AEBA331E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B55F-1226-44D8-A47C-422EC3312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3420-E310-4D19-99DC-20EC4CEF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2514CD-0C86-4EE4-8A7E-E73B8CC8D52F}"/>
              </a:ext>
            </a:extLst>
          </p:cNvPr>
          <p:cNvSpPr/>
          <p:nvPr/>
        </p:nvSpPr>
        <p:spPr>
          <a:xfrm>
            <a:off x="1703123" y="307689"/>
            <a:ext cx="8051922" cy="5313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C8B05-EC11-4A59-ACF2-B60FF965BE10}"/>
              </a:ext>
            </a:extLst>
          </p:cNvPr>
          <p:cNvSpPr/>
          <p:nvPr/>
        </p:nvSpPr>
        <p:spPr>
          <a:xfrm>
            <a:off x="1699873" y="307689"/>
            <a:ext cx="8051921" cy="1568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75924-83E6-4F10-9BD4-AD9F407B154A}"/>
              </a:ext>
            </a:extLst>
          </p:cNvPr>
          <p:cNvSpPr/>
          <p:nvPr/>
        </p:nvSpPr>
        <p:spPr>
          <a:xfrm>
            <a:off x="1933529" y="2223884"/>
            <a:ext cx="1260371" cy="1568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3E1F4-2B57-4055-B27C-70BACF3661D5}"/>
              </a:ext>
            </a:extLst>
          </p:cNvPr>
          <p:cNvSpPr/>
          <p:nvPr/>
        </p:nvSpPr>
        <p:spPr>
          <a:xfrm>
            <a:off x="3520367" y="2223883"/>
            <a:ext cx="1260371" cy="1568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C86214-FAB9-4F66-813F-C8C1AF6E6503}"/>
              </a:ext>
            </a:extLst>
          </p:cNvPr>
          <p:cNvSpPr/>
          <p:nvPr/>
        </p:nvSpPr>
        <p:spPr>
          <a:xfrm>
            <a:off x="5095649" y="2223882"/>
            <a:ext cx="1260371" cy="1568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43D0B8-1000-4474-84C9-8FCE60742962}"/>
              </a:ext>
            </a:extLst>
          </p:cNvPr>
          <p:cNvSpPr/>
          <p:nvPr/>
        </p:nvSpPr>
        <p:spPr>
          <a:xfrm>
            <a:off x="6718601" y="2223882"/>
            <a:ext cx="1260371" cy="1568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EA07D1-6D35-4111-8D59-F0EA7747920E}"/>
              </a:ext>
            </a:extLst>
          </p:cNvPr>
          <p:cNvSpPr/>
          <p:nvPr/>
        </p:nvSpPr>
        <p:spPr>
          <a:xfrm>
            <a:off x="8106449" y="2223882"/>
            <a:ext cx="1260371" cy="1568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DE01BD-A915-4C79-88FF-5AACA8891510}"/>
              </a:ext>
            </a:extLst>
          </p:cNvPr>
          <p:cNvSpPr/>
          <p:nvPr/>
        </p:nvSpPr>
        <p:spPr>
          <a:xfrm>
            <a:off x="1703122" y="4858021"/>
            <a:ext cx="8051921" cy="1692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DDEE52-CEEF-4D71-A392-E0CFA5D8B079}"/>
              </a:ext>
            </a:extLst>
          </p:cNvPr>
          <p:cNvSpPr/>
          <p:nvPr/>
        </p:nvSpPr>
        <p:spPr>
          <a:xfrm>
            <a:off x="1945085" y="3991291"/>
            <a:ext cx="3814335" cy="802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3065F-4E4E-4506-856C-7CE106C4A934}"/>
              </a:ext>
            </a:extLst>
          </p:cNvPr>
          <p:cNvSpPr/>
          <p:nvPr/>
        </p:nvSpPr>
        <p:spPr>
          <a:xfrm>
            <a:off x="5963101" y="3991291"/>
            <a:ext cx="3403719" cy="802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val="37055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 Kiswani</dc:creator>
  <cp:lastModifiedBy>Jalal Kiswani</cp:lastModifiedBy>
  <cp:revision>5</cp:revision>
  <dcterms:created xsi:type="dcterms:W3CDTF">2020-09-08T06:49:17Z</dcterms:created>
  <dcterms:modified xsi:type="dcterms:W3CDTF">2020-09-08T08:50:14Z</dcterms:modified>
</cp:coreProperties>
</file>