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3D7"/>
    <a:srgbClr val="8E9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FDB169-F547-494E-81E0-C0ABF012FD81}" v="14" dt="2020-08-04T10:44:24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2" autoAdjust="0"/>
    <p:restoredTop sz="94660"/>
  </p:normalViewPr>
  <p:slideViewPr>
    <p:cSldViewPr snapToGrid="0">
      <p:cViewPr varScale="1">
        <p:scale>
          <a:sx n="62" d="100"/>
          <a:sy n="62" d="100"/>
        </p:scale>
        <p:origin x="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552E7-D5CA-490E-87EF-7E4368FA498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7DFBAD-AD2F-414D-A56C-0BFB6F8671C3}">
      <dgm:prSet/>
      <dgm:spPr/>
      <dgm:t>
        <a:bodyPr/>
        <a:lstStyle/>
        <a:p>
          <a:r>
            <a:rPr lang="en-US"/>
            <a:t>1.  HTU</a:t>
          </a:r>
        </a:p>
      </dgm:t>
    </dgm:pt>
    <dgm:pt modelId="{73AA1AD3-1593-4F59-9579-26165F3EEC24}" type="parTrans" cxnId="{49EEEB7A-BB2C-41E3-8D27-873B5C842DA1}">
      <dgm:prSet/>
      <dgm:spPr/>
      <dgm:t>
        <a:bodyPr/>
        <a:lstStyle/>
        <a:p>
          <a:endParaRPr lang="en-US"/>
        </a:p>
      </dgm:t>
    </dgm:pt>
    <dgm:pt modelId="{DA0636C7-8645-4468-AA6A-5547BA9AE4B1}" type="sibTrans" cxnId="{49EEEB7A-BB2C-41E3-8D27-873B5C842DA1}">
      <dgm:prSet/>
      <dgm:spPr/>
      <dgm:t>
        <a:bodyPr/>
        <a:lstStyle/>
        <a:p>
          <a:endParaRPr lang="en-US"/>
        </a:p>
      </dgm:t>
    </dgm:pt>
    <dgm:pt modelId="{8E1A2A99-7FD1-429C-9FB3-8ABF6416F49C}">
      <dgm:prSet/>
      <dgm:spPr/>
      <dgm:t>
        <a:bodyPr/>
        <a:lstStyle/>
        <a:p>
          <a:r>
            <a:rPr lang="en-US"/>
            <a:t>About </a:t>
          </a:r>
        </a:p>
      </dgm:t>
    </dgm:pt>
    <dgm:pt modelId="{1F1ABEB8-ED3A-4F98-9D53-A8D4CEE6AEC9}" type="parTrans" cxnId="{02DD3D3F-BECA-4E1E-B0EE-B9663A7BEDD3}">
      <dgm:prSet/>
      <dgm:spPr/>
      <dgm:t>
        <a:bodyPr/>
        <a:lstStyle/>
        <a:p>
          <a:endParaRPr lang="en-US"/>
        </a:p>
      </dgm:t>
    </dgm:pt>
    <dgm:pt modelId="{7E941BB1-DD92-4F95-8DD3-3AA537A887A7}" type="sibTrans" cxnId="{02DD3D3F-BECA-4E1E-B0EE-B9663A7BEDD3}">
      <dgm:prSet/>
      <dgm:spPr/>
      <dgm:t>
        <a:bodyPr/>
        <a:lstStyle/>
        <a:p>
          <a:endParaRPr lang="en-US"/>
        </a:p>
      </dgm:t>
    </dgm:pt>
    <dgm:pt modelId="{72D44D6B-9D86-456F-91C9-947019A2338C}">
      <dgm:prSet/>
      <dgm:spPr/>
      <dgm:t>
        <a:bodyPr/>
        <a:lstStyle/>
        <a:p>
          <a:r>
            <a:rPr lang="en-US"/>
            <a:t>Governance</a:t>
          </a:r>
        </a:p>
      </dgm:t>
    </dgm:pt>
    <dgm:pt modelId="{DFCB0E98-B49E-4DD0-A45F-7CC38B36B6A4}" type="parTrans" cxnId="{48C366D4-09D8-449E-BFE1-E17E9DDF5790}">
      <dgm:prSet/>
      <dgm:spPr/>
      <dgm:t>
        <a:bodyPr/>
        <a:lstStyle/>
        <a:p>
          <a:endParaRPr lang="en-US"/>
        </a:p>
      </dgm:t>
    </dgm:pt>
    <dgm:pt modelId="{BD289304-3C6E-49AF-BD31-076E4D9EB3BF}" type="sibTrans" cxnId="{48C366D4-09D8-449E-BFE1-E17E9DDF5790}">
      <dgm:prSet/>
      <dgm:spPr/>
      <dgm:t>
        <a:bodyPr/>
        <a:lstStyle/>
        <a:p>
          <a:endParaRPr lang="en-US"/>
        </a:p>
      </dgm:t>
    </dgm:pt>
    <dgm:pt modelId="{FBDD46E7-5A3A-4A8B-9FA0-8FB7721D0425}">
      <dgm:prSet/>
      <dgm:spPr/>
      <dgm:t>
        <a:bodyPr/>
        <a:lstStyle/>
        <a:p>
          <a:r>
            <a:rPr lang="en-US"/>
            <a:t>2.  Academics</a:t>
          </a:r>
        </a:p>
      </dgm:t>
    </dgm:pt>
    <dgm:pt modelId="{12AD8778-A55A-4CB3-A375-C9DDC2D614D2}" type="parTrans" cxnId="{3D4BAA52-7259-4ABA-9718-901C2A949079}">
      <dgm:prSet/>
      <dgm:spPr/>
      <dgm:t>
        <a:bodyPr/>
        <a:lstStyle/>
        <a:p>
          <a:endParaRPr lang="en-US"/>
        </a:p>
      </dgm:t>
    </dgm:pt>
    <dgm:pt modelId="{C15CF29B-676E-42C3-A16A-9397E492C17B}" type="sibTrans" cxnId="{3D4BAA52-7259-4ABA-9718-901C2A949079}">
      <dgm:prSet/>
      <dgm:spPr/>
      <dgm:t>
        <a:bodyPr/>
        <a:lstStyle/>
        <a:p>
          <a:endParaRPr lang="en-US"/>
        </a:p>
      </dgm:t>
    </dgm:pt>
    <dgm:pt modelId="{69EBAAD4-285F-450D-8452-379E9C656508}">
      <dgm:prSet/>
      <dgm:spPr/>
      <dgm:t>
        <a:bodyPr/>
        <a:lstStyle/>
        <a:p>
          <a:r>
            <a:rPr lang="en-US"/>
            <a:t>School of Engineering</a:t>
          </a:r>
        </a:p>
      </dgm:t>
    </dgm:pt>
    <dgm:pt modelId="{C74E69BB-FB79-4595-8568-969F6E639274}" type="parTrans" cxnId="{79E4DDBC-9C30-4E08-A605-C6C57F51907B}">
      <dgm:prSet/>
      <dgm:spPr/>
      <dgm:t>
        <a:bodyPr/>
        <a:lstStyle/>
        <a:p>
          <a:endParaRPr lang="en-US"/>
        </a:p>
      </dgm:t>
    </dgm:pt>
    <dgm:pt modelId="{AA46C554-3648-420C-9A96-90AE159C2648}" type="sibTrans" cxnId="{79E4DDBC-9C30-4E08-A605-C6C57F51907B}">
      <dgm:prSet/>
      <dgm:spPr/>
      <dgm:t>
        <a:bodyPr/>
        <a:lstStyle/>
        <a:p>
          <a:endParaRPr lang="en-US"/>
        </a:p>
      </dgm:t>
    </dgm:pt>
    <dgm:pt modelId="{3A591ECA-955C-468F-9E3C-D667957AF265}">
      <dgm:prSet/>
      <dgm:spPr/>
      <dgm:t>
        <a:bodyPr/>
        <a:lstStyle/>
        <a:p>
          <a:r>
            <a:rPr lang="en-US"/>
            <a:t>School of Computing</a:t>
          </a:r>
        </a:p>
      </dgm:t>
    </dgm:pt>
    <dgm:pt modelId="{B8BA53FE-2D01-4469-91D5-CDA33691E3B2}" type="parTrans" cxnId="{8CCC5CB6-02DE-4FF8-B4D0-3B17125D4DB2}">
      <dgm:prSet/>
      <dgm:spPr/>
      <dgm:t>
        <a:bodyPr/>
        <a:lstStyle/>
        <a:p>
          <a:endParaRPr lang="en-US"/>
        </a:p>
      </dgm:t>
    </dgm:pt>
    <dgm:pt modelId="{81283271-E917-4A48-BFDE-D515256415C4}" type="sibTrans" cxnId="{8CCC5CB6-02DE-4FF8-B4D0-3B17125D4DB2}">
      <dgm:prSet/>
      <dgm:spPr/>
      <dgm:t>
        <a:bodyPr/>
        <a:lstStyle/>
        <a:p>
          <a:endParaRPr lang="en-US"/>
        </a:p>
      </dgm:t>
    </dgm:pt>
    <dgm:pt modelId="{B178BDBD-F44C-4D1C-A89F-1DA471F98277}">
      <dgm:prSet/>
      <dgm:spPr/>
      <dgm:t>
        <a:bodyPr/>
        <a:lstStyle/>
        <a:p>
          <a:r>
            <a:rPr lang="en-US"/>
            <a:t>3. Centers</a:t>
          </a:r>
        </a:p>
      </dgm:t>
    </dgm:pt>
    <dgm:pt modelId="{1333FC21-314C-4D4E-8D91-CF19D1C233F9}" type="parTrans" cxnId="{94FFCC73-F9D6-4DBF-984B-4DE45FF36478}">
      <dgm:prSet/>
      <dgm:spPr/>
      <dgm:t>
        <a:bodyPr/>
        <a:lstStyle/>
        <a:p>
          <a:endParaRPr lang="en-US"/>
        </a:p>
      </dgm:t>
    </dgm:pt>
    <dgm:pt modelId="{1716DEC3-2B6C-4315-B813-B29339992956}" type="sibTrans" cxnId="{94FFCC73-F9D6-4DBF-984B-4DE45FF36478}">
      <dgm:prSet/>
      <dgm:spPr/>
      <dgm:t>
        <a:bodyPr/>
        <a:lstStyle/>
        <a:p>
          <a:endParaRPr lang="en-US"/>
        </a:p>
      </dgm:t>
    </dgm:pt>
    <dgm:pt modelId="{5AC0A076-CF20-4B3A-AAC3-5F0233518D3A}">
      <dgm:prSet/>
      <dgm:spPr/>
      <dgm:t>
        <a:bodyPr/>
        <a:lstStyle/>
        <a:p>
          <a:r>
            <a:rPr lang="en-US"/>
            <a:t>Information,Comminication</a:t>
          </a:r>
        </a:p>
      </dgm:t>
    </dgm:pt>
    <dgm:pt modelId="{893FADBF-CA44-4678-A437-0AD3D206E67E}" type="parTrans" cxnId="{17C6F487-F37E-40D3-8BF2-1AB15A121504}">
      <dgm:prSet/>
      <dgm:spPr/>
      <dgm:t>
        <a:bodyPr/>
        <a:lstStyle/>
        <a:p>
          <a:endParaRPr lang="en-US"/>
        </a:p>
      </dgm:t>
    </dgm:pt>
    <dgm:pt modelId="{0EE6A499-7923-494D-8962-8A5A0E994331}" type="sibTrans" cxnId="{17C6F487-F37E-40D3-8BF2-1AB15A121504}">
      <dgm:prSet/>
      <dgm:spPr/>
      <dgm:t>
        <a:bodyPr/>
        <a:lstStyle/>
        <a:p>
          <a:endParaRPr lang="en-US"/>
        </a:p>
      </dgm:t>
    </dgm:pt>
    <dgm:pt modelId="{99CF5EE8-DC45-4E98-8611-56BB81F6AE57}">
      <dgm:prSet/>
      <dgm:spPr/>
      <dgm:t>
        <a:bodyPr/>
        <a:lstStyle/>
        <a:p>
          <a:r>
            <a:rPr lang="en-US"/>
            <a:t>Xyz</a:t>
          </a:r>
        </a:p>
      </dgm:t>
    </dgm:pt>
    <dgm:pt modelId="{A5DEA3FE-A9E5-43FC-B08E-8350A12C812C}" type="parTrans" cxnId="{3C5C2603-B30F-41A6-8B1E-2C77B8198B31}">
      <dgm:prSet/>
      <dgm:spPr/>
      <dgm:t>
        <a:bodyPr/>
        <a:lstStyle/>
        <a:p>
          <a:endParaRPr lang="en-US"/>
        </a:p>
      </dgm:t>
    </dgm:pt>
    <dgm:pt modelId="{44D0B80E-E575-4463-A9DB-CF06FF9D5A30}" type="sibTrans" cxnId="{3C5C2603-B30F-41A6-8B1E-2C77B8198B31}">
      <dgm:prSet/>
      <dgm:spPr/>
      <dgm:t>
        <a:bodyPr/>
        <a:lstStyle/>
        <a:p>
          <a:endParaRPr lang="en-US"/>
        </a:p>
      </dgm:t>
    </dgm:pt>
    <dgm:pt modelId="{12546B5E-8584-40F7-AFA6-FB91483888A3}">
      <dgm:prSet/>
      <dgm:spPr/>
      <dgm:t>
        <a:bodyPr/>
        <a:lstStyle/>
        <a:p>
          <a:endParaRPr lang="en-US"/>
        </a:p>
      </dgm:t>
    </dgm:pt>
    <dgm:pt modelId="{5A0C30F0-8D69-4EA4-8BC8-4444E72E8706}" type="parTrans" cxnId="{E27F091F-E4D2-4328-A455-5DC8E8275019}">
      <dgm:prSet/>
      <dgm:spPr/>
      <dgm:t>
        <a:bodyPr/>
        <a:lstStyle/>
        <a:p>
          <a:endParaRPr lang="en-US"/>
        </a:p>
      </dgm:t>
    </dgm:pt>
    <dgm:pt modelId="{73DB68A6-EA70-4EFF-A6A3-10D5EA67E9E0}" type="sibTrans" cxnId="{E27F091F-E4D2-4328-A455-5DC8E8275019}">
      <dgm:prSet/>
      <dgm:spPr/>
      <dgm:t>
        <a:bodyPr/>
        <a:lstStyle/>
        <a:p>
          <a:endParaRPr lang="en-US"/>
        </a:p>
      </dgm:t>
    </dgm:pt>
    <dgm:pt modelId="{8C49A438-EFF9-428D-9530-E7056013298F}" type="pres">
      <dgm:prSet presAssocID="{205552E7-D5CA-490E-87EF-7E4368FA498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08A881E-7D79-4184-99C4-4763A94F9FD4}" type="pres">
      <dgm:prSet presAssocID="{617DFBAD-AD2F-414D-A56C-0BFB6F8671C3}" presName="hierRoot1" presStyleCnt="0">
        <dgm:presLayoutVars>
          <dgm:hierBranch val="init"/>
        </dgm:presLayoutVars>
      </dgm:prSet>
      <dgm:spPr/>
    </dgm:pt>
    <dgm:pt modelId="{4C3C124C-70E9-4F89-A9D0-544828C696A1}" type="pres">
      <dgm:prSet presAssocID="{617DFBAD-AD2F-414D-A56C-0BFB6F8671C3}" presName="rootComposite1" presStyleCnt="0"/>
      <dgm:spPr/>
    </dgm:pt>
    <dgm:pt modelId="{0C44645D-D878-4A6F-B797-9C286D0A3651}" type="pres">
      <dgm:prSet presAssocID="{617DFBAD-AD2F-414D-A56C-0BFB6F8671C3}" presName="rootText1" presStyleLbl="node0" presStyleIdx="0" presStyleCnt="6">
        <dgm:presLayoutVars>
          <dgm:chPref val="3"/>
        </dgm:presLayoutVars>
      </dgm:prSet>
      <dgm:spPr/>
    </dgm:pt>
    <dgm:pt modelId="{C939E981-CF29-4FC8-8137-A96A3D88AB6E}" type="pres">
      <dgm:prSet presAssocID="{617DFBAD-AD2F-414D-A56C-0BFB6F8671C3}" presName="rootConnector1" presStyleLbl="node1" presStyleIdx="0" presStyleCnt="0"/>
      <dgm:spPr/>
    </dgm:pt>
    <dgm:pt modelId="{FEB1F0B6-52C0-4AC3-A0E8-EA973C4F0251}" type="pres">
      <dgm:prSet presAssocID="{617DFBAD-AD2F-414D-A56C-0BFB6F8671C3}" presName="hierChild2" presStyleCnt="0"/>
      <dgm:spPr/>
    </dgm:pt>
    <dgm:pt modelId="{EDB727FB-391C-4126-AACB-71A7A7F26CFC}" type="pres">
      <dgm:prSet presAssocID="{1F1ABEB8-ED3A-4F98-9D53-A8D4CEE6AEC9}" presName="Name37" presStyleLbl="parChTrans1D2" presStyleIdx="0" presStyleCnt="4"/>
      <dgm:spPr/>
    </dgm:pt>
    <dgm:pt modelId="{2917D8B7-7A8D-41C0-B970-1AE5CAB38B83}" type="pres">
      <dgm:prSet presAssocID="{8E1A2A99-7FD1-429C-9FB3-8ABF6416F49C}" presName="hierRoot2" presStyleCnt="0">
        <dgm:presLayoutVars>
          <dgm:hierBranch val="init"/>
        </dgm:presLayoutVars>
      </dgm:prSet>
      <dgm:spPr/>
    </dgm:pt>
    <dgm:pt modelId="{9E13CCD6-E680-4C2D-99B6-4E7C009B42CE}" type="pres">
      <dgm:prSet presAssocID="{8E1A2A99-7FD1-429C-9FB3-8ABF6416F49C}" presName="rootComposite" presStyleCnt="0"/>
      <dgm:spPr/>
    </dgm:pt>
    <dgm:pt modelId="{F5614C45-DABF-44EC-A0A8-D890D7D87AE0}" type="pres">
      <dgm:prSet presAssocID="{8E1A2A99-7FD1-429C-9FB3-8ABF6416F49C}" presName="rootText" presStyleLbl="node2" presStyleIdx="0" presStyleCnt="4">
        <dgm:presLayoutVars>
          <dgm:chPref val="3"/>
        </dgm:presLayoutVars>
      </dgm:prSet>
      <dgm:spPr/>
    </dgm:pt>
    <dgm:pt modelId="{FD97BB4F-9D1E-4610-93AB-6DB7F25C17B6}" type="pres">
      <dgm:prSet presAssocID="{8E1A2A99-7FD1-429C-9FB3-8ABF6416F49C}" presName="rootConnector" presStyleLbl="node2" presStyleIdx="0" presStyleCnt="4"/>
      <dgm:spPr/>
    </dgm:pt>
    <dgm:pt modelId="{54BCB838-6548-4BE4-B1C4-3E396CC2D7A8}" type="pres">
      <dgm:prSet presAssocID="{8E1A2A99-7FD1-429C-9FB3-8ABF6416F49C}" presName="hierChild4" presStyleCnt="0"/>
      <dgm:spPr/>
    </dgm:pt>
    <dgm:pt modelId="{AAA3C201-36FD-4D97-982A-839894073DDB}" type="pres">
      <dgm:prSet presAssocID="{8E1A2A99-7FD1-429C-9FB3-8ABF6416F49C}" presName="hierChild5" presStyleCnt="0"/>
      <dgm:spPr/>
    </dgm:pt>
    <dgm:pt modelId="{E44C2D04-6EDA-4F63-9497-0E0436971CA6}" type="pres">
      <dgm:prSet presAssocID="{DFCB0E98-B49E-4DD0-A45F-7CC38B36B6A4}" presName="Name37" presStyleLbl="parChTrans1D2" presStyleIdx="1" presStyleCnt="4"/>
      <dgm:spPr/>
    </dgm:pt>
    <dgm:pt modelId="{135013E5-014F-4406-8BFE-CD58174388B8}" type="pres">
      <dgm:prSet presAssocID="{72D44D6B-9D86-456F-91C9-947019A2338C}" presName="hierRoot2" presStyleCnt="0">
        <dgm:presLayoutVars>
          <dgm:hierBranch val="init"/>
        </dgm:presLayoutVars>
      </dgm:prSet>
      <dgm:spPr/>
    </dgm:pt>
    <dgm:pt modelId="{A6C16B2F-DBE4-41A5-8E36-A393D1C4D322}" type="pres">
      <dgm:prSet presAssocID="{72D44D6B-9D86-456F-91C9-947019A2338C}" presName="rootComposite" presStyleCnt="0"/>
      <dgm:spPr/>
    </dgm:pt>
    <dgm:pt modelId="{128D9FF4-32FA-4958-903D-D87AE1951EB1}" type="pres">
      <dgm:prSet presAssocID="{72D44D6B-9D86-456F-91C9-947019A2338C}" presName="rootText" presStyleLbl="node2" presStyleIdx="1" presStyleCnt="4">
        <dgm:presLayoutVars>
          <dgm:chPref val="3"/>
        </dgm:presLayoutVars>
      </dgm:prSet>
      <dgm:spPr/>
    </dgm:pt>
    <dgm:pt modelId="{6E619F56-8B5B-4F0A-820D-3AC60E7863F1}" type="pres">
      <dgm:prSet presAssocID="{72D44D6B-9D86-456F-91C9-947019A2338C}" presName="rootConnector" presStyleLbl="node2" presStyleIdx="1" presStyleCnt="4"/>
      <dgm:spPr/>
    </dgm:pt>
    <dgm:pt modelId="{D1EC7E43-5049-4645-89D1-DD5325A4A764}" type="pres">
      <dgm:prSet presAssocID="{72D44D6B-9D86-456F-91C9-947019A2338C}" presName="hierChild4" presStyleCnt="0"/>
      <dgm:spPr/>
    </dgm:pt>
    <dgm:pt modelId="{A7037107-A5A6-4F1F-8448-E1598CEB8F6A}" type="pres">
      <dgm:prSet presAssocID="{72D44D6B-9D86-456F-91C9-947019A2338C}" presName="hierChild5" presStyleCnt="0"/>
      <dgm:spPr/>
    </dgm:pt>
    <dgm:pt modelId="{857042D9-4C35-4BEB-ADEC-09DA7B188B91}" type="pres">
      <dgm:prSet presAssocID="{617DFBAD-AD2F-414D-A56C-0BFB6F8671C3}" presName="hierChild3" presStyleCnt="0"/>
      <dgm:spPr/>
    </dgm:pt>
    <dgm:pt modelId="{00E39717-C807-4948-B457-8DB3C8F8AD21}" type="pres">
      <dgm:prSet presAssocID="{FBDD46E7-5A3A-4A8B-9FA0-8FB7721D0425}" presName="hierRoot1" presStyleCnt="0">
        <dgm:presLayoutVars>
          <dgm:hierBranch val="init"/>
        </dgm:presLayoutVars>
      </dgm:prSet>
      <dgm:spPr/>
    </dgm:pt>
    <dgm:pt modelId="{0AEB9A6D-BC2F-4D11-A4E5-FD6FE703020E}" type="pres">
      <dgm:prSet presAssocID="{FBDD46E7-5A3A-4A8B-9FA0-8FB7721D0425}" presName="rootComposite1" presStyleCnt="0"/>
      <dgm:spPr/>
    </dgm:pt>
    <dgm:pt modelId="{5534BF26-70C9-4FC5-952E-BC6914C935A9}" type="pres">
      <dgm:prSet presAssocID="{FBDD46E7-5A3A-4A8B-9FA0-8FB7721D0425}" presName="rootText1" presStyleLbl="node0" presStyleIdx="1" presStyleCnt="6">
        <dgm:presLayoutVars>
          <dgm:chPref val="3"/>
        </dgm:presLayoutVars>
      </dgm:prSet>
      <dgm:spPr/>
    </dgm:pt>
    <dgm:pt modelId="{2BFD3C9A-FFDA-4DD4-B455-70DB10ECD124}" type="pres">
      <dgm:prSet presAssocID="{FBDD46E7-5A3A-4A8B-9FA0-8FB7721D0425}" presName="rootConnector1" presStyleLbl="node1" presStyleIdx="0" presStyleCnt="0"/>
      <dgm:spPr/>
    </dgm:pt>
    <dgm:pt modelId="{78BC4BBC-E575-43C0-90BC-0467DA72D9FA}" type="pres">
      <dgm:prSet presAssocID="{FBDD46E7-5A3A-4A8B-9FA0-8FB7721D0425}" presName="hierChild2" presStyleCnt="0"/>
      <dgm:spPr/>
    </dgm:pt>
    <dgm:pt modelId="{A64F988C-2919-4081-A6D0-CA3BFC7F1786}" type="pres">
      <dgm:prSet presAssocID="{C74E69BB-FB79-4595-8568-969F6E639274}" presName="Name37" presStyleLbl="parChTrans1D2" presStyleIdx="2" presStyleCnt="4"/>
      <dgm:spPr/>
    </dgm:pt>
    <dgm:pt modelId="{22D2B868-BA7B-415D-BB96-D160E4A8097B}" type="pres">
      <dgm:prSet presAssocID="{69EBAAD4-285F-450D-8452-379E9C656508}" presName="hierRoot2" presStyleCnt="0">
        <dgm:presLayoutVars>
          <dgm:hierBranch val="init"/>
        </dgm:presLayoutVars>
      </dgm:prSet>
      <dgm:spPr/>
    </dgm:pt>
    <dgm:pt modelId="{433AF7F8-0FBF-4840-A122-395C6958DCA0}" type="pres">
      <dgm:prSet presAssocID="{69EBAAD4-285F-450D-8452-379E9C656508}" presName="rootComposite" presStyleCnt="0"/>
      <dgm:spPr/>
    </dgm:pt>
    <dgm:pt modelId="{85350FBD-6247-4460-BF96-9CE23381A403}" type="pres">
      <dgm:prSet presAssocID="{69EBAAD4-285F-450D-8452-379E9C656508}" presName="rootText" presStyleLbl="node2" presStyleIdx="2" presStyleCnt="4">
        <dgm:presLayoutVars>
          <dgm:chPref val="3"/>
        </dgm:presLayoutVars>
      </dgm:prSet>
      <dgm:spPr/>
    </dgm:pt>
    <dgm:pt modelId="{27C85FC4-A982-464C-AADC-A5DF7CC2F6A6}" type="pres">
      <dgm:prSet presAssocID="{69EBAAD4-285F-450D-8452-379E9C656508}" presName="rootConnector" presStyleLbl="node2" presStyleIdx="2" presStyleCnt="4"/>
      <dgm:spPr/>
    </dgm:pt>
    <dgm:pt modelId="{7619D8B9-77C4-4A04-B9CB-985311B520D6}" type="pres">
      <dgm:prSet presAssocID="{69EBAAD4-285F-450D-8452-379E9C656508}" presName="hierChild4" presStyleCnt="0"/>
      <dgm:spPr/>
    </dgm:pt>
    <dgm:pt modelId="{3E5F13C0-B91E-47F3-878F-A98C3EF429C5}" type="pres">
      <dgm:prSet presAssocID="{69EBAAD4-285F-450D-8452-379E9C656508}" presName="hierChild5" presStyleCnt="0"/>
      <dgm:spPr/>
    </dgm:pt>
    <dgm:pt modelId="{4DCE6422-5460-41B2-87CF-07A9C0F7AF63}" type="pres">
      <dgm:prSet presAssocID="{B8BA53FE-2D01-4469-91D5-CDA33691E3B2}" presName="Name37" presStyleLbl="parChTrans1D2" presStyleIdx="3" presStyleCnt="4"/>
      <dgm:spPr/>
    </dgm:pt>
    <dgm:pt modelId="{F1D28FE5-37CB-43AB-979A-13ACD2A30873}" type="pres">
      <dgm:prSet presAssocID="{3A591ECA-955C-468F-9E3C-D667957AF265}" presName="hierRoot2" presStyleCnt="0">
        <dgm:presLayoutVars>
          <dgm:hierBranch val="init"/>
        </dgm:presLayoutVars>
      </dgm:prSet>
      <dgm:spPr/>
    </dgm:pt>
    <dgm:pt modelId="{4B3102A7-42F1-4FCC-9E84-530C72D9E10C}" type="pres">
      <dgm:prSet presAssocID="{3A591ECA-955C-468F-9E3C-D667957AF265}" presName="rootComposite" presStyleCnt="0"/>
      <dgm:spPr/>
    </dgm:pt>
    <dgm:pt modelId="{E21B0CC5-51EB-4F0C-B667-8E332FC2054E}" type="pres">
      <dgm:prSet presAssocID="{3A591ECA-955C-468F-9E3C-D667957AF265}" presName="rootText" presStyleLbl="node2" presStyleIdx="3" presStyleCnt="4">
        <dgm:presLayoutVars>
          <dgm:chPref val="3"/>
        </dgm:presLayoutVars>
      </dgm:prSet>
      <dgm:spPr/>
    </dgm:pt>
    <dgm:pt modelId="{31062E44-67B6-4521-B182-5EABD6FBF6EC}" type="pres">
      <dgm:prSet presAssocID="{3A591ECA-955C-468F-9E3C-D667957AF265}" presName="rootConnector" presStyleLbl="node2" presStyleIdx="3" presStyleCnt="4"/>
      <dgm:spPr/>
    </dgm:pt>
    <dgm:pt modelId="{129E01A2-BA40-4095-AD6B-07C247766723}" type="pres">
      <dgm:prSet presAssocID="{3A591ECA-955C-468F-9E3C-D667957AF265}" presName="hierChild4" presStyleCnt="0"/>
      <dgm:spPr/>
    </dgm:pt>
    <dgm:pt modelId="{393F0533-0E18-4839-9F18-59E63F999B8E}" type="pres">
      <dgm:prSet presAssocID="{3A591ECA-955C-468F-9E3C-D667957AF265}" presName="hierChild5" presStyleCnt="0"/>
      <dgm:spPr/>
    </dgm:pt>
    <dgm:pt modelId="{69CC0B69-D41E-4A57-9695-75A6D3126264}" type="pres">
      <dgm:prSet presAssocID="{FBDD46E7-5A3A-4A8B-9FA0-8FB7721D0425}" presName="hierChild3" presStyleCnt="0"/>
      <dgm:spPr/>
    </dgm:pt>
    <dgm:pt modelId="{462F668C-4370-4915-9183-FDA20AA8E788}" type="pres">
      <dgm:prSet presAssocID="{B178BDBD-F44C-4D1C-A89F-1DA471F98277}" presName="hierRoot1" presStyleCnt="0">
        <dgm:presLayoutVars>
          <dgm:hierBranch val="init"/>
        </dgm:presLayoutVars>
      </dgm:prSet>
      <dgm:spPr/>
    </dgm:pt>
    <dgm:pt modelId="{94E7ACCB-E7D6-4492-969E-12E223233B22}" type="pres">
      <dgm:prSet presAssocID="{B178BDBD-F44C-4D1C-A89F-1DA471F98277}" presName="rootComposite1" presStyleCnt="0"/>
      <dgm:spPr/>
    </dgm:pt>
    <dgm:pt modelId="{0BB0A4CB-1755-4559-A57A-4A0C02FF72D4}" type="pres">
      <dgm:prSet presAssocID="{B178BDBD-F44C-4D1C-A89F-1DA471F98277}" presName="rootText1" presStyleLbl="node0" presStyleIdx="2" presStyleCnt="6">
        <dgm:presLayoutVars>
          <dgm:chPref val="3"/>
        </dgm:presLayoutVars>
      </dgm:prSet>
      <dgm:spPr/>
    </dgm:pt>
    <dgm:pt modelId="{04C49EE0-5FF0-4C26-827E-0829DDBBA36E}" type="pres">
      <dgm:prSet presAssocID="{B178BDBD-F44C-4D1C-A89F-1DA471F98277}" presName="rootConnector1" presStyleLbl="node1" presStyleIdx="0" presStyleCnt="0"/>
      <dgm:spPr/>
    </dgm:pt>
    <dgm:pt modelId="{3A855FB6-D6B9-45A6-8601-408FC18C9B51}" type="pres">
      <dgm:prSet presAssocID="{B178BDBD-F44C-4D1C-A89F-1DA471F98277}" presName="hierChild2" presStyleCnt="0"/>
      <dgm:spPr/>
    </dgm:pt>
    <dgm:pt modelId="{F9D5EC03-3FEF-490D-9A77-F139CF1E954D}" type="pres">
      <dgm:prSet presAssocID="{B178BDBD-F44C-4D1C-A89F-1DA471F98277}" presName="hierChild3" presStyleCnt="0"/>
      <dgm:spPr/>
    </dgm:pt>
    <dgm:pt modelId="{B0867382-A598-4E6E-9094-312367EED2E6}" type="pres">
      <dgm:prSet presAssocID="{5AC0A076-CF20-4B3A-AAC3-5F0233518D3A}" presName="hierRoot1" presStyleCnt="0">
        <dgm:presLayoutVars>
          <dgm:hierBranch val="init"/>
        </dgm:presLayoutVars>
      </dgm:prSet>
      <dgm:spPr/>
    </dgm:pt>
    <dgm:pt modelId="{2488E623-FAC6-4BD8-AE39-0AB8E3663F84}" type="pres">
      <dgm:prSet presAssocID="{5AC0A076-CF20-4B3A-AAC3-5F0233518D3A}" presName="rootComposite1" presStyleCnt="0"/>
      <dgm:spPr/>
    </dgm:pt>
    <dgm:pt modelId="{46C7A147-5477-420F-B29C-65E8F05822FD}" type="pres">
      <dgm:prSet presAssocID="{5AC0A076-CF20-4B3A-AAC3-5F0233518D3A}" presName="rootText1" presStyleLbl="node0" presStyleIdx="3" presStyleCnt="6">
        <dgm:presLayoutVars>
          <dgm:chPref val="3"/>
        </dgm:presLayoutVars>
      </dgm:prSet>
      <dgm:spPr/>
    </dgm:pt>
    <dgm:pt modelId="{325FE126-AAB3-437B-9546-82DD5E774CFB}" type="pres">
      <dgm:prSet presAssocID="{5AC0A076-CF20-4B3A-AAC3-5F0233518D3A}" presName="rootConnector1" presStyleLbl="node1" presStyleIdx="0" presStyleCnt="0"/>
      <dgm:spPr/>
    </dgm:pt>
    <dgm:pt modelId="{AFB8FCDD-9EE9-47F5-BC09-D4A674286D13}" type="pres">
      <dgm:prSet presAssocID="{5AC0A076-CF20-4B3A-AAC3-5F0233518D3A}" presName="hierChild2" presStyleCnt="0"/>
      <dgm:spPr/>
    </dgm:pt>
    <dgm:pt modelId="{A73ACCC1-C528-4476-8B1A-338538738B6E}" type="pres">
      <dgm:prSet presAssocID="{5AC0A076-CF20-4B3A-AAC3-5F0233518D3A}" presName="hierChild3" presStyleCnt="0"/>
      <dgm:spPr/>
    </dgm:pt>
    <dgm:pt modelId="{6ACE34A4-2D7E-47F2-97AE-4FCBDF70D356}" type="pres">
      <dgm:prSet presAssocID="{99CF5EE8-DC45-4E98-8611-56BB81F6AE57}" presName="hierRoot1" presStyleCnt="0">
        <dgm:presLayoutVars>
          <dgm:hierBranch val="init"/>
        </dgm:presLayoutVars>
      </dgm:prSet>
      <dgm:spPr/>
    </dgm:pt>
    <dgm:pt modelId="{1684B944-02CE-4B77-A111-E49219E8F7D5}" type="pres">
      <dgm:prSet presAssocID="{99CF5EE8-DC45-4E98-8611-56BB81F6AE57}" presName="rootComposite1" presStyleCnt="0"/>
      <dgm:spPr/>
    </dgm:pt>
    <dgm:pt modelId="{FF5A9BBF-BD29-45C6-A0DC-0D890C10BB95}" type="pres">
      <dgm:prSet presAssocID="{99CF5EE8-DC45-4E98-8611-56BB81F6AE57}" presName="rootText1" presStyleLbl="node0" presStyleIdx="4" presStyleCnt="6">
        <dgm:presLayoutVars>
          <dgm:chPref val="3"/>
        </dgm:presLayoutVars>
      </dgm:prSet>
      <dgm:spPr/>
    </dgm:pt>
    <dgm:pt modelId="{80D3E20A-E7CE-4EA0-8B09-54B7C9D96B48}" type="pres">
      <dgm:prSet presAssocID="{99CF5EE8-DC45-4E98-8611-56BB81F6AE57}" presName="rootConnector1" presStyleLbl="node1" presStyleIdx="0" presStyleCnt="0"/>
      <dgm:spPr/>
    </dgm:pt>
    <dgm:pt modelId="{F4508ACA-5EB9-47BA-9CF5-CCED70A4154F}" type="pres">
      <dgm:prSet presAssocID="{99CF5EE8-DC45-4E98-8611-56BB81F6AE57}" presName="hierChild2" presStyleCnt="0"/>
      <dgm:spPr/>
    </dgm:pt>
    <dgm:pt modelId="{F7658F1B-B58B-40C1-9133-B89B04D42518}" type="pres">
      <dgm:prSet presAssocID="{99CF5EE8-DC45-4E98-8611-56BB81F6AE57}" presName="hierChild3" presStyleCnt="0"/>
      <dgm:spPr/>
    </dgm:pt>
    <dgm:pt modelId="{DD84F001-502F-4210-B513-26E84A988F9F}" type="pres">
      <dgm:prSet presAssocID="{12546B5E-8584-40F7-AFA6-FB91483888A3}" presName="hierRoot1" presStyleCnt="0">
        <dgm:presLayoutVars>
          <dgm:hierBranch val="init"/>
        </dgm:presLayoutVars>
      </dgm:prSet>
      <dgm:spPr/>
    </dgm:pt>
    <dgm:pt modelId="{EDA29393-127B-452B-9FFC-27463ECD5F18}" type="pres">
      <dgm:prSet presAssocID="{12546B5E-8584-40F7-AFA6-FB91483888A3}" presName="rootComposite1" presStyleCnt="0"/>
      <dgm:spPr/>
    </dgm:pt>
    <dgm:pt modelId="{CD5FF3C0-B141-4FD1-A4F3-CFFD585BC0F8}" type="pres">
      <dgm:prSet presAssocID="{12546B5E-8584-40F7-AFA6-FB91483888A3}" presName="rootText1" presStyleLbl="node0" presStyleIdx="5" presStyleCnt="6">
        <dgm:presLayoutVars>
          <dgm:chPref val="3"/>
        </dgm:presLayoutVars>
      </dgm:prSet>
      <dgm:spPr/>
    </dgm:pt>
    <dgm:pt modelId="{3CC31629-206B-4CD0-8D28-43B8DA160BE5}" type="pres">
      <dgm:prSet presAssocID="{12546B5E-8584-40F7-AFA6-FB91483888A3}" presName="rootConnector1" presStyleLbl="node1" presStyleIdx="0" presStyleCnt="0"/>
      <dgm:spPr/>
    </dgm:pt>
    <dgm:pt modelId="{DE11545A-699C-4F98-919B-12DD0BF55B1E}" type="pres">
      <dgm:prSet presAssocID="{12546B5E-8584-40F7-AFA6-FB91483888A3}" presName="hierChild2" presStyleCnt="0"/>
      <dgm:spPr/>
    </dgm:pt>
    <dgm:pt modelId="{A1F2879A-E2AD-4116-BFE6-203006F271B3}" type="pres">
      <dgm:prSet presAssocID="{12546B5E-8584-40F7-AFA6-FB91483888A3}" presName="hierChild3" presStyleCnt="0"/>
      <dgm:spPr/>
    </dgm:pt>
  </dgm:ptLst>
  <dgm:cxnLst>
    <dgm:cxn modelId="{B91CE400-C861-4A9D-8269-7A099B180843}" type="presOf" srcId="{FBDD46E7-5A3A-4A8B-9FA0-8FB7721D0425}" destId="{5534BF26-70C9-4FC5-952E-BC6914C935A9}" srcOrd="0" destOrd="0" presId="urn:microsoft.com/office/officeart/2005/8/layout/orgChart1"/>
    <dgm:cxn modelId="{3C5C2603-B30F-41A6-8B1E-2C77B8198B31}" srcId="{205552E7-D5CA-490E-87EF-7E4368FA4987}" destId="{99CF5EE8-DC45-4E98-8611-56BB81F6AE57}" srcOrd="4" destOrd="0" parTransId="{A5DEA3FE-A9E5-43FC-B08E-8350A12C812C}" sibTransId="{44D0B80E-E575-4463-A9DB-CF06FF9D5A30}"/>
    <dgm:cxn modelId="{63837E04-2964-410C-8916-058C28EA34DB}" type="presOf" srcId="{B178BDBD-F44C-4D1C-A89F-1DA471F98277}" destId="{04C49EE0-5FF0-4C26-827E-0829DDBBA36E}" srcOrd="1" destOrd="0" presId="urn:microsoft.com/office/officeart/2005/8/layout/orgChart1"/>
    <dgm:cxn modelId="{EB61D40B-2AE3-4ACD-B5C7-9C9B5FBC4F59}" type="presOf" srcId="{8E1A2A99-7FD1-429C-9FB3-8ABF6416F49C}" destId="{FD97BB4F-9D1E-4610-93AB-6DB7F25C17B6}" srcOrd="1" destOrd="0" presId="urn:microsoft.com/office/officeart/2005/8/layout/orgChart1"/>
    <dgm:cxn modelId="{D5A6BF13-78A1-4B6E-A257-ABF02E86E594}" type="presOf" srcId="{12546B5E-8584-40F7-AFA6-FB91483888A3}" destId="{3CC31629-206B-4CD0-8D28-43B8DA160BE5}" srcOrd="1" destOrd="0" presId="urn:microsoft.com/office/officeart/2005/8/layout/orgChart1"/>
    <dgm:cxn modelId="{E27F091F-E4D2-4328-A455-5DC8E8275019}" srcId="{205552E7-D5CA-490E-87EF-7E4368FA4987}" destId="{12546B5E-8584-40F7-AFA6-FB91483888A3}" srcOrd="5" destOrd="0" parTransId="{5A0C30F0-8D69-4EA4-8BC8-4444E72E8706}" sibTransId="{73DB68A6-EA70-4EFF-A6A3-10D5EA67E9E0}"/>
    <dgm:cxn modelId="{0B24923D-5B1F-43B9-84E2-02E5F45BFAE6}" type="presOf" srcId="{1F1ABEB8-ED3A-4F98-9D53-A8D4CEE6AEC9}" destId="{EDB727FB-391C-4126-AACB-71A7A7F26CFC}" srcOrd="0" destOrd="0" presId="urn:microsoft.com/office/officeart/2005/8/layout/orgChart1"/>
    <dgm:cxn modelId="{02DD3D3F-BECA-4E1E-B0EE-B9663A7BEDD3}" srcId="{617DFBAD-AD2F-414D-A56C-0BFB6F8671C3}" destId="{8E1A2A99-7FD1-429C-9FB3-8ABF6416F49C}" srcOrd="0" destOrd="0" parTransId="{1F1ABEB8-ED3A-4F98-9D53-A8D4CEE6AEC9}" sibTransId="{7E941BB1-DD92-4F95-8DD3-3AA537A887A7}"/>
    <dgm:cxn modelId="{9517605C-5AE5-4CF0-B7E9-3FBBEEF02B0C}" type="presOf" srcId="{99CF5EE8-DC45-4E98-8611-56BB81F6AE57}" destId="{FF5A9BBF-BD29-45C6-A0DC-0D890C10BB95}" srcOrd="0" destOrd="0" presId="urn:microsoft.com/office/officeart/2005/8/layout/orgChart1"/>
    <dgm:cxn modelId="{27DA6C64-8ED4-4C51-A1AC-E1831237218E}" type="presOf" srcId="{72D44D6B-9D86-456F-91C9-947019A2338C}" destId="{6E619F56-8B5B-4F0A-820D-3AC60E7863F1}" srcOrd="1" destOrd="0" presId="urn:microsoft.com/office/officeart/2005/8/layout/orgChart1"/>
    <dgm:cxn modelId="{BF1AC047-1CC4-4EE7-9E20-59D52CDCC4C7}" type="presOf" srcId="{B178BDBD-F44C-4D1C-A89F-1DA471F98277}" destId="{0BB0A4CB-1755-4559-A57A-4A0C02FF72D4}" srcOrd="0" destOrd="0" presId="urn:microsoft.com/office/officeart/2005/8/layout/orgChart1"/>
    <dgm:cxn modelId="{30A0E249-6241-42DB-95DD-1737C9120120}" type="presOf" srcId="{69EBAAD4-285F-450D-8452-379E9C656508}" destId="{85350FBD-6247-4460-BF96-9CE23381A403}" srcOrd="0" destOrd="0" presId="urn:microsoft.com/office/officeart/2005/8/layout/orgChart1"/>
    <dgm:cxn modelId="{961E736B-3D07-4FF5-90A5-0DB0722E6196}" type="presOf" srcId="{617DFBAD-AD2F-414D-A56C-0BFB6F8671C3}" destId="{0C44645D-D878-4A6F-B797-9C286D0A3651}" srcOrd="0" destOrd="0" presId="urn:microsoft.com/office/officeart/2005/8/layout/orgChart1"/>
    <dgm:cxn modelId="{3D4BAA52-7259-4ABA-9718-901C2A949079}" srcId="{205552E7-D5CA-490E-87EF-7E4368FA4987}" destId="{FBDD46E7-5A3A-4A8B-9FA0-8FB7721D0425}" srcOrd="1" destOrd="0" parTransId="{12AD8778-A55A-4CB3-A375-C9DDC2D614D2}" sibTransId="{C15CF29B-676E-42C3-A16A-9397E492C17B}"/>
    <dgm:cxn modelId="{2E429E73-E819-46C7-921D-7FD0530A6656}" type="presOf" srcId="{72D44D6B-9D86-456F-91C9-947019A2338C}" destId="{128D9FF4-32FA-4958-903D-D87AE1951EB1}" srcOrd="0" destOrd="0" presId="urn:microsoft.com/office/officeart/2005/8/layout/orgChart1"/>
    <dgm:cxn modelId="{94FFCC73-F9D6-4DBF-984B-4DE45FF36478}" srcId="{205552E7-D5CA-490E-87EF-7E4368FA4987}" destId="{B178BDBD-F44C-4D1C-A89F-1DA471F98277}" srcOrd="2" destOrd="0" parTransId="{1333FC21-314C-4D4E-8D91-CF19D1C233F9}" sibTransId="{1716DEC3-2B6C-4315-B813-B29339992956}"/>
    <dgm:cxn modelId="{49EEEB7A-BB2C-41E3-8D27-873B5C842DA1}" srcId="{205552E7-D5CA-490E-87EF-7E4368FA4987}" destId="{617DFBAD-AD2F-414D-A56C-0BFB6F8671C3}" srcOrd="0" destOrd="0" parTransId="{73AA1AD3-1593-4F59-9579-26165F3EEC24}" sibTransId="{DA0636C7-8645-4468-AA6A-5547BA9AE4B1}"/>
    <dgm:cxn modelId="{8ED8057E-DDF8-434C-B298-21DFCEAA9E95}" type="presOf" srcId="{69EBAAD4-285F-450D-8452-379E9C656508}" destId="{27C85FC4-A982-464C-AADC-A5DF7CC2F6A6}" srcOrd="1" destOrd="0" presId="urn:microsoft.com/office/officeart/2005/8/layout/orgChart1"/>
    <dgm:cxn modelId="{17C6F487-F37E-40D3-8BF2-1AB15A121504}" srcId="{205552E7-D5CA-490E-87EF-7E4368FA4987}" destId="{5AC0A076-CF20-4B3A-AAC3-5F0233518D3A}" srcOrd="3" destOrd="0" parTransId="{893FADBF-CA44-4678-A437-0AD3D206E67E}" sibTransId="{0EE6A499-7923-494D-8962-8A5A0E994331}"/>
    <dgm:cxn modelId="{E4485F8C-9768-4F61-A4D5-71F8991245DC}" type="presOf" srcId="{12546B5E-8584-40F7-AFA6-FB91483888A3}" destId="{CD5FF3C0-B141-4FD1-A4F3-CFFD585BC0F8}" srcOrd="0" destOrd="0" presId="urn:microsoft.com/office/officeart/2005/8/layout/orgChart1"/>
    <dgm:cxn modelId="{085EDA99-37A3-4C70-95FA-B0807501E9BE}" type="presOf" srcId="{5AC0A076-CF20-4B3A-AAC3-5F0233518D3A}" destId="{325FE126-AAB3-437B-9546-82DD5E774CFB}" srcOrd="1" destOrd="0" presId="urn:microsoft.com/office/officeart/2005/8/layout/orgChart1"/>
    <dgm:cxn modelId="{05042DA3-5781-425F-84EB-C08F33C1514E}" type="presOf" srcId="{FBDD46E7-5A3A-4A8B-9FA0-8FB7721D0425}" destId="{2BFD3C9A-FFDA-4DD4-B455-70DB10ECD124}" srcOrd="1" destOrd="0" presId="urn:microsoft.com/office/officeart/2005/8/layout/orgChart1"/>
    <dgm:cxn modelId="{781174A9-815D-410F-9A60-8A4134795848}" type="presOf" srcId="{99CF5EE8-DC45-4E98-8611-56BB81F6AE57}" destId="{80D3E20A-E7CE-4EA0-8B09-54B7C9D96B48}" srcOrd="1" destOrd="0" presId="urn:microsoft.com/office/officeart/2005/8/layout/orgChart1"/>
    <dgm:cxn modelId="{4C3122AA-8808-4518-B50C-14547CE96D3A}" type="presOf" srcId="{617DFBAD-AD2F-414D-A56C-0BFB6F8671C3}" destId="{C939E981-CF29-4FC8-8137-A96A3D88AB6E}" srcOrd="1" destOrd="0" presId="urn:microsoft.com/office/officeart/2005/8/layout/orgChart1"/>
    <dgm:cxn modelId="{133047AD-E3E2-4495-8F67-2F999F2E3214}" type="presOf" srcId="{3A591ECA-955C-468F-9E3C-D667957AF265}" destId="{31062E44-67B6-4521-B182-5EABD6FBF6EC}" srcOrd="1" destOrd="0" presId="urn:microsoft.com/office/officeart/2005/8/layout/orgChart1"/>
    <dgm:cxn modelId="{1A146BB3-00A6-4045-8751-348CD1142847}" type="presOf" srcId="{3A591ECA-955C-468F-9E3C-D667957AF265}" destId="{E21B0CC5-51EB-4F0C-B667-8E332FC2054E}" srcOrd="0" destOrd="0" presId="urn:microsoft.com/office/officeart/2005/8/layout/orgChart1"/>
    <dgm:cxn modelId="{8CCC5CB6-02DE-4FF8-B4D0-3B17125D4DB2}" srcId="{FBDD46E7-5A3A-4A8B-9FA0-8FB7721D0425}" destId="{3A591ECA-955C-468F-9E3C-D667957AF265}" srcOrd="1" destOrd="0" parTransId="{B8BA53FE-2D01-4469-91D5-CDA33691E3B2}" sibTransId="{81283271-E917-4A48-BFDE-D515256415C4}"/>
    <dgm:cxn modelId="{79E4DDBC-9C30-4E08-A605-C6C57F51907B}" srcId="{FBDD46E7-5A3A-4A8B-9FA0-8FB7721D0425}" destId="{69EBAAD4-285F-450D-8452-379E9C656508}" srcOrd="0" destOrd="0" parTransId="{C74E69BB-FB79-4595-8568-969F6E639274}" sibTransId="{AA46C554-3648-420C-9A96-90AE159C2648}"/>
    <dgm:cxn modelId="{C9993CC8-BD69-4252-B5BA-3006FF14183D}" type="presOf" srcId="{8E1A2A99-7FD1-429C-9FB3-8ABF6416F49C}" destId="{F5614C45-DABF-44EC-A0A8-D890D7D87AE0}" srcOrd="0" destOrd="0" presId="urn:microsoft.com/office/officeart/2005/8/layout/orgChart1"/>
    <dgm:cxn modelId="{F7DEBBCB-1568-4412-8831-DDA2FA2D9475}" type="presOf" srcId="{B8BA53FE-2D01-4469-91D5-CDA33691E3B2}" destId="{4DCE6422-5460-41B2-87CF-07A9C0F7AF63}" srcOrd="0" destOrd="0" presId="urn:microsoft.com/office/officeart/2005/8/layout/orgChart1"/>
    <dgm:cxn modelId="{5A5B04D3-DA2E-4FB7-9E93-61DE2805C85D}" type="presOf" srcId="{5AC0A076-CF20-4B3A-AAC3-5F0233518D3A}" destId="{46C7A147-5477-420F-B29C-65E8F05822FD}" srcOrd="0" destOrd="0" presId="urn:microsoft.com/office/officeart/2005/8/layout/orgChart1"/>
    <dgm:cxn modelId="{48C366D4-09D8-449E-BFE1-E17E9DDF5790}" srcId="{617DFBAD-AD2F-414D-A56C-0BFB6F8671C3}" destId="{72D44D6B-9D86-456F-91C9-947019A2338C}" srcOrd="1" destOrd="0" parTransId="{DFCB0E98-B49E-4DD0-A45F-7CC38B36B6A4}" sibTransId="{BD289304-3C6E-49AF-BD31-076E4D9EB3BF}"/>
    <dgm:cxn modelId="{2844C7E3-19DE-47FC-97D5-300E67917170}" type="presOf" srcId="{205552E7-D5CA-490E-87EF-7E4368FA4987}" destId="{8C49A438-EFF9-428D-9530-E7056013298F}" srcOrd="0" destOrd="0" presId="urn:microsoft.com/office/officeart/2005/8/layout/orgChart1"/>
    <dgm:cxn modelId="{3CA218ED-D9C7-4449-B5D5-EBE4808C250A}" type="presOf" srcId="{DFCB0E98-B49E-4DD0-A45F-7CC38B36B6A4}" destId="{E44C2D04-6EDA-4F63-9497-0E0436971CA6}" srcOrd="0" destOrd="0" presId="urn:microsoft.com/office/officeart/2005/8/layout/orgChart1"/>
    <dgm:cxn modelId="{53D6A2F2-B4C3-40CC-A33A-0E999C6F4416}" type="presOf" srcId="{C74E69BB-FB79-4595-8568-969F6E639274}" destId="{A64F988C-2919-4081-A6D0-CA3BFC7F1786}" srcOrd="0" destOrd="0" presId="urn:microsoft.com/office/officeart/2005/8/layout/orgChart1"/>
    <dgm:cxn modelId="{D98043C9-8455-488C-A48D-EBC1B13F399B}" type="presParOf" srcId="{8C49A438-EFF9-428D-9530-E7056013298F}" destId="{D08A881E-7D79-4184-99C4-4763A94F9FD4}" srcOrd="0" destOrd="0" presId="urn:microsoft.com/office/officeart/2005/8/layout/orgChart1"/>
    <dgm:cxn modelId="{B30A22DF-EA5B-48B5-9A9F-8FA91024D90B}" type="presParOf" srcId="{D08A881E-7D79-4184-99C4-4763A94F9FD4}" destId="{4C3C124C-70E9-4F89-A9D0-544828C696A1}" srcOrd="0" destOrd="0" presId="urn:microsoft.com/office/officeart/2005/8/layout/orgChart1"/>
    <dgm:cxn modelId="{18C54008-2120-446D-BF8D-C53AC5DC8998}" type="presParOf" srcId="{4C3C124C-70E9-4F89-A9D0-544828C696A1}" destId="{0C44645D-D878-4A6F-B797-9C286D0A3651}" srcOrd="0" destOrd="0" presId="urn:microsoft.com/office/officeart/2005/8/layout/orgChart1"/>
    <dgm:cxn modelId="{44240E0A-FEE5-424E-8575-014078ED6D6C}" type="presParOf" srcId="{4C3C124C-70E9-4F89-A9D0-544828C696A1}" destId="{C939E981-CF29-4FC8-8137-A96A3D88AB6E}" srcOrd="1" destOrd="0" presId="urn:microsoft.com/office/officeart/2005/8/layout/orgChart1"/>
    <dgm:cxn modelId="{9157DAA9-9D87-4773-A99C-F654E178825D}" type="presParOf" srcId="{D08A881E-7D79-4184-99C4-4763A94F9FD4}" destId="{FEB1F0B6-52C0-4AC3-A0E8-EA973C4F0251}" srcOrd="1" destOrd="0" presId="urn:microsoft.com/office/officeart/2005/8/layout/orgChart1"/>
    <dgm:cxn modelId="{3B4E943C-51C1-4AB6-BCF2-6D96B824D2D3}" type="presParOf" srcId="{FEB1F0B6-52C0-4AC3-A0E8-EA973C4F0251}" destId="{EDB727FB-391C-4126-AACB-71A7A7F26CFC}" srcOrd="0" destOrd="0" presId="urn:microsoft.com/office/officeart/2005/8/layout/orgChart1"/>
    <dgm:cxn modelId="{48EE8E86-627D-498E-BC5F-F7A4D68C7AA5}" type="presParOf" srcId="{FEB1F0B6-52C0-4AC3-A0E8-EA973C4F0251}" destId="{2917D8B7-7A8D-41C0-B970-1AE5CAB38B83}" srcOrd="1" destOrd="0" presId="urn:microsoft.com/office/officeart/2005/8/layout/orgChart1"/>
    <dgm:cxn modelId="{30D2DB28-09D4-4F5A-8D09-3AC495E46A76}" type="presParOf" srcId="{2917D8B7-7A8D-41C0-B970-1AE5CAB38B83}" destId="{9E13CCD6-E680-4C2D-99B6-4E7C009B42CE}" srcOrd="0" destOrd="0" presId="urn:microsoft.com/office/officeart/2005/8/layout/orgChart1"/>
    <dgm:cxn modelId="{4DFA1A5A-9660-4472-B56C-2F65B6AE3AAC}" type="presParOf" srcId="{9E13CCD6-E680-4C2D-99B6-4E7C009B42CE}" destId="{F5614C45-DABF-44EC-A0A8-D890D7D87AE0}" srcOrd="0" destOrd="0" presId="urn:microsoft.com/office/officeart/2005/8/layout/orgChart1"/>
    <dgm:cxn modelId="{E58122C2-8058-4D53-A8CE-5E71F1051470}" type="presParOf" srcId="{9E13CCD6-E680-4C2D-99B6-4E7C009B42CE}" destId="{FD97BB4F-9D1E-4610-93AB-6DB7F25C17B6}" srcOrd="1" destOrd="0" presId="urn:microsoft.com/office/officeart/2005/8/layout/orgChart1"/>
    <dgm:cxn modelId="{8DE04581-B03E-4A0D-A35A-60BA4A8D3DF6}" type="presParOf" srcId="{2917D8B7-7A8D-41C0-B970-1AE5CAB38B83}" destId="{54BCB838-6548-4BE4-B1C4-3E396CC2D7A8}" srcOrd="1" destOrd="0" presId="urn:microsoft.com/office/officeart/2005/8/layout/orgChart1"/>
    <dgm:cxn modelId="{88AFFB31-4D29-4A01-B4A0-E9E94D15855A}" type="presParOf" srcId="{2917D8B7-7A8D-41C0-B970-1AE5CAB38B83}" destId="{AAA3C201-36FD-4D97-982A-839894073DDB}" srcOrd="2" destOrd="0" presId="urn:microsoft.com/office/officeart/2005/8/layout/orgChart1"/>
    <dgm:cxn modelId="{26ACFE9D-0941-4AB0-858C-9956F577AF0C}" type="presParOf" srcId="{FEB1F0B6-52C0-4AC3-A0E8-EA973C4F0251}" destId="{E44C2D04-6EDA-4F63-9497-0E0436971CA6}" srcOrd="2" destOrd="0" presId="urn:microsoft.com/office/officeart/2005/8/layout/orgChart1"/>
    <dgm:cxn modelId="{0819673D-4BD0-4A09-BB1D-7EFB9E9CAB46}" type="presParOf" srcId="{FEB1F0B6-52C0-4AC3-A0E8-EA973C4F0251}" destId="{135013E5-014F-4406-8BFE-CD58174388B8}" srcOrd="3" destOrd="0" presId="urn:microsoft.com/office/officeart/2005/8/layout/orgChart1"/>
    <dgm:cxn modelId="{1D5B10D1-2799-4EE4-9930-1C822AD46D08}" type="presParOf" srcId="{135013E5-014F-4406-8BFE-CD58174388B8}" destId="{A6C16B2F-DBE4-41A5-8E36-A393D1C4D322}" srcOrd="0" destOrd="0" presId="urn:microsoft.com/office/officeart/2005/8/layout/orgChart1"/>
    <dgm:cxn modelId="{290051FE-6D6A-4360-868F-C51DBFE26530}" type="presParOf" srcId="{A6C16B2F-DBE4-41A5-8E36-A393D1C4D322}" destId="{128D9FF4-32FA-4958-903D-D87AE1951EB1}" srcOrd="0" destOrd="0" presId="urn:microsoft.com/office/officeart/2005/8/layout/orgChart1"/>
    <dgm:cxn modelId="{3C927CD6-559A-41F5-AD18-5FD78ADD5285}" type="presParOf" srcId="{A6C16B2F-DBE4-41A5-8E36-A393D1C4D322}" destId="{6E619F56-8B5B-4F0A-820D-3AC60E7863F1}" srcOrd="1" destOrd="0" presId="urn:microsoft.com/office/officeart/2005/8/layout/orgChart1"/>
    <dgm:cxn modelId="{34348B12-AF49-4F4E-8A72-541CF8C5358F}" type="presParOf" srcId="{135013E5-014F-4406-8BFE-CD58174388B8}" destId="{D1EC7E43-5049-4645-89D1-DD5325A4A764}" srcOrd="1" destOrd="0" presId="urn:microsoft.com/office/officeart/2005/8/layout/orgChart1"/>
    <dgm:cxn modelId="{0E0D1DE7-6B92-4A34-9817-6E1517CE5CD1}" type="presParOf" srcId="{135013E5-014F-4406-8BFE-CD58174388B8}" destId="{A7037107-A5A6-4F1F-8448-E1598CEB8F6A}" srcOrd="2" destOrd="0" presId="urn:microsoft.com/office/officeart/2005/8/layout/orgChart1"/>
    <dgm:cxn modelId="{AFC340D7-A89C-4245-894C-A79D43160570}" type="presParOf" srcId="{D08A881E-7D79-4184-99C4-4763A94F9FD4}" destId="{857042D9-4C35-4BEB-ADEC-09DA7B188B91}" srcOrd="2" destOrd="0" presId="urn:microsoft.com/office/officeart/2005/8/layout/orgChart1"/>
    <dgm:cxn modelId="{44B9D12F-D223-472D-A682-2057B89DED93}" type="presParOf" srcId="{8C49A438-EFF9-428D-9530-E7056013298F}" destId="{00E39717-C807-4948-B457-8DB3C8F8AD21}" srcOrd="1" destOrd="0" presId="urn:microsoft.com/office/officeart/2005/8/layout/orgChart1"/>
    <dgm:cxn modelId="{51D1A7A4-9EC5-4D87-B539-CC1AE27D58CD}" type="presParOf" srcId="{00E39717-C807-4948-B457-8DB3C8F8AD21}" destId="{0AEB9A6D-BC2F-4D11-A4E5-FD6FE703020E}" srcOrd="0" destOrd="0" presId="urn:microsoft.com/office/officeart/2005/8/layout/orgChart1"/>
    <dgm:cxn modelId="{5671FF47-3898-40FA-9985-C810F677A3C9}" type="presParOf" srcId="{0AEB9A6D-BC2F-4D11-A4E5-FD6FE703020E}" destId="{5534BF26-70C9-4FC5-952E-BC6914C935A9}" srcOrd="0" destOrd="0" presId="urn:microsoft.com/office/officeart/2005/8/layout/orgChart1"/>
    <dgm:cxn modelId="{5F6B658D-D947-401D-8700-5903F07E7032}" type="presParOf" srcId="{0AEB9A6D-BC2F-4D11-A4E5-FD6FE703020E}" destId="{2BFD3C9A-FFDA-4DD4-B455-70DB10ECD124}" srcOrd="1" destOrd="0" presId="urn:microsoft.com/office/officeart/2005/8/layout/orgChart1"/>
    <dgm:cxn modelId="{126C561B-E602-4858-86A5-90B67260E14D}" type="presParOf" srcId="{00E39717-C807-4948-B457-8DB3C8F8AD21}" destId="{78BC4BBC-E575-43C0-90BC-0467DA72D9FA}" srcOrd="1" destOrd="0" presId="urn:microsoft.com/office/officeart/2005/8/layout/orgChart1"/>
    <dgm:cxn modelId="{0A85914A-6EEA-49C9-AC4A-43CE1CBCA34C}" type="presParOf" srcId="{78BC4BBC-E575-43C0-90BC-0467DA72D9FA}" destId="{A64F988C-2919-4081-A6D0-CA3BFC7F1786}" srcOrd="0" destOrd="0" presId="urn:microsoft.com/office/officeart/2005/8/layout/orgChart1"/>
    <dgm:cxn modelId="{A490BA00-BE0B-42F6-8290-33DC5DE56EDE}" type="presParOf" srcId="{78BC4BBC-E575-43C0-90BC-0467DA72D9FA}" destId="{22D2B868-BA7B-415D-BB96-D160E4A8097B}" srcOrd="1" destOrd="0" presId="urn:microsoft.com/office/officeart/2005/8/layout/orgChart1"/>
    <dgm:cxn modelId="{CEC8E1B9-3A90-4E36-8029-CD3DF2724F33}" type="presParOf" srcId="{22D2B868-BA7B-415D-BB96-D160E4A8097B}" destId="{433AF7F8-0FBF-4840-A122-395C6958DCA0}" srcOrd="0" destOrd="0" presId="urn:microsoft.com/office/officeart/2005/8/layout/orgChart1"/>
    <dgm:cxn modelId="{320E5C99-291E-461C-8936-2AE13128F7AD}" type="presParOf" srcId="{433AF7F8-0FBF-4840-A122-395C6958DCA0}" destId="{85350FBD-6247-4460-BF96-9CE23381A403}" srcOrd="0" destOrd="0" presId="urn:microsoft.com/office/officeart/2005/8/layout/orgChart1"/>
    <dgm:cxn modelId="{98735837-7A43-486B-8B5C-34F87C797EB9}" type="presParOf" srcId="{433AF7F8-0FBF-4840-A122-395C6958DCA0}" destId="{27C85FC4-A982-464C-AADC-A5DF7CC2F6A6}" srcOrd="1" destOrd="0" presId="urn:microsoft.com/office/officeart/2005/8/layout/orgChart1"/>
    <dgm:cxn modelId="{95E0DD99-3728-4466-BE88-A45AB14BF68F}" type="presParOf" srcId="{22D2B868-BA7B-415D-BB96-D160E4A8097B}" destId="{7619D8B9-77C4-4A04-B9CB-985311B520D6}" srcOrd="1" destOrd="0" presId="urn:microsoft.com/office/officeart/2005/8/layout/orgChart1"/>
    <dgm:cxn modelId="{E64CD083-040D-46CE-9925-6DC5C2D0A1AA}" type="presParOf" srcId="{22D2B868-BA7B-415D-BB96-D160E4A8097B}" destId="{3E5F13C0-B91E-47F3-878F-A98C3EF429C5}" srcOrd="2" destOrd="0" presId="urn:microsoft.com/office/officeart/2005/8/layout/orgChart1"/>
    <dgm:cxn modelId="{5FD737BD-73DE-4001-866C-736E24C3B7B3}" type="presParOf" srcId="{78BC4BBC-E575-43C0-90BC-0467DA72D9FA}" destId="{4DCE6422-5460-41B2-87CF-07A9C0F7AF63}" srcOrd="2" destOrd="0" presId="urn:microsoft.com/office/officeart/2005/8/layout/orgChart1"/>
    <dgm:cxn modelId="{85F332CC-A189-4EB1-8565-54FE8992A3C9}" type="presParOf" srcId="{78BC4BBC-E575-43C0-90BC-0467DA72D9FA}" destId="{F1D28FE5-37CB-43AB-979A-13ACD2A30873}" srcOrd="3" destOrd="0" presId="urn:microsoft.com/office/officeart/2005/8/layout/orgChart1"/>
    <dgm:cxn modelId="{955ACE7B-DA2C-4BD4-98F1-DB816DF7C611}" type="presParOf" srcId="{F1D28FE5-37CB-43AB-979A-13ACD2A30873}" destId="{4B3102A7-42F1-4FCC-9E84-530C72D9E10C}" srcOrd="0" destOrd="0" presId="urn:microsoft.com/office/officeart/2005/8/layout/orgChart1"/>
    <dgm:cxn modelId="{58A3D0B1-D621-449F-9A44-371C82B08347}" type="presParOf" srcId="{4B3102A7-42F1-4FCC-9E84-530C72D9E10C}" destId="{E21B0CC5-51EB-4F0C-B667-8E332FC2054E}" srcOrd="0" destOrd="0" presId="urn:microsoft.com/office/officeart/2005/8/layout/orgChart1"/>
    <dgm:cxn modelId="{B6845FFA-6083-41BF-A952-C7E86863C7C9}" type="presParOf" srcId="{4B3102A7-42F1-4FCC-9E84-530C72D9E10C}" destId="{31062E44-67B6-4521-B182-5EABD6FBF6EC}" srcOrd="1" destOrd="0" presId="urn:microsoft.com/office/officeart/2005/8/layout/orgChart1"/>
    <dgm:cxn modelId="{61B914EA-9EF8-4853-AE53-E9E5E1EDA7C4}" type="presParOf" srcId="{F1D28FE5-37CB-43AB-979A-13ACD2A30873}" destId="{129E01A2-BA40-4095-AD6B-07C247766723}" srcOrd="1" destOrd="0" presId="urn:microsoft.com/office/officeart/2005/8/layout/orgChart1"/>
    <dgm:cxn modelId="{93A63922-D38C-4B45-9A87-2AEE77142022}" type="presParOf" srcId="{F1D28FE5-37CB-43AB-979A-13ACD2A30873}" destId="{393F0533-0E18-4839-9F18-59E63F999B8E}" srcOrd="2" destOrd="0" presId="urn:microsoft.com/office/officeart/2005/8/layout/orgChart1"/>
    <dgm:cxn modelId="{F487FBBC-7737-4F1C-B77F-3783E8C19916}" type="presParOf" srcId="{00E39717-C807-4948-B457-8DB3C8F8AD21}" destId="{69CC0B69-D41E-4A57-9695-75A6D3126264}" srcOrd="2" destOrd="0" presId="urn:microsoft.com/office/officeart/2005/8/layout/orgChart1"/>
    <dgm:cxn modelId="{524EE575-D731-43F2-AB6D-7995B70E8FAA}" type="presParOf" srcId="{8C49A438-EFF9-428D-9530-E7056013298F}" destId="{462F668C-4370-4915-9183-FDA20AA8E788}" srcOrd="2" destOrd="0" presId="urn:microsoft.com/office/officeart/2005/8/layout/orgChart1"/>
    <dgm:cxn modelId="{6D9729C3-5AB5-49A5-9074-46FB2339CD96}" type="presParOf" srcId="{462F668C-4370-4915-9183-FDA20AA8E788}" destId="{94E7ACCB-E7D6-4492-969E-12E223233B22}" srcOrd="0" destOrd="0" presId="urn:microsoft.com/office/officeart/2005/8/layout/orgChart1"/>
    <dgm:cxn modelId="{5AF1135B-8A15-4D67-80A2-39FB49F2E59D}" type="presParOf" srcId="{94E7ACCB-E7D6-4492-969E-12E223233B22}" destId="{0BB0A4CB-1755-4559-A57A-4A0C02FF72D4}" srcOrd="0" destOrd="0" presId="urn:microsoft.com/office/officeart/2005/8/layout/orgChart1"/>
    <dgm:cxn modelId="{E0D43D9E-664B-4F66-92D3-01FF775F4DFA}" type="presParOf" srcId="{94E7ACCB-E7D6-4492-969E-12E223233B22}" destId="{04C49EE0-5FF0-4C26-827E-0829DDBBA36E}" srcOrd="1" destOrd="0" presId="urn:microsoft.com/office/officeart/2005/8/layout/orgChart1"/>
    <dgm:cxn modelId="{986BA1B8-C24F-4DEA-AC2C-085CD6DEF872}" type="presParOf" srcId="{462F668C-4370-4915-9183-FDA20AA8E788}" destId="{3A855FB6-D6B9-45A6-8601-408FC18C9B51}" srcOrd="1" destOrd="0" presId="urn:microsoft.com/office/officeart/2005/8/layout/orgChart1"/>
    <dgm:cxn modelId="{654A68A8-D801-42CA-8F8E-601B92CEE8E4}" type="presParOf" srcId="{462F668C-4370-4915-9183-FDA20AA8E788}" destId="{F9D5EC03-3FEF-490D-9A77-F139CF1E954D}" srcOrd="2" destOrd="0" presId="urn:microsoft.com/office/officeart/2005/8/layout/orgChart1"/>
    <dgm:cxn modelId="{1056F36A-3EB7-4D2E-B73E-885FE15AFE49}" type="presParOf" srcId="{8C49A438-EFF9-428D-9530-E7056013298F}" destId="{B0867382-A598-4E6E-9094-312367EED2E6}" srcOrd="3" destOrd="0" presId="urn:microsoft.com/office/officeart/2005/8/layout/orgChart1"/>
    <dgm:cxn modelId="{1CAC46C2-D6D6-4AB4-93DF-12B19B10D92A}" type="presParOf" srcId="{B0867382-A598-4E6E-9094-312367EED2E6}" destId="{2488E623-FAC6-4BD8-AE39-0AB8E3663F84}" srcOrd="0" destOrd="0" presId="urn:microsoft.com/office/officeart/2005/8/layout/orgChart1"/>
    <dgm:cxn modelId="{F641BA1A-F033-4E72-BD82-9C9F98872F08}" type="presParOf" srcId="{2488E623-FAC6-4BD8-AE39-0AB8E3663F84}" destId="{46C7A147-5477-420F-B29C-65E8F05822FD}" srcOrd="0" destOrd="0" presId="urn:microsoft.com/office/officeart/2005/8/layout/orgChart1"/>
    <dgm:cxn modelId="{168E062D-EEFD-4388-879D-58EE325ECA00}" type="presParOf" srcId="{2488E623-FAC6-4BD8-AE39-0AB8E3663F84}" destId="{325FE126-AAB3-437B-9546-82DD5E774CFB}" srcOrd="1" destOrd="0" presId="urn:microsoft.com/office/officeart/2005/8/layout/orgChart1"/>
    <dgm:cxn modelId="{6E6B0BE9-A403-4F79-8308-7A3852AF9438}" type="presParOf" srcId="{B0867382-A598-4E6E-9094-312367EED2E6}" destId="{AFB8FCDD-9EE9-47F5-BC09-D4A674286D13}" srcOrd="1" destOrd="0" presId="urn:microsoft.com/office/officeart/2005/8/layout/orgChart1"/>
    <dgm:cxn modelId="{2BD3615E-D85B-456D-ACC9-2344CAF94E8F}" type="presParOf" srcId="{B0867382-A598-4E6E-9094-312367EED2E6}" destId="{A73ACCC1-C528-4476-8B1A-338538738B6E}" srcOrd="2" destOrd="0" presId="urn:microsoft.com/office/officeart/2005/8/layout/orgChart1"/>
    <dgm:cxn modelId="{D31E50CC-3E09-4677-8672-ACAC6CA87F1F}" type="presParOf" srcId="{8C49A438-EFF9-428D-9530-E7056013298F}" destId="{6ACE34A4-2D7E-47F2-97AE-4FCBDF70D356}" srcOrd="4" destOrd="0" presId="urn:microsoft.com/office/officeart/2005/8/layout/orgChart1"/>
    <dgm:cxn modelId="{A529EAAF-7E88-4F4A-A1B6-2543928CDAE4}" type="presParOf" srcId="{6ACE34A4-2D7E-47F2-97AE-4FCBDF70D356}" destId="{1684B944-02CE-4B77-A111-E49219E8F7D5}" srcOrd="0" destOrd="0" presId="urn:microsoft.com/office/officeart/2005/8/layout/orgChart1"/>
    <dgm:cxn modelId="{9CACCEC8-E489-4D5A-BED1-F1450583C235}" type="presParOf" srcId="{1684B944-02CE-4B77-A111-E49219E8F7D5}" destId="{FF5A9BBF-BD29-45C6-A0DC-0D890C10BB95}" srcOrd="0" destOrd="0" presId="urn:microsoft.com/office/officeart/2005/8/layout/orgChart1"/>
    <dgm:cxn modelId="{B7EC5954-7B8A-426D-8BC2-6494CB6530A1}" type="presParOf" srcId="{1684B944-02CE-4B77-A111-E49219E8F7D5}" destId="{80D3E20A-E7CE-4EA0-8B09-54B7C9D96B48}" srcOrd="1" destOrd="0" presId="urn:microsoft.com/office/officeart/2005/8/layout/orgChart1"/>
    <dgm:cxn modelId="{83D52214-7236-4D4A-BF1A-4BBD8A25EE86}" type="presParOf" srcId="{6ACE34A4-2D7E-47F2-97AE-4FCBDF70D356}" destId="{F4508ACA-5EB9-47BA-9CF5-CCED70A4154F}" srcOrd="1" destOrd="0" presId="urn:microsoft.com/office/officeart/2005/8/layout/orgChart1"/>
    <dgm:cxn modelId="{767084A6-64CB-4D19-9E7C-65812A7310F9}" type="presParOf" srcId="{6ACE34A4-2D7E-47F2-97AE-4FCBDF70D356}" destId="{F7658F1B-B58B-40C1-9133-B89B04D42518}" srcOrd="2" destOrd="0" presId="urn:microsoft.com/office/officeart/2005/8/layout/orgChart1"/>
    <dgm:cxn modelId="{0AA253A0-4546-4050-B96A-AB78F8A526AC}" type="presParOf" srcId="{8C49A438-EFF9-428D-9530-E7056013298F}" destId="{DD84F001-502F-4210-B513-26E84A988F9F}" srcOrd="5" destOrd="0" presId="urn:microsoft.com/office/officeart/2005/8/layout/orgChart1"/>
    <dgm:cxn modelId="{9CFDC462-0289-49BE-9D63-FD2873DF2BA4}" type="presParOf" srcId="{DD84F001-502F-4210-B513-26E84A988F9F}" destId="{EDA29393-127B-452B-9FFC-27463ECD5F18}" srcOrd="0" destOrd="0" presId="urn:microsoft.com/office/officeart/2005/8/layout/orgChart1"/>
    <dgm:cxn modelId="{1B473A9D-1EEC-4AAA-96B9-987F46506B43}" type="presParOf" srcId="{EDA29393-127B-452B-9FFC-27463ECD5F18}" destId="{CD5FF3C0-B141-4FD1-A4F3-CFFD585BC0F8}" srcOrd="0" destOrd="0" presId="urn:microsoft.com/office/officeart/2005/8/layout/orgChart1"/>
    <dgm:cxn modelId="{FAB31CA4-D23D-49F5-92B5-E3EB6079DF8E}" type="presParOf" srcId="{EDA29393-127B-452B-9FFC-27463ECD5F18}" destId="{3CC31629-206B-4CD0-8D28-43B8DA160BE5}" srcOrd="1" destOrd="0" presId="urn:microsoft.com/office/officeart/2005/8/layout/orgChart1"/>
    <dgm:cxn modelId="{CB025B1E-5BEE-4CDB-BF7A-2980733D9D65}" type="presParOf" srcId="{DD84F001-502F-4210-B513-26E84A988F9F}" destId="{DE11545A-699C-4F98-919B-12DD0BF55B1E}" srcOrd="1" destOrd="0" presId="urn:microsoft.com/office/officeart/2005/8/layout/orgChart1"/>
    <dgm:cxn modelId="{C6763060-1B39-46C4-8615-730306D36C13}" type="presParOf" srcId="{DD84F001-502F-4210-B513-26E84A988F9F}" destId="{A1F2879A-E2AD-4116-BFE6-203006F271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E6422-5460-41B2-87CF-07A9C0F7AF63}">
      <dsp:nvSpPr>
        <dsp:cNvPr id="0" name=""/>
        <dsp:cNvSpPr/>
      </dsp:nvSpPr>
      <dsp:spPr>
        <a:xfrm>
          <a:off x="4024418" y="2217548"/>
          <a:ext cx="690402" cy="239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821"/>
              </a:lnTo>
              <a:lnTo>
                <a:pt x="690402" y="119821"/>
              </a:lnTo>
              <a:lnTo>
                <a:pt x="690402" y="2396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F988C-2919-4081-A6D0-CA3BFC7F1786}">
      <dsp:nvSpPr>
        <dsp:cNvPr id="0" name=""/>
        <dsp:cNvSpPr/>
      </dsp:nvSpPr>
      <dsp:spPr>
        <a:xfrm>
          <a:off x="3334016" y="2217548"/>
          <a:ext cx="690402" cy="239643"/>
        </a:xfrm>
        <a:custGeom>
          <a:avLst/>
          <a:gdLst/>
          <a:ahLst/>
          <a:cxnLst/>
          <a:rect l="0" t="0" r="0" b="0"/>
          <a:pathLst>
            <a:path>
              <a:moveTo>
                <a:pt x="690402" y="0"/>
              </a:moveTo>
              <a:lnTo>
                <a:pt x="690402" y="119821"/>
              </a:lnTo>
              <a:lnTo>
                <a:pt x="0" y="119821"/>
              </a:lnTo>
              <a:lnTo>
                <a:pt x="0" y="2396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4C2D04-6EDA-4F63-9497-0E0436971CA6}">
      <dsp:nvSpPr>
        <dsp:cNvPr id="0" name=""/>
        <dsp:cNvSpPr/>
      </dsp:nvSpPr>
      <dsp:spPr>
        <a:xfrm>
          <a:off x="1262808" y="2217548"/>
          <a:ext cx="690402" cy="239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821"/>
              </a:lnTo>
              <a:lnTo>
                <a:pt x="690402" y="119821"/>
              </a:lnTo>
              <a:lnTo>
                <a:pt x="690402" y="2396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727FB-391C-4126-AACB-71A7A7F26CFC}">
      <dsp:nvSpPr>
        <dsp:cNvPr id="0" name=""/>
        <dsp:cNvSpPr/>
      </dsp:nvSpPr>
      <dsp:spPr>
        <a:xfrm>
          <a:off x="572406" y="2217548"/>
          <a:ext cx="690402" cy="239643"/>
        </a:xfrm>
        <a:custGeom>
          <a:avLst/>
          <a:gdLst/>
          <a:ahLst/>
          <a:cxnLst/>
          <a:rect l="0" t="0" r="0" b="0"/>
          <a:pathLst>
            <a:path>
              <a:moveTo>
                <a:pt x="690402" y="0"/>
              </a:moveTo>
              <a:lnTo>
                <a:pt x="690402" y="119821"/>
              </a:lnTo>
              <a:lnTo>
                <a:pt x="0" y="119821"/>
              </a:lnTo>
              <a:lnTo>
                <a:pt x="0" y="2396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4645D-D878-4A6F-B797-9C286D0A3651}">
      <dsp:nvSpPr>
        <dsp:cNvPr id="0" name=""/>
        <dsp:cNvSpPr/>
      </dsp:nvSpPr>
      <dsp:spPr>
        <a:xfrm>
          <a:off x="692228" y="1646968"/>
          <a:ext cx="1141160" cy="570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1.  HTU</a:t>
          </a:r>
        </a:p>
      </dsp:txBody>
      <dsp:txXfrm>
        <a:off x="692228" y="1646968"/>
        <a:ext cx="1141160" cy="570580"/>
      </dsp:txXfrm>
    </dsp:sp>
    <dsp:sp modelId="{F5614C45-DABF-44EC-A0A8-D890D7D87AE0}">
      <dsp:nvSpPr>
        <dsp:cNvPr id="0" name=""/>
        <dsp:cNvSpPr/>
      </dsp:nvSpPr>
      <dsp:spPr>
        <a:xfrm>
          <a:off x="1826" y="2457192"/>
          <a:ext cx="1141160" cy="570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About </a:t>
          </a:r>
        </a:p>
      </dsp:txBody>
      <dsp:txXfrm>
        <a:off x="1826" y="2457192"/>
        <a:ext cx="1141160" cy="570580"/>
      </dsp:txXfrm>
    </dsp:sp>
    <dsp:sp modelId="{128D9FF4-32FA-4958-903D-D87AE1951EB1}">
      <dsp:nvSpPr>
        <dsp:cNvPr id="0" name=""/>
        <dsp:cNvSpPr/>
      </dsp:nvSpPr>
      <dsp:spPr>
        <a:xfrm>
          <a:off x="1382630" y="2457192"/>
          <a:ext cx="1141160" cy="570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Governance</a:t>
          </a:r>
        </a:p>
      </dsp:txBody>
      <dsp:txXfrm>
        <a:off x="1382630" y="2457192"/>
        <a:ext cx="1141160" cy="570580"/>
      </dsp:txXfrm>
    </dsp:sp>
    <dsp:sp modelId="{5534BF26-70C9-4FC5-952E-BC6914C935A9}">
      <dsp:nvSpPr>
        <dsp:cNvPr id="0" name=""/>
        <dsp:cNvSpPr/>
      </dsp:nvSpPr>
      <dsp:spPr>
        <a:xfrm>
          <a:off x="3453837" y="1646968"/>
          <a:ext cx="1141160" cy="570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2.  Academics</a:t>
          </a:r>
        </a:p>
      </dsp:txBody>
      <dsp:txXfrm>
        <a:off x="3453837" y="1646968"/>
        <a:ext cx="1141160" cy="570580"/>
      </dsp:txXfrm>
    </dsp:sp>
    <dsp:sp modelId="{85350FBD-6247-4460-BF96-9CE23381A403}">
      <dsp:nvSpPr>
        <dsp:cNvPr id="0" name=""/>
        <dsp:cNvSpPr/>
      </dsp:nvSpPr>
      <dsp:spPr>
        <a:xfrm>
          <a:off x="2763435" y="2457192"/>
          <a:ext cx="1141160" cy="570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School of Engineering</a:t>
          </a:r>
        </a:p>
      </dsp:txBody>
      <dsp:txXfrm>
        <a:off x="2763435" y="2457192"/>
        <a:ext cx="1141160" cy="570580"/>
      </dsp:txXfrm>
    </dsp:sp>
    <dsp:sp modelId="{E21B0CC5-51EB-4F0C-B667-8E332FC2054E}">
      <dsp:nvSpPr>
        <dsp:cNvPr id="0" name=""/>
        <dsp:cNvSpPr/>
      </dsp:nvSpPr>
      <dsp:spPr>
        <a:xfrm>
          <a:off x="4144240" y="2457192"/>
          <a:ext cx="1141160" cy="570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School of Computing</a:t>
          </a:r>
        </a:p>
      </dsp:txBody>
      <dsp:txXfrm>
        <a:off x="4144240" y="2457192"/>
        <a:ext cx="1141160" cy="570580"/>
      </dsp:txXfrm>
    </dsp:sp>
    <dsp:sp modelId="{0BB0A4CB-1755-4559-A57A-4A0C02FF72D4}">
      <dsp:nvSpPr>
        <dsp:cNvPr id="0" name=""/>
        <dsp:cNvSpPr/>
      </dsp:nvSpPr>
      <dsp:spPr>
        <a:xfrm>
          <a:off x="4834642" y="1646968"/>
          <a:ext cx="1141160" cy="570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3. Centers</a:t>
          </a:r>
        </a:p>
      </dsp:txBody>
      <dsp:txXfrm>
        <a:off x="4834642" y="1646968"/>
        <a:ext cx="1141160" cy="570580"/>
      </dsp:txXfrm>
    </dsp:sp>
    <dsp:sp modelId="{46C7A147-5477-420F-B29C-65E8F05822FD}">
      <dsp:nvSpPr>
        <dsp:cNvPr id="0" name=""/>
        <dsp:cNvSpPr/>
      </dsp:nvSpPr>
      <dsp:spPr>
        <a:xfrm>
          <a:off x="6215447" y="1646968"/>
          <a:ext cx="1141160" cy="570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Information,Comminication</a:t>
          </a:r>
        </a:p>
      </dsp:txBody>
      <dsp:txXfrm>
        <a:off x="6215447" y="1646968"/>
        <a:ext cx="1141160" cy="570580"/>
      </dsp:txXfrm>
    </dsp:sp>
    <dsp:sp modelId="{FF5A9BBF-BD29-45C6-A0DC-0D890C10BB95}">
      <dsp:nvSpPr>
        <dsp:cNvPr id="0" name=""/>
        <dsp:cNvSpPr/>
      </dsp:nvSpPr>
      <dsp:spPr>
        <a:xfrm>
          <a:off x="7596252" y="1646968"/>
          <a:ext cx="1141160" cy="570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Xyz</a:t>
          </a:r>
        </a:p>
      </dsp:txBody>
      <dsp:txXfrm>
        <a:off x="7596252" y="1646968"/>
        <a:ext cx="1141160" cy="570580"/>
      </dsp:txXfrm>
    </dsp:sp>
    <dsp:sp modelId="{CD5FF3C0-B141-4FD1-A4F3-CFFD585BC0F8}">
      <dsp:nvSpPr>
        <dsp:cNvPr id="0" name=""/>
        <dsp:cNvSpPr/>
      </dsp:nvSpPr>
      <dsp:spPr>
        <a:xfrm>
          <a:off x="8977057" y="1646968"/>
          <a:ext cx="1141160" cy="570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8977057" y="1646968"/>
        <a:ext cx="1141160" cy="570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9B4D-7969-4399-8A33-5F8D678E0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D71A6-9D3A-4568-A261-403746C79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68A8F-DD59-41A1-99E6-2DE5A462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2B3C-B4F9-45D7-A2CE-79E4CF8A43AA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6E73-BB68-49F7-93C3-EEAE979D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0914D-7993-4A90-B2D1-40123DF2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431-D826-4302-B022-84F52CE9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9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4E8B-7817-4C67-A298-D70D4613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3EA67-24A7-41D3-96C0-7949BE01B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45D6-16B8-477A-A083-7B2B4028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2B3C-B4F9-45D7-A2CE-79E4CF8A43AA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33AA-BAD6-41F8-92C9-F36F7853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DD1C8-2855-4916-AB56-8F728841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431-D826-4302-B022-84F52CE9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9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AF4A68-AF6E-4F3A-AA4B-EBA8D4239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C3C5D-6606-4819-A5B8-85AB96CD8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C9CA-D358-41A1-BBCD-CF15FB0A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2B3C-B4F9-45D7-A2CE-79E4CF8A43AA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4CE6-4EC9-4DE1-B965-1A905142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69E47-24F3-4B8C-95A2-70D7E869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431-D826-4302-B022-84F52CE9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2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518F-EFBC-4310-816E-D808C52C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BDF1-AB5B-437D-9DE6-3C7785466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AC224-DDC4-448C-9FA7-7035E52C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2B3C-B4F9-45D7-A2CE-79E4CF8A43AA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FB55E-FBBE-4AA5-9209-FBF076C0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670AC-C923-4958-8140-77DB505B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431-D826-4302-B022-84F52CE9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4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0A0E-6D79-43E6-996E-A58F2AEC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F715B-8868-46A0-85EC-8ABB3416C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F5174-4224-4349-84E8-DF5516E9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2B3C-B4F9-45D7-A2CE-79E4CF8A43AA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FBBF0-FFA4-44EC-AC49-22EBF158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DA996-270E-466E-8772-FE19A951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431-D826-4302-B022-84F52CE9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2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FB29-09FE-4C91-B992-05ED48D8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6C64E-0FC2-47C1-90CB-725FB3DEF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D9E8A-ACD0-4C2C-88A5-FBFC283BA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D4BA0-F143-4214-9BA6-FB388072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2B3C-B4F9-45D7-A2CE-79E4CF8A43AA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427E1-FE92-48F0-BC7D-6F64CF78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7A81E-D4EB-4690-A570-73E3B70A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431-D826-4302-B022-84F52CE9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3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5C82-A1F5-42C6-8166-F1113C5E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0D075-4E01-4A4B-B480-C216DE74E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C0EE4-16BC-436A-A78D-B89D461E1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FCD86-075F-4448-9EF1-5EA03B895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77E23-5F84-484D-9CD2-A07177315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08C69-0F32-4183-B6AD-C389ADD3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2B3C-B4F9-45D7-A2CE-79E4CF8A43AA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F694A-FC13-4C77-9F5F-4468F0D2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16F3F-C106-417E-B150-54A483C8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431-D826-4302-B022-84F52CE9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BE3BE-BDB4-4781-BFF2-32152862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B3F50-E9E7-46C7-BBA3-43A3F06D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2B3C-B4F9-45D7-A2CE-79E4CF8A43AA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EFC98-7BE3-43E0-82D9-E8FA454C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CD896-BC8D-4DAB-AF93-9648EC2E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431-D826-4302-B022-84F52CE9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BC86B-CA8C-40AD-8893-435B8994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2B3C-B4F9-45D7-A2CE-79E4CF8A43AA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DB286-804D-4AA0-8576-64E3692B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A42E1-43A5-4974-BBF3-9A4D9B4E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431-D826-4302-B022-84F52CE9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4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2243-A795-45B1-961E-D7F157ED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FD74-DF00-4DF6-B7E9-043E858D4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0F4BA-959D-48E3-834F-7774BEE06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BB119-A6C7-4B66-8EA3-BF56AD6A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2B3C-B4F9-45D7-A2CE-79E4CF8A43AA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B5FAE-B3C7-4267-A975-0102B955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A335E-ED99-4A20-BF03-7C627B36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431-D826-4302-B022-84F52CE9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9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D299-9222-402A-90DF-F1B8B780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75A90-903D-4B9F-AF93-B1653F24F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B293A-AECC-454B-BCF9-9128DBD96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2A697-766F-4EF5-AE3F-06CD2FAA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2B3C-B4F9-45D7-A2CE-79E4CF8A43AA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D4FA5-0F9D-47FF-B7B5-62E165F7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2D4EF-C54E-42B3-AB60-502CC47B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431-D826-4302-B022-84F52CE9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7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53770-D07A-4AA2-A973-84D20193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01A03-06D9-47EC-9097-91562DAE0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E6DE-9A12-4BE0-B06D-FDD1122E7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2B3C-B4F9-45D7-A2CE-79E4CF8A43AA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C8D19-40A7-4BC9-80C7-6927B35D0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D70D8-DCAA-4D73-8B96-38FA3D619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C8431-D826-4302-B022-84F52CE9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0A6B-CA8B-45C4-A633-18BB06591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037834" cy="881098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FBDD4-5614-4C48-AC49-593C242FC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191657"/>
            <a:ext cx="9173029" cy="4049485"/>
          </a:xfrm>
        </p:spPr>
        <p:txBody>
          <a:bodyPr>
            <a:normAutofit/>
          </a:bodyPr>
          <a:lstStyle/>
          <a:p>
            <a:r>
              <a:rPr lang="en-US" dirty="0"/>
              <a:t>1-Sketch : page layout without a software  </a:t>
            </a:r>
          </a:p>
          <a:p>
            <a:r>
              <a:rPr lang="en-US" dirty="0"/>
              <a:t>2- Wireframe: page layout without colors using a software</a:t>
            </a:r>
          </a:p>
          <a:p>
            <a:r>
              <a:rPr lang="en-US" dirty="0"/>
              <a:t>3- Mockup : page layout with colors using a software – buttons non clickable</a:t>
            </a:r>
          </a:p>
          <a:p>
            <a:r>
              <a:rPr lang="en-US" dirty="0"/>
              <a:t>4- Prototype: page layout </a:t>
            </a:r>
            <a:r>
              <a:rPr lang="en-US" dirty="0" err="1"/>
              <a:t>withcolors</a:t>
            </a:r>
            <a:r>
              <a:rPr lang="en-US" dirty="0"/>
              <a:t> using a software - buttons clickable  html, </a:t>
            </a:r>
            <a:r>
              <a:rPr lang="en-US" dirty="0" err="1"/>
              <a:t>css</a:t>
            </a: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4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E2612D-E4F1-477C-B8BB-DB97739B87C7}"/>
              </a:ext>
            </a:extLst>
          </p:cNvPr>
          <p:cNvSpPr/>
          <p:nvPr/>
        </p:nvSpPr>
        <p:spPr>
          <a:xfrm>
            <a:off x="4099389" y="2072808"/>
            <a:ext cx="3647326" cy="4489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80C48B-61E8-4A04-81C6-B115A146B802}"/>
              </a:ext>
            </a:extLst>
          </p:cNvPr>
          <p:cNvSpPr/>
          <p:nvPr/>
        </p:nvSpPr>
        <p:spPr>
          <a:xfrm>
            <a:off x="4099390" y="801385"/>
            <a:ext cx="3647325" cy="1130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HR System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20981-AD58-4AC7-96BF-93B19151D7F6}"/>
              </a:ext>
            </a:extLst>
          </p:cNvPr>
          <p:cNvSpPr txBox="1"/>
          <p:nvPr/>
        </p:nvSpPr>
        <p:spPr>
          <a:xfrm>
            <a:off x="4428163" y="2311685"/>
            <a:ext cx="215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 in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46B25-4716-42AA-B026-E8C5CBE06FDF}"/>
              </a:ext>
            </a:extLst>
          </p:cNvPr>
          <p:cNvSpPr txBox="1"/>
          <p:nvPr/>
        </p:nvSpPr>
        <p:spPr>
          <a:xfrm>
            <a:off x="4428163" y="2876493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Username/Email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BE2105-85FF-4621-A0A1-00066A6E126D}"/>
              </a:ext>
            </a:extLst>
          </p:cNvPr>
          <p:cNvSpPr/>
          <p:nvPr/>
        </p:nvSpPr>
        <p:spPr>
          <a:xfrm>
            <a:off x="4428163" y="3261910"/>
            <a:ext cx="2743199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B62195-2CCC-4FE0-8CE2-C7C5FD3E5436}"/>
              </a:ext>
            </a:extLst>
          </p:cNvPr>
          <p:cNvSpPr txBox="1"/>
          <p:nvPr/>
        </p:nvSpPr>
        <p:spPr>
          <a:xfrm>
            <a:off x="4366518" y="3994546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2FB87F-D992-4714-B1EB-270ACF59AE3A}"/>
              </a:ext>
            </a:extLst>
          </p:cNvPr>
          <p:cNvSpPr/>
          <p:nvPr/>
        </p:nvSpPr>
        <p:spPr>
          <a:xfrm>
            <a:off x="4428162" y="4374688"/>
            <a:ext cx="2743199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1ACDA68-157C-4C3F-909E-9579D7459073}"/>
              </a:ext>
            </a:extLst>
          </p:cNvPr>
          <p:cNvSpPr/>
          <p:nvPr/>
        </p:nvSpPr>
        <p:spPr>
          <a:xfrm>
            <a:off x="5044611" y="4962418"/>
            <a:ext cx="1715785" cy="42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96048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6AEA20-509C-47F5-8393-6C3D94151900}"/>
              </a:ext>
            </a:extLst>
          </p:cNvPr>
          <p:cNvSpPr/>
          <p:nvPr/>
        </p:nvSpPr>
        <p:spPr>
          <a:xfrm>
            <a:off x="0" y="0"/>
            <a:ext cx="12192000" cy="482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44FF98-60B5-4B6A-B19C-F619E2B91515}"/>
              </a:ext>
            </a:extLst>
          </p:cNvPr>
          <p:cNvSpPr/>
          <p:nvPr/>
        </p:nvSpPr>
        <p:spPr>
          <a:xfrm>
            <a:off x="10274" y="0"/>
            <a:ext cx="1109609" cy="482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0AF784-00F1-4783-9EE7-E4619F974C42}"/>
              </a:ext>
            </a:extLst>
          </p:cNvPr>
          <p:cNvSpPr/>
          <p:nvPr/>
        </p:nvSpPr>
        <p:spPr>
          <a:xfrm>
            <a:off x="1130157" y="-1"/>
            <a:ext cx="1109609" cy="482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BE4988-35EA-4C16-BAF2-666CAC88F764}"/>
              </a:ext>
            </a:extLst>
          </p:cNvPr>
          <p:cNvSpPr/>
          <p:nvPr/>
        </p:nvSpPr>
        <p:spPr>
          <a:xfrm>
            <a:off x="2239766" y="0"/>
            <a:ext cx="1407560" cy="482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 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28CF-E506-4D0C-B573-10F4F95890BC}"/>
              </a:ext>
            </a:extLst>
          </p:cNvPr>
          <p:cNvSpPr/>
          <p:nvPr/>
        </p:nvSpPr>
        <p:spPr>
          <a:xfrm>
            <a:off x="2820256" y="1664413"/>
            <a:ext cx="1654139" cy="26712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A1E5F-F058-42BA-A294-D2E61514C21C}"/>
              </a:ext>
            </a:extLst>
          </p:cNvPr>
          <p:cNvSpPr txBox="1"/>
          <p:nvPr/>
        </p:nvSpPr>
        <p:spPr>
          <a:xfrm>
            <a:off x="2820256" y="4356512"/>
            <a:ext cx="165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407864-F4FC-4C15-8E10-A71C3A057067}"/>
              </a:ext>
            </a:extLst>
          </p:cNvPr>
          <p:cNvSpPr/>
          <p:nvPr/>
        </p:nvSpPr>
        <p:spPr>
          <a:xfrm>
            <a:off x="5109681" y="1664413"/>
            <a:ext cx="1654139" cy="26712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E2BB4B-EE70-4D7F-8025-DD3F31C63F3B}"/>
              </a:ext>
            </a:extLst>
          </p:cNvPr>
          <p:cNvSpPr txBox="1"/>
          <p:nvPr/>
        </p:nvSpPr>
        <p:spPr>
          <a:xfrm>
            <a:off x="5037760" y="4356512"/>
            <a:ext cx="165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540E14-ADCE-4D4D-9DF3-AD3E1B39E862}"/>
              </a:ext>
            </a:extLst>
          </p:cNvPr>
          <p:cNvSpPr/>
          <p:nvPr/>
        </p:nvSpPr>
        <p:spPr>
          <a:xfrm>
            <a:off x="7481299" y="1685231"/>
            <a:ext cx="1654139" cy="26712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EDB891-3591-4878-B6AA-F37EF50BCCF7}"/>
              </a:ext>
            </a:extLst>
          </p:cNvPr>
          <p:cNvSpPr txBox="1"/>
          <p:nvPr/>
        </p:nvSpPr>
        <p:spPr>
          <a:xfrm>
            <a:off x="7399106" y="4335694"/>
            <a:ext cx="165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Attendance</a:t>
            </a:r>
          </a:p>
        </p:txBody>
      </p:sp>
    </p:spTree>
    <p:extLst>
      <p:ext uri="{BB962C8B-B14F-4D97-AF65-F5344CB8AC3E}">
        <p14:creationId xmlns:p14="http://schemas.microsoft.com/office/powerpoint/2010/main" val="81048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E2612D-E4F1-477C-B8BB-DB97739B87C7}"/>
              </a:ext>
            </a:extLst>
          </p:cNvPr>
          <p:cNvSpPr/>
          <p:nvPr/>
        </p:nvSpPr>
        <p:spPr>
          <a:xfrm>
            <a:off x="4099389" y="2072808"/>
            <a:ext cx="3647326" cy="4489805"/>
          </a:xfrm>
          <a:prstGeom prst="rect">
            <a:avLst/>
          </a:prstGeom>
          <a:solidFill>
            <a:srgbClr val="8E9AA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80C48B-61E8-4A04-81C6-B115A146B802}"/>
              </a:ext>
            </a:extLst>
          </p:cNvPr>
          <p:cNvSpPr/>
          <p:nvPr/>
        </p:nvSpPr>
        <p:spPr>
          <a:xfrm>
            <a:off x="4099390" y="801385"/>
            <a:ext cx="3647325" cy="1130158"/>
          </a:xfrm>
          <a:prstGeom prst="rect">
            <a:avLst/>
          </a:prstGeom>
          <a:solidFill>
            <a:srgbClr val="EFD3D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HR System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20981-AD58-4AC7-96BF-93B19151D7F6}"/>
              </a:ext>
            </a:extLst>
          </p:cNvPr>
          <p:cNvSpPr txBox="1"/>
          <p:nvPr/>
        </p:nvSpPr>
        <p:spPr>
          <a:xfrm>
            <a:off x="4428163" y="2311685"/>
            <a:ext cx="215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 in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46B25-4716-42AA-B026-E8C5CBE06FDF}"/>
              </a:ext>
            </a:extLst>
          </p:cNvPr>
          <p:cNvSpPr txBox="1"/>
          <p:nvPr/>
        </p:nvSpPr>
        <p:spPr>
          <a:xfrm>
            <a:off x="4428163" y="2876493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Username/Email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BE2105-85FF-4621-A0A1-00066A6E126D}"/>
              </a:ext>
            </a:extLst>
          </p:cNvPr>
          <p:cNvSpPr/>
          <p:nvPr/>
        </p:nvSpPr>
        <p:spPr>
          <a:xfrm>
            <a:off x="4428163" y="3261910"/>
            <a:ext cx="2743199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B62195-2CCC-4FE0-8CE2-C7C5FD3E5436}"/>
              </a:ext>
            </a:extLst>
          </p:cNvPr>
          <p:cNvSpPr txBox="1"/>
          <p:nvPr/>
        </p:nvSpPr>
        <p:spPr>
          <a:xfrm>
            <a:off x="4366518" y="3994546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2FB87F-D992-4714-B1EB-270ACF59AE3A}"/>
              </a:ext>
            </a:extLst>
          </p:cNvPr>
          <p:cNvSpPr/>
          <p:nvPr/>
        </p:nvSpPr>
        <p:spPr>
          <a:xfrm>
            <a:off x="4428162" y="4374688"/>
            <a:ext cx="2743199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1ACDA68-157C-4C3F-909E-9579D7459073}"/>
              </a:ext>
            </a:extLst>
          </p:cNvPr>
          <p:cNvSpPr/>
          <p:nvPr/>
        </p:nvSpPr>
        <p:spPr>
          <a:xfrm>
            <a:off x="5044611" y="4962418"/>
            <a:ext cx="1715785" cy="4219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88668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6AEA20-509C-47F5-8393-6C3D94151900}"/>
              </a:ext>
            </a:extLst>
          </p:cNvPr>
          <p:cNvSpPr/>
          <p:nvPr/>
        </p:nvSpPr>
        <p:spPr>
          <a:xfrm>
            <a:off x="0" y="0"/>
            <a:ext cx="12192000" cy="482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44FF98-60B5-4B6A-B19C-F619E2B91515}"/>
              </a:ext>
            </a:extLst>
          </p:cNvPr>
          <p:cNvSpPr/>
          <p:nvPr/>
        </p:nvSpPr>
        <p:spPr>
          <a:xfrm>
            <a:off x="10274" y="0"/>
            <a:ext cx="1109609" cy="4828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0AF784-00F1-4783-9EE7-E4619F974C42}"/>
              </a:ext>
            </a:extLst>
          </p:cNvPr>
          <p:cNvSpPr/>
          <p:nvPr/>
        </p:nvSpPr>
        <p:spPr>
          <a:xfrm>
            <a:off x="1130157" y="-1"/>
            <a:ext cx="1109609" cy="482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BE4988-35EA-4C16-BAF2-666CAC88F764}"/>
              </a:ext>
            </a:extLst>
          </p:cNvPr>
          <p:cNvSpPr/>
          <p:nvPr/>
        </p:nvSpPr>
        <p:spPr>
          <a:xfrm>
            <a:off x="2239766" y="0"/>
            <a:ext cx="1407560" cy="482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 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28CF-E506-4D0C-B573-10F4F95890BC}"/>
              </a:ext>
            </a:extLst>
          </p:cNvPr>
          <p:cNvSpPr/>
          <p:nvPr/>
        </p:nvSpPr>
        <p:spPr>
          <a:xfrm>
            <a:off x="2820256" y="1664413"/>
            <a:ext cx="1654139" cy="26712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A1E5F-F058-42BA-A294-D2E61514C21C}"/>
              </a:ext>
            </a:extLst>
          </p:cNvPr>
          <p:cNvSpPr txBox="1"/>
          <p:nvPr/>
        </p:nvSpPr>
        <p:spPr>
          <a:xfrm>
            <a:off x="2820256" y="4356512"/>
            <a:ext cx="165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profile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407864-F4FC-4C15-8E10-A71C3A057067}"/>
              </a:ext>
            </a:extLst>
          </p:cNvPr>
          <p:cNvSpPr/>
          <p:nvPr/>
        </p:nvSpPr>
        <p:spPr>
          <a:xfrm>
            <a:off x="5109681" y="1664413"/>
            <a:ext cx="1654139" cy="26712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E2BB4B-EE70-4D7F-8025-DD3F31C63F3B}"/>
              </a:ext>
            </a:extLst>
          </p:cNvPr>
          <p:cNvSpPr txBox="1"/>
          <p:nvPr/>
        </p:nvSpPr>
        <p:spPr>
          <a:xfrm>
            <a:off x="5037760" y="4356512"/>
            <a:ext cx="165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Salary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540E14-ADCE-4D4D-9DF3-AD3E1B39E862}"/>
              </a:ext>
            </a:extLst>
          </p:cNvPr>
          <p:cNvSpPr/>
          <p:nvPr/>
        </p:nvSpPr>
        <p:spPr>
          <a:xfrm>
            <a:off x="7481299" y="1685231"/>
            <a:ext cx="1654139" cy="26712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EDB891-3591-4878-B6AA-F37EF50BCCF7}"/>
              </a:ext>
            </a:extLst>
          </p:cNvPr>
          <p:cNvSpPr txBox="1"/>
          <p:nvPr/>
        </p:nvSpPr>
        <p:spPr>
          <a:xfrm>
            <a:off x="7399106" y="4335694"/>
            <a:ext cx="165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Attendance</a:t>
            </a:r>
          </a:p>
        </p:txBody>
      </p:sp>
    </p:spTree>
    <p:extLst>
      <p:ext uri="{BB962C8B-B14F-4D97-AF65-F5344CB8AC3E}">
        <p14:creationId xmlns:p14="http://schemas.microsoft.com/office/powerpoint/2010/main" val="166074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917AE-F726-4A4C-95F6-8935FE71E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017285" cy="953017"/>
          </a:xfrm>
        </p:spPr>
        <p:txBody>
          <a:bodyPr/>
          <a:lstStyle/>
          <a:p>
            <a:r>
              <a:rPr lang="en-US" dirty="0" err="1"/>
              <a:t>SiteMap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3FBFCFD-2DF9-43E2-8F6E-CD6684BB80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5871640"/>
              </p:ext>
            </p:extLst>
          </p:nvPr>
        </p:nvGraphicFramePr>
        <p:xfrm>
          <a:off x="976046" y="2075380"/>
          <a:ext cx="10120044" cy="467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862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ADAF9506A96A428965D4E231A638D7" ma:contentTypeVersion="12" ma:contentTypeDescription="Create a new document." ma:contentTypeScope="" ma:versionID="9d04d4ae47dfbb5b2b66981319669d2d">
  <xsd:schema xmlns:xsd="http://www.w3.org/2001/XMLSchema" xmlns:xs="http://www.w3.org/2001/XMLSchema" xmlns:p="http://schemas.microsoft.com/office/2006/metadata/properties" xmlns:ns3="364f4060-5fe7-4c7e-a641-d7a91521b4a4" xmlns:ns4="b2266073-0a5b-46f3-b5b9-a6b5e020fc64" targetNamespace="http://schemas.microsoft.com/office/2006/metadata/properties" ma:root="true" ma:fieldsID="bfc45b136daa61d8be81dc760fdd7e3d" ns3:_="" ns4:_="">
    <xsd:import namespace="364f4060-5fe7-4c7e-a641-d7a91521b4a4"/>
    <xsd:import namespace="b2266073-0a5b-46f3-b5b9-a6b5e020fc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f4060-5fe7-4c7e-a641-d7a91521b4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66073-0a5b-46f3-b5b9-a6b5e020fc6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EF6B5A-3DF6-47B2-9B90-5FD13849EF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4f4060-5fe7-4c7e-a641-d7a91521b4a4"/>
    <ds:schemaRef ds:uri="b2266073-0a5b-46f3-b5b9-a6b5e020fc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48DD30-EA72-40C1-BB11-7192574C57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443D6F-AD3E-4CE2-A12E-A1060583BD3F}">
  <ds:schemaRefs>
    <ds:schemaRef ds:uri="http://purl.org/dc/elements/1.1/"/>
    <ds:schemaRef ds:uri="364f4060-5fe7-4c7e-a641-d7a91521b4a4"/>
    <ds:schemaRef ds:uri="http://schemas.microsoft.com/office/2006/documentManagement/types"/>
    <ds:schemaRef ds:uri="http://purl.org/dc/dcmitype/"/>
    <ds:schemaRef ds:uri="http://www.w3.org/XML/1998/namespace"/>
    <ds:schemaRef ds:uri="b2266073-0a5b-46f3-b5b9-a6b5e020fc64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111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Design </vt:lpstr>
      <vt:lpstr>PowerPoint Presentation</vt:lpstr>
      <vt:lpstr>PowerPoint Presentation</vt:lpstr>
      <vt:lpstr>PowerPoint Presentation</vt:lpstr>
      <vt:lpstr>PowerPoint Presentation</vt:lpstr>
      <vt:lpstr>SiteMap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</dc:title>
  <dc:creator>Hana.Alrasheed</dc:creator>
  <cp:lastModifiedBy>Hana.Alrasheed</cp:lastModifiedBy>
  <cp:revision>5</cp:revision>
  <dcterms:created xsi:type="dcterms:W3CDTF">2020-08-04T09:59:56Z</dcterms:created>
  <dcterms:modified xsi:type="dcterms:W3CDTF">2020-08-04T10:44:27Z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0x010100EDADAF9506A96A428965D4E231A638D7</vt:lpwstr>
  </property>
</Properties>
</file>