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EFD8-71FD-4137-B57E-C726EDA5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5D8DD-1A8C-4170-85D1-31D07CB70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3E49-AE54-4EB6-908D-91478D4F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B66DC-9B17-4C64-A92E-D1518DE2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602E7-DDCA-45C5-9C4F-1A9EB8F8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7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93AF-E0BC-497E-928A-DA06F475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A5997-3057-4840-B6A5-D5D19722B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C38D-7D08-4E56-BAE9-286AD4EF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0E95C-712E-4CA1-A4FC-AAD20ED3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6E32-3DEE-4110-B856-508D7A05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3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7243D-A8DC-412E-BAEE-0890FFCCA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7DEF0-7980-4F66-8B4B-89FFC4AB6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782FC-C43E-4556-B5C2-C3B7D583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B7DB-D554-42DB-9270-0A5C6D13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A28B-8F57-4858-9FDB-995314E9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BD29-58B8-47C6-8553-0BAAE5FB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E808-3E9F-4D83-803A-F5FA1E21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8821-99EF-48F5-99C3-1163F10C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0684-50DA-42D4-812A-B2E226BD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3E72-1B9A-469F-B6E0-092D5213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8A87-1B95-4F69-A156-264996E39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1F5A3-88E4-4487-8F34-95AF857D5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806D-1F11-46AE-8657-728D1C79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BA4A0-61AD-4DB2-A704-31D433DC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05BC-1BE4-4326-89D4-19FD2AD6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87E4-C515-4E9D-8319-AF9B15C7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CC43-3983-4289-A235-13A3BA913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97A0B-6617-4DE2-B350-7620C07C5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FAEE3-C70B-4199-8B64-D34F35D4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D4400-7B35-4C01-879F-6D14A48B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EA4ED-3A9E-47C1-B139-B0070AC9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D770-183A-4943-BD7E-3E951041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767DA-4859-43C1-BDFA-50ADE8198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481C9-C819-45AF-9AC9-341F5B7E4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A95F8-8C35-4B61-90DB-50C38E343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ADD3F-D6B0-4DE7-BC39-BF5C7E842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C2382-273D-4E5A-8216-778112E4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F128C-0C1A-4795-96CF-EA4CE832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A595F-A528-48CC-8657-00CF82DC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9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9D1A-7DFE-4846-A29D-13381109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E13A4-BA46-486B-9E67-09EEBB05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0416E-0B2E-48F0-8A2D-2D831937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A225C-4B4F-4894-8793-E26E56AF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5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CA6F0-5341-4C47-8021-41D0F15E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90DC4-3DD5-4F76-B72F-4BEF4255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E7FF3-D8C8-48F1-A0E0-55EE6180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5F9A-E09E-41B5-B895-C2DBBA5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A311-D27D-4A6E-BD08-E4304070A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928CA-ED50-4485-A00B-30FA5BE37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0856B-5B01-4CC6-8F00-FC7EE836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7594A-7998-4F3F-883C-4626ED21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56ED4-AC88-4A4D-97C2-1D3FCD45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129F-16CF-48E0-8D14-B0E44B91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DF560-A99F-4B91-AB3F-E71EC327A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FE28B-CCD3-4BC3-A033-E4DEFE26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61FEC-BCF5-486B-A037-AB48A506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F5A2-0569-417D-AB3C-084DB2083AF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37214-0E3E-4845-8DC2-226B15A9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75011-045A-45E7-AE6E-BB23A2CA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4BDA2-BC0E-40E4-8D55-09212E2E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2B1C9-BCA2-4FF4-A13C-1C7516E0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33B97-9204-4414-BEC7-266EAB311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1F5A2-0569-417D-AB3C-084DB2083AF5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E681-2CC3-4C4F-B73C-366B0ADB6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D689-9365-4E0D-9F70-1C65625B4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CA4E-622A-4BB2-AAF3-DC0D3B0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4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F69666E-6D6D-4AC2-A78D-53880D7A7411}"/>
              </a:ext>
            </a:extLst>
          </p:cNvPr>
          <p:cNvSpPr/>
          <p:nvPr/>
        </p:nvSpPr>
        <p:spPr>
          <a:xfrm>
            <a:off x="3758268" y="302004"/>
            <a:ext cx="8365992" cy="6555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Lan (Local Area Network)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0B6B3-396E-4A3E-830A-DA7A3DCCD574}"/>
              </a:ext>
            </a:extLst>
          </p:cNvPr>
          <p:cNvSpPr txBox="1"/>
          <p:nvPr/>
        </p:nvSpPr>
        <p:spPr>
          <a:xfrm>
            <a:off x="116967" y="470150"/>
            <a:ext cx="52571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Hardware:</a:t>
            </a:r>
          </a:p>
          <a:p>
            <a:r>
              <a:rPr lang="en-US" dirty="0"/>
              <a:t>1- Ethernet</a:t>
            </a:r>
          </a:p>
          <a:p>
            <a:r>
              <a:rPr lang="en-US" dirty="0"/>
              <a:t>2- Network Cable (RJ45)</a:t>
            </a:r>
          </a:p>
          <a:p>
            <a:r>
              <a:rPr lang="en-US" dirty="0"/>
              <a:t>3- Hub/Switch </a:t>
            </a:r>
          </a:p>
          <a:p>
            <a:r>
              <a:rPr lang="en-US" dirty="0"/>
              <a:t>4- Router ()</a:t>
            </a:r>
          </a:p>
          <a:p>
            <a:endParaRPr lang="en-US" dirty="0"/>
          </a:p>
          <a:p>
            <a:r>
              <a:rPr lang="en-US" dirty="0"/>
              <a:t>Software:</a:t>
            </a:r>
          </a:p>
          <a:p>
            <a:r>
              <a:rPr lang="en-US" dirty="0"/>
              <a:t>1- Protocol (TCP/IP)</a:t>
            </a:r>
          </a:p>
          <a:p>
            <a:r>
              <a:rPr lang="en-US" dirty="0"/>
              <a:t>2- Each node should have unique IP address</a:t>
            </a:r>
          </a:p>
          <a:p>
            <a:r>
              <a:rPr lang="en-US" dirty="0"/>
              <a:t>(IP v4, IP v6)</a:t>
            </a:r>
          </a:p>
          <a:p>
            <a:endParaRPr lang="en-US" dirty="0"/>
          </a:p>
          <a:p>
            <a:r>
              <a:rPr lang="en-US" dirty="0"/>
              <a:t>IP: Static / Dynamic (by DHCP server)</a:t>
            </a:r>
          </a:p>
          <a:p>
            <a:endParaRPr lang="en-US" dirty="0"/>
          </a:p>
          <a:p>
            <a:r>
              <a:rPr lang="en-US" dirty="0"/>
              <a:t>Router:</a:t>
            </a:r>
          </a:p>
          <a:p>
            <a:r>
              <a:rPr lang="en-US" dirty="0"/>
              <a:t>1- Wireless-support</a:t>
            </a:r>
          </a:p>
          <a:p>
            <a:r>
              <a:rPr lang="en-US" dirty="0"/>
              <a:t>2- Wan (Internet)</a:t>
            </a:r>
          </a:p>
          <a:p>
            <a:r>
              <a:rPr lang="en-US" dirty="0"/>
              <a:t>3- DHCP Server – Assign Dynamic IP</a:t>
            </a:r>
          </a:p>
          <a:p>
            <a:r>
              <a:rPr lang="en-US" dirty="0"/>
              <a:t>4- DNS Server (domain-name service), which</a:t>
            </a:r>
          </a:p>
          <a:p>
            <a:r>
              <a:rPr lang="en-US" dirty="0"/>
              <a:t>Provides DNS name 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E23CA-64A3-4429-BCE5-28A0E49F0429}"/>
              </a:ext>
            </a:extLst>
          </p:cNvPr>
          <p:cNvGrpSpPr/>
          <p:nvPr/>
        </p:nvGrpSpPr>
        <p:grpSpPr>
          <a:xfrm>
            <a:off x="3835032" y="723917"/>
            <a:ext cx="3031025" cy="1561985"/>
            <a:chOff x="2888963" y="510911"/>
            <a:chExt cx="3031025" cy="15619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BFFCC8-4F42-4977-A4A0-B56A54F0B5E7}"/>
                </a:ext>
              </a:extLst>
            </p:cNvPr>
            <p:cNvSpPr/>
            <p:nvPr/>
          </p:nvSpPr>
          <p:spPr>
            <a:xfrm>
              <a:off x="2888963" y="510911"/>
              <a:ext cx="2934777" cy="1561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</a:t>
              </a:r>
            </a:p>
            <a:p>
              <a:pPr algn="ctr"/>
              <a:r>
                <a:rPr lang="en-US" dirty="0"/>
                <a:t>192.168.1.20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A9CD37-83A6-43F9-B826-229F42224A10}"/>
                </a:ext>
              </a:extLst>
            </p:cNvPr>
            <p:cNvSpPr/>
            <p:nvPr/>
          </p:nvSpPr>
          <p:spPr>
            <a:xfrm>
              <a:off x="5760597" y="780527"/>
              <a:ext cx="159391" cy="9233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A34312-E8EA-4484-8A9D-8C880C9AEF8E}"/>
              </a:ext>
            </a:extLst>
          </p:cNvPr>
          <p:cNvGrpSpPr/>
          <p:nvPr/>
        </p:nvGrpSpPr>
        <p:grpSpPr>
          <a:xfrm>
            <a:off x="8937243" y="653271"/>
            <a:ext cx="2643957" cy="1532873"/>
            <a:chOff x="8018450" y="319625"/>
            <a:chExt cx="2643957" cy="15328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E0094F-F4BA-48B6-A0E6-852D4CF3E3F2}"/>
                </a:ext>
              </a:extLst>
            </p:cNvPr>
            <p:cNvSpPr/>
            <p:nvPr/>
          </p:nvSpPr>
          <p:spPr>
            <a:xfrm>
              <a:off x="8149192" y="319625"/>
              <a:ext cx="2513215" cy="15328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</a:t>
              </a:r>
            </a:p>
            <a:p>
              <a:pPr algn="ctr"/>
              <a:r>
                <a:rPr lang="en-US" dirty="0"/>
                <a:t>192.168.1.21</a:t>
              </a:r>
            </a:p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678B07-4A71-4FAF-B3D1-A593581EB4AA}"/>
                </a:ext>
              </a:extLst>
            </p:cNvPr>
            <p:cNvSpPr/>
            <p:nvPr/>
          </p:nvSpPr>
          <p:spPr>
            <a:xfrm>
              <a:off x="8018450" y="670504"/>
              <a:ext cx="159391" cy="9233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C4F91C-20D8-4527-8B04-C2BD40B01FBC}"/>
              </a:ext>
            </a:extLst>
          </p:cNvPr>
          <p:cNvGrpSpPr/>
          <p:nvPr/>
        </p:nvGrpSpPr>
        <p:grpSpPr>
          <a:xfrm>
            <a:off x="3883157" y="3106743"/>
            <a:ext cx="2934777" cy="1641681"/>
            <a:chOff x="4547517" y="3619849"/>
            <a:chExt cx="2934777" cy="16416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55E5DC-CADB-4EB8-80FB-5DFA0920CE0D}"/>
                </a:ext>
              </a:extLst>
            </p:cNvPr>
            <p:cNvSpPr/>
            <p:nvPr/>
          </p:nvSpPr>
          <p:spPr>
            <a:xfrm>
              <a:off x="4547517" y="3699546"/>
              <a:ext cx="2934777" cy="1561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</a:t>
              </a:r>
            </a:p>
            <a:p>
              <a:pPr algn="ctr"/>
              <a:r>
                <a:rPr lang="en-US" dirty="0"/>
                <a:t>192.168.1.22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C3192F-F48F-426B-914B-B449319B8277}"/>
                </a:ext>
              </a:extLst>
            </p:cNvPr>
            <p:cNvSpPr/>
            <p:nvPr/>
          </p:nvSpPr>
          <p:spPr>
            <a:xfrm rot="5400000">
              <a:off x="6055451" y="3237880"/>
              <a:ext cx="159391" cy="9233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F09D3-A526-407E-9AA4-612B22CE93AD}"/>
              </a:ext>
            </a:extLst>
          </p:cNvPr>
          <p:cNvSpPr/>
          <p:nvPr/>
        </p:nvSpPr>
        <p:spPr>
          <a:xfrm>
            <a:off x="7406751" y="3642399"/>
            <a:ext cx="1172343" cy="1476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Router</a:t>
            </a:r>
          </a:p>
          <a:p>
            <a:pPr algn="ctr"/>
            <a:r>
              <a:rPr lang="en-US" dirty="0"/>
              <a:t>----</a:t>
            </a:r>
          </a:p>
          <a:p>
            <a:pPr algn="ctr"/>
            <a:r>
              <a:rPr lang="en-US" dirty="0"/>
              <a:t>Lan IP</a:t>
            </a:r>
          </a:p>
          <a:p>
            <a:pPr algn="ctr"/>
            <a:r>
              <a:rPr lang="en-US" dirty="0"/>
              <a:t>WAN IP</a:t>
            </a:r>
          </a:p>
          <a:p>
            <a:pPr algn="ctr"/>
            <a:r>
              <a:rPr lang="en-US" dirty="0"/>
              <a:t>---</a:t>
            </a:r>
          </a:p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57B902-D59E-4A8A-862F-ADBDB7A43033}"/>
              </a:ext>
            </a:extLst>
          </p:cNvPr>
          <p:cNvSpPr/>
          <p:nvPr/>
        </p:nvSpPr>
        <p:spPr>
          <a:xfrm>
            <a:off x="9295390" y="3462248"/>
            <a:ext cx="2632773" cy="97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  <a:p>
            <a:pPr algn="ctr"/>
            <a:r>
              <a:rPr lang="en-US" dirty="0"/>
              <a:t>192.168.1.23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BB3A03-B296-42D2-B04E-C3E4ABF4E195}"/>
              </a:ext>
            </a:extLst>
          </p:cNvPr>
          <p:cNvSpPr/>
          <p:nvPr/>
        </p:nvSpPr>
        <p:spPr>
          <a:xfrm>
            <a:off x="9295390" y="4529341"/>
            <a:ext cx="2632773" cy="97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  <a:p>
            <a:pPr algn="ctr"/>
            <a:r>
              <a:rPr lang="en-US" dirty="0"/>
              <a:t>192.168.1.24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5FBA24-A836-4039-8387-F43FA441FCC5}"/>
              </a:ext>
            </a:extLst>
          </p:cNvPr>
          <p:cNvSpPr/>
          <p:nvPr/>
        </p:nvSpPr>
        <p:spPr>
          <a:xfrm>
            <a:off x="9295390" y="5596434"/>
            <a:ext cx="2632773" cy="97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Printer</a:t>
            </a:r>
          </a:p>
          <a:p>
            <a:pPr algn="ctr"/>
            <a:r>
              <a:rPr lang="en-US" dirty="0"/>
              <a:t>192.168.1.25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0F0BCD-E420-4DAB-91BE-9C031DC44281}"/>
              </a:ext>
            </a:extLst>
          </p:cNvPr>
          <p:cNvSpPr/>
          <p:nvPr/>
        </p:nvSpPr>
        <p:spPr>
          <a:xfrm>
            <a:off x="7156383" y="1089351"/>
            <a:ext cx="1072049" cy="6997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A695D4-7CAB-491C-BE0C-3CD9892816CF}"/>
              </a:ext>
            </a:extLst>
          </p:cNvPr>
          <p:cNvCxnSpPr>
            <a:stCxn id="31" idx="1"/>
            <a:endCxn id="7" idx="3"/>
          </p:cNvCxnSpPr>
          <p:nvPr/>
        </p:nvCxnSpPr>
        <p:spPr>
          <a:xfrm flipH="1">
            <a:off x="6866057" y="1439246"/>
            <a:ext cx="290326" cy="15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7DD2CC-FA5D-437A-8805-7FCB6C5078E1}"/>
              </a:ext>
            </a:extLst>
          </p:cNvPr>
          <p:cNvCxnSpPr>
            <a:cxnSpLocks/>
            <a:stCxn id="8" idx="1"/>
            <a:endCxn id="31" idx="3"/>
          </p:cNvCxnSpPr>
          <p:nvPr/>
        </p:nvCxnSpPr>
        <p:spPr>
          <a:xfrm flipH="1" flipV="1">
            <a:off x="8228432" y="1439246"/>
            <a:ext cx="708811" cy="2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C3048C-3853-4B4B-B814-B5C11D9A3A72}"/>
              </a:ext>
            </a:extLst>
          </p:cNvPr>
          <p:cNvCxnSpPr>
            <a:cxnSpLocks/>
            <a:stCxn id="12" idx="1"/>
            <a:endCxn id="31" idx="2"/>
          </p:cNvCxnSpPr>
          <p:nvPr/>
        </p:nvCxnSpPr>
        <p:spPr>
          <a:xfrm flipV="1">
            <a:off x="5470787" y="1789140"/>
            <a:ext cx="2221621" cy="1317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3B85A22-9927-4A03-B999-5ADF8B0AE78D}"/>
              </a:ext>
            </a:extLst>
          </p:cNvPr>
          <p:cNvSpPr/>
          <p:nvPr/>
        </p:nvSpPr>
        <p:spPr>
          <a:xfrm>
            <a:off x="116967" y="5788404"/>
            <a:ext cx="3053592" cy="106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 (Wan)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B10EE7-9E86-4B84-AF06-75D47B5D490D}"/>
              </a:ext>
            </a:extLst>
          </p:cNvPr>
          <p:cNvCxnSpPr>
            <a:cxnSpLocks/>
            <a:stCxn id="40" idx="6"/>
            <a:endCxn id="19" idx="2"/>
          </p:cNvCxnSpPr>
          <p:nvPr/>
        </p:nvCxnSpPr>
        <p:spPr>
          <a:xfrm flipV="1">
            <a:off x="3170559" y="5119119"/>
            <a:ext cx="4822364" cy="1204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0AD64F-F150-4FE4-AB2C-6F7FCE521950}"/>
              </a:ext>
            </a:extLst>
          </p:cNvPr>
          <p:cNvCxnSpPr>
            <a:cxnSpLocks/>
            <a:stCxn id="19" idx="0"/>
            <a:endCxn id="31" idx="2"/>
          </p:cNvCxnSpPr>
          <p:nvPr/>
        </p:nvCxnSpPr>
        <p:spPr>
          <a:xfrm flipH="1" flipV="1">
            <a:off x="7692408" y="1789140"/>
            <a:ext cx="300515" cy="1853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477387C-40CC-4FFF-BFEE-59792E56F0ED}"/>
              </a:ext>
            </a:extLst>
          </p:cNvPr>
          <p:cNvSpPr/>
          <p:nvPr/>
        </p:nvSpPr>
        <p:spPr>
          <a:xfrm>
            <a:off x="8579095" y="3984770"/>
            <a:ext cx="716296" cy="283345"/>
          </a:xfrm>
          <a:custGeom>
            <a:avLst/>
            <a:gdLst>
              <a:gd name="connsiteX0" fmla="*/ 0 w 897623"/>
              <a:gd name="connsiteY0" fmla="*/ 729842 h 729842"/>
              <a:gd name="connsiteX1" fmla="*/ 897623 w 897623"/>
              <a:gd name="connsiteY1" fmla="*/ 0 h 72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7623" h="729842">
                <a:moveTo>
                  <a:pt x="0" y="729842"/>
                </a:moveTo>
                <a:cubicBezTo>
                  <a:pt x="396380" y="420148"/>
                  <a:pt x="792761" y="110455"/>
                  <a:pt x="897623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Wireless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6091A3-7626-4750-88F6-301E5B4C92C7}"/>
              </a:ext>
            </a:extLst>
          </p:cNvPr>
          <p:cNvSpPr/>
          <p:nvPr/>
        </p:nvSpPr>
        <p:spPr>
          <a:xfrm flipV="1">
            <a:off x="8565141" y="4531278"/>
            <a:ext cx="713321" cy="393060"/>
          </a:xfrm>
          <a:custGeom>
            <a:avLst/>
            <a:gdLst>
              <a:gd name="connsiteX0" fmla="*/ 0 w 897623"/>
              <a:gd name="connsiteY0" fmla="*/ 729842 h 729842"/>
              <a:gd name="connsiteX1" fmla="*/ 897623 w 897623"/>
              <a:gd name="connsiteY1" fmla="*/ 0 h 72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7623" h="729842">
                <a:moveTo>
                  <a:pt x="0" y="729842"/>
                </a:moveTo>
                <a:cubicBezTo>
                  <a:pt x="396380" y="420148"/>
                  <a:pt x="792761" y="110455"/>
                  <a:pt x="897623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Wireless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EC7E786-4538-4540-A486-BC5622D5752D}"/>
              </a:ext>
            </a:extLst>
          </p:cNvPr>
          <p:cNvSpPr/>
          <p:nvPr/>
        </p:nvSpPr>
        <p:spPr>
          <a:xfrm rot="3680190">
            <a:off x="8144576" y="5363028"/>
            <a:ext cx="1812312" cy="45719"/>
          </a:xfrm>
          <a:custGeom>
            <a:avLst/>
            <a:gdLst>
              <a:gd name="connsiteX0" fmla="*/ 0 w 897623"/>
              <a:gd name="connsiteY0" fmla="*/ 729842 h 729842"/>
              <a:gd name="connsiteX1" fmla="*/ 897623 w 897623"/>
              <a:gd name="connsiteY1" fmla="*/ 0 h 72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7623" h="729842">
                <a:moveTo>
                  <a:pt x="0" y="729842"/>
                </a:moveTo>
                <a:cubicBezTo>
                  <a:pt x="396380" y="420148"/>
                  <a:pt x="792761" y="110455"/>
                  <a:pt x="897623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Wireless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EE8CAE-9AA2-4464-9240-7EF73426F0E4}"/>
              </a:ext>
            </a:extLst>
          </p:cNvPr>
          <p:cNvSpPr txBox="1"/>
          <p:nvPr/>
        </p:nvSpPr>
        <p:spPr>
          <a:xfrm>
            <a:off x="9902491" y="2421855"/>
            <a:ext cx="182041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DNS Table:</a:t>
            </a:r>
          </a:p>
          <a:p>
            <a:r>
              <a:rPr lang="en-US" dirty="0"/>
              <a:t>192.168.1.25: </a:t>
            </a:r>
            <a:r>
              <a:rPr lang="en-US" dirty="0" err="1"/>
              <a:t>htu</a:t>
            </a:r>
            <a:r>
              <a:rPr lang="en-US" dirty="0"/>
              <a:t>-printer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06F47-C614-4A21-9F50-2E35FAF01C20}"/>
              </a:ext>
            </a:extLst>
          </p:cNvPr>
          <p:cNvCxnSpPr>
            <a:cxnSpLocks/>
            <a:stCxn id="19" idx="0"/>
            <a:endCxn id="54" idx="1"/>
          </p:cNvCxnSpPr>
          <p:nvPr/>
        </p:nvCxnSpPr>
        <p:spPr>
          <a:xfrm flipV="1">
            <a:off x="7992923" y="2883520"/>
            <a:ext cx="1909568" cy="7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3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2C6666-6B8B-4A21-ABB7-FBF0614A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40" y="1311502"/>
            <a:ext cx="7304452" cy="47515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3640-32F5-4130-A2FF-26F9F9C313FD}"/>
              </a:ext>
            </a:extLst>
          </p:cNvPr>
          <p:cNvSpPr/>
          <p:nvPr/>
        </p:nvSpPr>
        <p:spPr>
          <a:xfrm>
            <a:off x="1998940" y="1392609"/>
            <a:ext cx="1616716" cy="234891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81A52-D2FF-496F-B827-BD81A7BF9D8F}"/>
              </a:ext>
            </a:extLst>
          </p:cNvPr>
          <p:cNvSpPr txBox="1"/>
          <p:nvPr/>
        </p:nvSpPr>
        <p:spPr>
          <a:xfrm>
            <a:off x="268448" y="343949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B38BD7-EC12-416C-81F9-CD359F205EFA}"/>
              </a:ext>
            </a:extLst>
          </p:cNvPr>
          <p:cNvCxnSpPr>
            <a:cxnSpLocks/>
          </p:cNvCxnSpPr>
          <p:nvPr/>
        </p:nvCxnSpPr>
        <p:spPr>
          <a:xfrm>
            <a:off x="679508" y="685275"/>
            <a:ext cx="1543575" cy="69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E95453E-5E58-48FA-96B5-F1F511D37A79}"/>
              </a:ext>
            </a:extLst>
          </p:cNvPr>
          <p:cNvSpPr/>
          <p:nvPr/>
        </p:nvSpPr>
        <p:spPr>
          <a:xfrm>
            <a:off x="2807298" y="1702966"/>
            <a:ext cx="4491124" cy="234891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55655-FD9F-43A6-9A26-1A5B21EC6441}"/>
              </a:ext>
            </a:extLst>
          </p:cNvPr>
          <p:cNvSpPr txBox="1"/>
          <p:nvPr/>
        </p:nvSpPr>
        <p:spPr>
          <a:xfrm>
            <a:off x="4124696" y="187864"/>
            <a:ext cx="185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bar (domain name)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93DD44-E840-40D7-AACE-AD52C6F7FB18}"/>
              </a:ext>
            </a:extLst>
          </p:cNvPr>
          <p:cNvCxnSpPr>
            <a:cxnSpLocks/>
          </p:cNvCxnSpPr>
          <p:nvPr/>
        </p:nvCxnSpPr>
        <p:spPr>
          <a:xfrm flipH="1">
            <a:off x="3823983" y="881655"/>
            <a:ext cx="1242968" cy="90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5494A96-DD8B-40E7-9361-0A1FA694D304}"/>
              </a:ext>
            </a:extLst>
          </p:cNvPr>
          <p:cNvSpPr/>
          <p:nvPr/>
        </p:nvSpPr>
        <p:spPr>
          <a:xfrm>
            <a:off x="2053686" y="1969339"/>
            <a:ext cx="7249705" cy="4093673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ED340A-ABC9-4146-A457-D2258EC5E093}"/>
              </a:ext>
            </a:extLst>
          </p:cNvPr>
          <p:cNvSpPr txBox="1"/>
          <p:nvPr/>
        </p:nvSpPr>
        <p:spPr>
          <a:xfrm>
            <a:off x="9725637" y="2132310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Body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002C2C-C706-4D7C-AAAB-17AF5930AEA5}"/>
              </a:ext>
            </a:extLst>
          </p:cNvPr>
          <p:cNvCxnSpPr>
            <a:cxnSpLocks/>
          </p:cNvCxnSpPr>
          <p:nvPr/>
        </p:nvCxnSpPr>
        <p:spPr>
          <a:xfrm flipH="1">
            <a:off x="7483572" y="2432807"/>
            <a:ext cx="2440604" cy="170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A8DE16-91A4-460E-B7EF-0E0318418648}"/>
              </a:ext>
            </a:extLst>
          </p:cNvPr>
          <p:cNvSpPr txBox="1"/>
          <p:nvPr/>
        </p:nvSpPr>
        <p:spPr>
          <a:xfrm>
            <a:off x="6023295" y="207525"/>
            <a:ext cx="260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 Lookup (domain name</a:t>
            </a:r>
            <a:r>
              <a:rPr lang="en-US" dirty="0">
                <a:sym typeface="Wingdings" panose="05000000000000000000" pitchFamily="2" charset="2"/>
              </a:rPr>
              <a:t> IP address</a:t>
            </a:r>
            <a:r>
              <a:rPr lang="en-US" dirty="0"/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71B7DC-E7C9-462B-B162-F3C21751216F}"/>
              </a:ext>
            </a:extLst>
          </p:cNvPr>
          <p:cNvCxnSpPr>
            <a:cxnSpLocks/>
          </p:cNvCxnSpPr>
          <p:nvPr/>
        </p:nvCxnSpPr>
        <p:spPr>
          <a:xfrm flipV="1">
            <a:off x="4865615" y="794988"/>
            <a:ext cx="1619075" cy="99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C80EDD-7455-470B-83F0-06EAA0C3FC1A}"/>
              </a:ext>
            </a:extLst>
          </p:cNvPr>
          <p:cNvCxnSpPr>
            <a:cxnSpLocks/>
          </p:cNvCxnSpPr>
          <p:nvPr/>
        </p:nvCxnSpPr>
        <p:spPr>
          <a:xfrm flipH="1">
            <a:off x="6083636" y="794988"/>
            <a:ext cx="1041415" cy="99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7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067BED-D1BA-4186-AD05-3A8B98865DF1}"/>
              </a:ext>
            </a:extLst>
          </p:cNvPr>
          <p:cNvSpPr/>
          <p:nvPr/>
        </p:nvSpPr>
        <p:spPr>
          <a:xfrm>
            <a:off x="553673" y="2021746"/>
            <a:ext cx="3791824" cy="265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PC (Ata)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F9B46-4262-4FB6-A515-EF2D70A5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82" y="2436794"/>
            <a:ext cx="2296182" cy="14936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FF8CC3-7637-4FB6-B56F-23D518AAC3F8}"/>
              </a:ext>
            </a:extLst>
          </p:cNvPr>
          <p:cNvSpPr/>
          <p:nvPr/>
        </p:nvSpPr>
        <p:spPr>
          <a:xfrm>
            <a:off x="7425654" y="2021746"/>
            <a:ext cx="3791824" cy="265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Google Server (HW)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466A4-281F-4E2C-9C0D-CB9A1BC97D5A}"/>
              </a:ext>
            </a:extLst>
          </p:cNvPr>
          <p:cNvSpPr/>
          <p:nvPr/>
        </p:nvSpPr>
        <p:spPr>
          <a:xfrm>
            <a:off x="4558018" y="219511"/>
            <a:ext cx="3403134" cy="41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DNS Server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10976CB-91F6-4837-BD24-5A955749FB10}"/>
              </a:ext>
            </a:extLst>
          </p:cNvPr>
          <p:cNvSpPr/>
          <p:nvPr/>
        </p:nvSpPr>
        <p:spPr>
          <a:xfrm rot="20070529">
            <a:off x="1520202" y="143498"/>
            <a:ext cx="3080157" cy="14680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Please give me the IP of google.com</a:t>
            </a:r>
          </a:p>
          <a:p>
            <a:pPr algn="ctr"/>
            <a:r>
              <a:rPr lang="en-US" sz="1000" dirty="0"/>
              <a:t>Returns (142.250.186.174)</a:t>
            </a:r>
          </a:p>
          <a:p>
            <a:pPr algn="ctr"/>
            <a:r>
              <a:rPr lang="en-US" sz="1000" b="1" dirty="0"/>
              <a:t>(DNS </a:t>
            </a:r>
            <a:r>
              <a:rPr lang="en-US" sz="1000" b="1" dirty="0" err="1"/>
              <a:t>Lokup</a:t>
            </a:r>
            <a:r>
              <a:rPr lang="en-US" sz="1000" b="1" dirty="0"/>
              <a:t>)</a:t>
            </a: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89A53F7-AF37-4356-AD1B-CB8AFBB7F131}"/>
              </a:ext>
            </a:extLst>
          </p:cNvPr>
          <p:cNvSpPr/>
          <p:nvPr/>
        </p:nvSpPr>
        <p:spPr>
          <a:xfrm rot="16200000">
            <a:off x="5083238" y="1945191"/>
            <a:ext cx="1838025" cy="73097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 - 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77919-68CD-47C9-B87B-0D0B0338FE78}"/>
              </a:ext>
            </a:extLst>
          </p:cNvPr>
          <p:cNvSpPr txBox="1"/>
          <p:nvPr/>
        </p:nvSpPr>
        <p:spPr>
          <a:xfrm>
            <a:off x="1111650" y="4172687"/>
            <a:ext cx="229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Windows 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7DF30-B0D4-44A2-9608-110D749854D9}"/>
              </a:ext>
            </a:extLst>
          </p:cNvPr>
          <p:cNvSpPr txBox="1"/>
          <p:nvPr/>
        </p:nvSpPr>
        <p:spPr>
          <a:xfrm>
            <a:off x="9047131" y="4194495"/>
            <a:ext cx="106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Linux OS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83764-7CF6-4B23-8641-3AC7BFE0EC20}"/>
              </a:ext>
            </a:extLst>
          </p:cNvPr>
          <p:cNvSpPr/>
          <p:nvPr/>
        </p:nvSpPr>
        <p:spPr>
          <a:xfrm>
            <a:off x="8028258" y="2607793"/>
            <a:ext cx="2911031" cy="14156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77F9669-0067-471C-B785-D25A68A10AFB}"/>
              </a:ext>
            </a:extLst>
          </p:cNvPr>
          <p:cNvSpPr/>
          <p:nvPr/>
        </p:nvSpPr>
        <p:spPr>
          <a:xfrm>
            <a:off x="3495464" y="2547002"/>
            <a:ext cx="4583135" cy="417671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E71CFB-BF4A-479B-B5C5-761272C315BC}"/>
              </a:ext>
            </a:extLst>
          </p:cNvPr>
          <p:cNvSpPr txBox="1"/>
          <p:nvPr/>
        </p:nvSpPr>
        <p:spPr>
          <a:xfrm>
            <a:off x="8800051" y="704188"/>
            <a:ext cx="2860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Google:</a:t>
            </a:r>
            <a:br>
              <a:rPr lang="en-US" dirty="0"/>
            </a:br>
            <a:r>
              <a:rPr lang="en-US" dirty="0"/>
              <a:t>1- Domain Name </a:t>
            </a:r>
          </a:p>
          <a:p>
            <a:r>
              <a:rPr lang="en-US" dirty="0"/>
              <a:t>2- Hardware Server (hosting)</a:t>
            </a:r>
          </a:p>
          <a:p>
            <a:r>
              <a:rPr lang="en-US" dirty="0"/>
              <a:t>3- Web Server (Software)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221AA-8CD1-416F-B33F-823887E85EFA}"/>
              </a:ext>
            </a:extLst>
          </p:cNvPr>
          <p:cNvSpPr/>
          <p:nvPr/>
        </p:nvSpPr>
        <p:spPr>
          <a:xfrm>
            <a:off x="8429625" y="2996587"/>
            <a:ext cx="2114550" cy="638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Google</a:t>
            </a:r>
          </a:p>
          <a:p>
            <a:pPr algn="ctr"/>
            <a:r>
              <a:rPr lang="en-US" dirty="0"/>
              <a:t>Website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491CFDC-4B27-4D8E-A309-937CDCF63613}"/>
              </a:ext>
            </a:extLst>
          </p:cNvPr>
          <p:cNvSpPr/>
          <p:nvPr/>
        </p:nvSpPr>
        <p:spPr>
          <a:xfrm>
            <a:off x="3495464" y="3129094"/>
            <a:ext cx="4532795" cy="41767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65FFDA66-FA86-4D0F-898C-05F29C294794}"/>
              </a:ext>
            </a:extLst>
          </p:cNvPr>
          <p:cNvSpPr/>
          <p:nvPr/>
        </p:nvSpPr>
        <p:spPr>
          <a:xfrm>
            <a:off x="3495464" y="3568462"/>
            <a:ext cx="4502035" cy="36933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(HTML)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67EBA4-F955-44C6-AF7D-7CA7EDFA7B3B}"/>
              </a:ext>
            </a:extLst>
          </p:cNvPr>
          <p:cNvSpPr/>
          <p:nvPr/>
        </p:nvSpPr>
        <p:spPr>
          <a:xfrm>
            <a:off x="8723239" y="6300773"/>
            <a:ext cx="3403134" cy="41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GitHub - Code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E423CA07-2A30-4F15-A914-86180998725F}"/>
              </a:ext>
            </a:extLst>
          </p:cNvPr>
          <p:cNvSpPr/>
          <p:nvPr/>
        </p:nvSpPr>
        <p:spPr>
          <a:xfrm>
            <a:off x="10034123" y="4023480"/>
            <a:ext cx="1112367" cy="227729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92126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554D621-88C7-4437-9E01-B55C6EBD160C}"/>
              </a:ext>
            </a:extLst>
          </p:cNvPr>
          <p:cNvSpPr/>
          <p:nvPr/>
        </p:nvSpPr>
        <p:spPr>
          <a:xfrm>
            <a:off x="10586906" y="1839287"/>
            <a:ext cx="1543574" cy="7633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8A270D-E6F9-496E-8757-8FB98F97AEC9}"/>
              </a:ext>
            </a:extLst>
          </p:cNvPr>
          <p:cNvGrpSpPr/>
          <p:nvPr/>
        </p:nvGrpSpPr>
        <p:grpSpPr>
          <a:xfrm>
            <a:off x="2625754" y="236990"/>
            <a:ext cx="7021585" cy="2790609"/>
            <a:chOff x="1988191" y="411061"/>
            <a:chExt cx="7021585" cy="27906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3F4394-F4DF-4C2F-8AA1-70157792E896}"/>
                </a:ext>
              </a:extLst>
            </p:cNvPr>
            <p:cNvSpPr/>
            <p:nvPr/>
          </p:nvSpPr>
          <p:spPr>
            <a:xfrm>
              <a:off x="1988191" y="411061"/>
              <a:ext cx="7021585" cy="2790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551E81-BE55-4D14-B767-1314BFC36999}"/>
                </a:ext>
              </a:extLst>
            </p:cNvPr>
            <p:cNvSpPr/>
            <p:nvPr/>
          </p:nvSpPr>
          <p:spPr>
            <a:xfrm>
              <a:off x="2351717" y="1103152"/>
              <a:ext cx="2776756" cy="1973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Front-End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9F449D-4464-4ABF-AE82-8013984C11C3}"/>
                </a:ext>
              </a:extLst>
            </p:cNvPr>
            <p:cNvSpPr/>
            <p:nvPr/>
          </p:nvSpPr>
          <p:spPr>
            <a:xfrm>
              <a:off x="5781414" y="1103152"/>
              <a:ext cx="2776756" cy="1973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Back-End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4B447ED-6F32-478B-99C1-060C6BB295DC}"/>
                </a:ext>
              </a:extLst>
            </p:cNvPr>
            <p:cNvSpPr/>
            <p:nvPr/>
          </p:nvSpPr>
          <p:spPr>
            <a:xfrm>
              <a:off x="5128473" y="2231472"/>
              <a:ext cx="652941" cy="4362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2632949-2724-4207-B066-2C9857F45839}"/>
              </a:ext>
            </a:extLst>
          </p:cNvPr>
          <p:cNvSpPr/>
          <p:nvPr/>
        </p:nvSpPr>
        <p:spPr>
          <a:xfrm>
            <a:off x="9195733" y="1991687"/>
            <a:ext cx="1391173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ack Circle 712*980 transprent Png Free Download - Angle, Area, Symbol. -  CleanPNG / KissPNG">
            <a:extLst>
              <a:ext uri="{FF2B5EF4-FFF2-40B4-BE49-F238E27FC236}">
                <a16:creationId xmlns:a16="http://schemas.microsoft.com/office/drawing/2014/main" id="{E50DD1AC-CCD7-4D1E-A18C-9155ADE5D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7" y="1628783"/>
            <a:ext cx="527107" cy="72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– Download the fast, secure browser from Google">
            <a:extLst>
              <a:ext uri="{FF2B5EF4-FFF2-40B4-BE49-F238E27FC236}">
                <a16:creationId xmlns:a16="http://schemas.microsoft.com/office/drawing/2014/main" id="{B74B8B42-7072-44D1-A81D-2224946C1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19" y="1777533"/>
            <a:ext cx="824436" cy="49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346DF7-9453-418A-99AA-E02B1217B206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1680355" y="2026524"/>
            <a:ext cx="1827400" cy="3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5A94A38-930B-469A-A62C-80375EFB14ED}"/>
              </a:ext>
            </a:extLst>
          </p:cNvPr>
          <p:cNvSpPr/>
          <p:nvPr/>
        </p:nvSpPr>
        <p:spPr>
          <a:xfrm>
            <a:off x="3507755" y="1628783"/>
            <a:ext cx="2062535" cy="973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Dynamic HTML contents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4D108-FA45-4DBC-BA35-88060F5F87C1}"/>
              </a:ext>
            </a:extLst>
          </p:cNvPr>
          <p:cNvSpPr txBox="1"/>
          <p:nvPr/>
        </p:nvSpPr>
        <p:spPr>
          <a:xfrm>
            <a:off x="1336892" y="1395631"/>
            <a:ext cx="147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Code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0A34F646-0136-4DCB-9440-7FB55A846EF5}"/>
              </a:ext>
            </a:extLst>
          </p:cNvPr>
          <p:cNvSpPr/>
          <p:nvPr/>
        </p:nvSpPr>
        <p:spPr>
          <a:xfrm>
            <a:off x="10496025" y="4847518"/>
            <a:ext cx="1543574" cy="7633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FD66B1-5355-4848-BC3F-6D7384C43192}"/>
              </a:ext>
            </a:extLst>
          </p:cNvPr>
          <p:cNvSpPr/>
          <p:nvPr/>
        </p:nvSpPr>
        <p:spPr>
          <a:xfrm>
            <a:off x="2594055" y="3241709"/>
            <a:ext cx="7021585" cy="279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DD6B893-20E6-44B2-A6F9-D0EE1FF7B727}"/>
              </a:ext>
            </a:extLst>
          </p:cNvPr>
          <p:cNvSpPr/>
          <p:nvPr/>
        </p:nvSpPr>
        <p:spPr>
          <a:xfrm>
            <a:off x="9104852" y="4999918"/>
            <a:ext cx="1391173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Black Circle 712*980 transprent Png Free Download - Angle, Area, Symbol. -  CleanPNG / KissPNG">
            <a:extLst>
              <a:ext uri="{FF2B5EF4-FFF2-40B4-BE49-F238E27FC236}">
                <a16:creationId xmlns:a16="http://schemas.microsoft.com/office/drawing/2014/main" id="{A4A4EB28-B864-439E-8EE1-3BD4A11B0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62" y="4325319"/>
            <a:ext cx="527107" cy="72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Google Chrome – Download the fast, secure browser from Google">
            <a:extLst>
              <a:ext uri="{FF2B5EF4-FFF2-40B4-BE49-F238E27FC236}">
                <a16:creationId xmlns:a16="http://schemas.microsoft.com/office/drawing/2014/main" id="{09D8B976-D14D-4852-80A3-FE08E1C9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34" y="4474069"/>
            <a:ext cx="824436" cy="49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957F09-E43C-4917-BBAA-12ADC1B3C93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713670" y="4723060"/>
            <a:ext cx="1827400" cy="3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183678B-538B-46F0-808E-4FB7898B6C5A}"/>
              </a:ext>
            </a:extLst>
          </p:cNvPr>
          <p:cNvSpPr/>
          <p:nvPr/>
        </p:nvSpPr>
        <p:spPr>
          <a:xfrm>
            <a:off x="3416874" y="3663111"/>
            <a:ext cx="5687978" cy="2265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Dynamic HTML contents(</a:t>
            </a:r>
            <a:r>
              <a:rPr lang="en-US" dirty="0" err="1"/>
              <a:t>e.g</a:t>
            </a:r>
            <a:r>
              <a:rPr lang="en-US" dirty="0"/>
              <a:t>, PHP)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6A38BF-FD02-42EC-BAF4-7A06DEC2D68E}"/>
              </a:ext>
            </a:extLst>
          </p:cNvPr>
          <p:cNvSpPr txBox="1"/>
          <p:nvPr/>
        </p:nvSpPr>
        <p:spPr>
          <a:xfrm>
            <a:off x="1357392" y="4092167"/>
            <a:ext cx="147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Code</a:t>
            </a:r>
          </a:p>
        </p:txBody>
      </p:sp>
    </p:spTree>
    <p:extLst>
      <p:ext uri="{BB962C8B-B14F-4D97-AF65-F5344CB8AC3E}">
        <p14:creationId xmlns:p14="http://schemas.microsoft.com/office/powerpoint/2010/main" val="144744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65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231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Jalal.Kiswani</dc:creator>
  <cp:lastModifiedBy>Jalal.Kiswani</cp:lastModifiedBy>
  <cp:revision>49</cp:revision>
  <dcterms:created xsi:type="dcterms:W3CDTF">2021-03-09T06:32:15Z</dcterms:created>
  <dcterms:modified xsi:type="dcterms:W3CDTF">2021-03-17T10:20:02Z</dcterms:modified>
</cp:coreProperties>
</file>