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4BA6-459E-455F-94C7-8390810F3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95D0C-211B-49BA-811F-7223B8965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19821-836D-49BE-8305-A553D20A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806-4401-4835-8B98-6EA37316D2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E6E5-73AA-46D2-97FE-75537020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EDAE-D01A-4DC6-9CE6-159A9D65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BE8-45DB-47DD-B946-15EAB408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3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6C28-9A35-466C-BBD9-56C57F8A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5C037-0AEE-4F57-8F42-A21402C4E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3BE3-0052-410D-9464-C0C01CA7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806-4401-4835-8B98-6EA37316D2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90B6-EB06-4BC6-B80B-000ECC70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1DF9-C34B-45DA-A07D-1CDF75A2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BE8-45DB-47DD-B946-15EAB408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9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94CAC-AC8A-409D-968E-013B52CB8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78AC6-2CE2-4776-BF55-E0161FA90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D0558-5115-4F19-8A19-4E799FE3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806-4401-4835-8B98-6EA37316D2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0A47-EB54-43B5-908D-E961E857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150B5-CA06-454B-9800-C8B4123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BE8-45DB-47DD-B946-15EAB408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45E0-AFEA-4619-98B6-0EC52ACD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4B3F-E06C-409A-A675-5CCCF026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2458B-CB33-453F-B44E-02EE4A13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806-4401-4835-8B98-6EA37316D2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FA84F-181A-4685-8935-6B953743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9B7C-DDAB-45E7-9AC8-DDCE634D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BE8-45DB-47DD-B946-15EAB408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03A-EA1D-4E3F-A975-FFDD8970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308EE-7EB4-4B12-9482-8736A76C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B03DF-C1B4-476E-9D19-DC8FDC87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806-4401-4835-8B98-6EA37316D2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4D32-BFB7-4E23-9AFC-9A78633C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CD30-92C1-4D03-A97F-6884FDE5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BE8-45DB-47DD-B946-15EAB408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34E9-5180-4BAE-8615-A09E655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8484-57CF-4468-956C-D70129B61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52B4C-A04B-456A-B799-52B9CA12E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D419D-A3A2-45ED-865E-E4AF9288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806-4401-4835-8B98-6EA37316D2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34332-451C-490C-95C2-490D975C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75B8-E8D2-4957-B672-BDBE01A1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BE8-45DB-47DD-B946-15EAB408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DC2F-160F-4409-AA68-D50797E2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923CC-E417-4786-9D52-536D4689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1765C-364B-4CD6-8118-A7B9E0B63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2CABE-6DF5-43A1-A5F8-5F536B3CC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E02F6-C27E-4D45-90E0-06C789580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D12AC-6148-41FA-B7AD-7463F1B3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806-4401-4835-8B98-6EA37316D2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97F65-56E1-4F8A-8961-3A7316EF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8B02D-BE38-4BAE-9374-048E2019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BE8-45DB-47DD-B946-15EAB408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BBF2-A1D0-4217-ACE7-9ACA956C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675F5-5135-4FA9-A0DD-0E95BCF7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806-4401-4835-8B98-6EA37316D2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13B08-9118-496E-A573-86E91682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9E9F-DB80-4360-B6FE-C8C7A879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BE8-45DB-47DD-B946-15EAB408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0B927-1155-4E97-A7A3-3FEC7763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806-4401-4835-8B98-6EA37316D2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55132-D2D1-4011-89E6-50DF9CF1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B04D8-F5EF-4C28-B738-A383E93D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BE8-45DB-47DD-B946-15EAB408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34FF-73F4-4C27-97A7-F1DE87AC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C8FF-2AF9-49BB-A39F-EDDEDABDD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D95D1-75E7-4FE7-98E1-0DF2CB1D0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887BA-43C8-425E-803F-D0C8F79D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806-4401-4835-8B98-6EA37316D2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5ED94-01E1-4FE0-83F8-0D6A81F8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24E24-E313-4216-AB73-D0010CC0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BE8-45DB-47DD-B946-15EAB408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81D8-D19E-43B4-9C58-684BCB6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BF3CF-7860-4C05-AD69-06B2917E0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47D72-6E79-4ADB-BEB6-89A813F89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A934A-DD85-4D34-8964-4D36C86B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806-4401-4835-8B98-6EA37316D2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AB40-DF8F-4A18-AFA4-7C99013F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CED9E-96CB-4075-9517-0706CD3C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BE8-45DB-47DD-B946-15EAB408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23BC0-46D1-4936-8197-E23E76D9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812B-9CF0-475E-96C1-FC2742EC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1F2BD-9CD4-4C26-B9CE-D2DA5E81F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D806-4401-4835-8B98-6EA37316D2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2985-1835-41CB-90AC-4453AF38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14E56-4804-4AD9-AA18-EE30ADBE6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FBE8-45DB-47DD-B946-15EAB408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FB436A-2743-40CB-A7F6-D27AC8FB06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A0F42-862E-457F-A644-141E1D1BB57F}"/>
              </a:ext>
            </a:extLst>
          </p:cNvPr>
          <p:cNvSpPr/>
          <p:nvPr/>
        </p:nvSpPr>
        <p:spPr>
          <a:xfrm>
            <a:off x="1359017" y="201336"/>
            <a:ext cx="8716161" cy="609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AE83C-B5BC-43DA-8801-26E42DA5A052}"/>
              </a:ext>
            </a:extLst>
          </p:cNvPr>
          <p:cNvSpPr/>
          <p:nvPr/>
        </p:nvSpPr>
        <p:spPr>
          <a:xfrm>
            <a:off x="1359017" y="201336"/>
            <a:ext cx="8716161" cy="16092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52260-E043-4E3C-9483-1D282D3CBD5D}"/>
              </a:ext>
            </a:extLst>
          </p:cNvPr>
          <p:cNvSpPr/>
          <p:nvPr/>
        </p:nvSpPr>
        <p:spPr>
          <a:xfrm>
            <a:off x="1359018" y="1810622"/>
            <a:ext cx="1845578" cy="39358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 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44D12-80B0-463F-A319-04F080D94310}"/>
              </a:ext>
            </a:extLst>
          </p:cNvPr>
          <p:cNvSpPr/>
          <p:nvPr/>
        </p:nvSpPr>
        <p:spPr>
          <a:xfrm>
            <a:off x="1359016" y="5746459"/>
            <a:ext cx="8716161" cy="5536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812DF4-9996-4B16-B05E-8ED05EBD245C}"/>
              </a:ext>
            </a:extLst>
          </p:cNvPr>
          <p:cNvSpPr/>
          <p:nvPr/>
        </p:nvSpPr>
        <p:spPr>
          <a:xfrm>
            <a:off x="3204596" y="1810622"/>
            <a:ext cx="6870582" cy="393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contents</a:t>
            </a:r>
          </a:p>
        </p:txBody>
      </p:sp>
    </p:spTree>
    <p:extLst>
      <p:ext uri="{BB962C8B-B14F-4D97-AF65-F5344CB8AC3E}">
        <p14:creationId xmlns:p14="http://schemas.microsoft.com/office/powerpoint/2010/main" val="426509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FB436A-2743-40CB-A7F6-D27AC8FB06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A0F42-862E-457F-A644-141E1D1BB57F}"/>
              </a:ext>
            </a:extLst>
          </p:cNvPr>
          <p:cNvSpPr/>
          <p:nvPr/>
        </p:nvSpPr>
        <p:spPr>
          <a:xfrm>
            <a:off x="1359017" y="201336"/>
            <a:ext cx="8716161" cy="609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AE83C-B5BC-43DA-8801-26E42DA5A052}"/>
              </a:ext>
            </a:extLst>
          </p:cNvPr>
          <p:cNvSpPr/>
          <p:nvPr/>
        </p:nvSpPr>
        <p:spPr>
          <a:xfrm>
            <a:off x="1359017" y="201336"/>
            <a:ext cx="8716161" cy="16092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52260-E043-4E3C-9483-1D282D3CBD5D}"/>
              </a:ext>
            </a:extLst>
          </p:cNvPr>
          <p:cNvSpPr/>
          <p:nvPr/>
        </p:nvSpPr>
        <p:spPr>
          <a:xfrm>
            <a:off x="1359016" y="1780522"/>
            <a:ext cx="8716159" cy="4192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 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44D12-80B0-463F-A319-04F080D94310}"/>
              </a:ext>
            </a:extLst>
          </p:cNvPr>
          <p:cNvSpPr/>
          <p:nvPr/>
        </p:nvSpPr>
        <p:spPr>
          <a:xfrm>
            <a:off x="1359016" y="5746459"/>
            <a:ext cx="8716161" cy="5536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812DF4-9996-4B16-B05E-8ED05EBD245C}"/>
              </a:ext>
            </a:extLst>
          </p:cNvPr>
          <p:cNvSpPr/>
          <p:nvPr/>
        </p:nvSpPr>
        <p:spPr>
          <a:xfrm>
            <a:off x="1359013" y="2199753"/>
            <a:ext cx="8716163" cy="354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contents</a:t>
            </a:r>
          </a:p>
        </p:txBody>
      </p:sp>
    </p:spTree>
    <p:extLst>
      <p:ext uri="{BB962C8B-B14F-4D97-AF65-F5344CB8AC3E}">
        <p14:creationId xmlns:p14="http://schemas.microsoft.com/office/powerpoint/2010/main" val="293903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27AB-0671-4F86-836F-DDA653C1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5E2B-8B52-4B34-B5A3-023D76E3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Jalal.Kiswani</dc:creator>
  <cp:lastModifiedBy>Jalal.Kiswani</cp:lastModifiedBy>
  <cp:revision>5</cp:revision>
  <dcterms:created xsi:type="dcterms:W3CDTF">2021-05-04T07:05:21Z</dcterms:created>
  <dcterms:modified xsi:type="dcterms:W3CDTF">2021-05-04T07:32:42Z</dcterms:modified>
</cp:coreProperties>
</file>