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D01EB-97E1-4406-85EF-FF6FB9E7C8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0B210-8CBB-4414-A134-9D7D6FB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D5FE-3CD2-4825-94C0-B548C103179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67C9-112E-4755-A617-313369E6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54893" y="1062924"/>
            <a:ext cx="11488247" cy="5111187"/>
          </a:xfrm>
          <a:prstGeom prst="rect">
            <a:avLst/>
          </a:prstGeom>
          <a:ln w="3175">
            <a:noFill/>
            <a:prstDash val="sys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1749188" y="1494190"/>
            <a:ext cx="367408" cy="8522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6081" y="1407633"/>
            <a:ext cx="453043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5826" y="1417001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451" y="1416998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4826" y="1416998"/>
            <a:ext cx="147781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2834" y="106291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Cutting 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3255" y="1053557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Assembly 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662" y="1062919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Treatment Shop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93669" y="1062922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Machining Shop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8978" y="1401475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3813" y="1392112"/>
            <a:ext cx="177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341" y="1401474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9891" y="1417000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WS7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WS8</a:t>
            </a:r>
          </a:p>
        </p:txBody>
      </p:sp>
      <p:pic>
        <p:nvPicPr>
          <p:cNvPr id="17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4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09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4427" y="3376287"/>
            <a:ext cx="35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98868" y="3376288"/>
            <a:ext cx="35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I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3703" y="2548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1087" y="573643"/>
            <a:ext cx="21419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Scenario 0   |   Actual Case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11646111" y="3314262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11646112" y="3950695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1646111" y="4587128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749188" y="1465720"/>
            <a:ext cx="36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K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953727" y="267967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P1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74251" y="331934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P2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84384" y="396940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P3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84126" y="46090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P4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11632576" y="2669883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66355" y="2441864"/>
            <a:ext cx="78970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744075" y="2432499"/>
            <a:ext cx="469900" cy="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91116" y="2432499"/>
            <a:ext cx="917502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10233" y="2432499"/>
            <a:ext cx="899822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49341" y="2432499"/>
            <a:ext cx="1216896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014233" y="2432499"/>
            <a:ext cx="1052005" cy="7544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27739" y="2429324"/>
            <a:ext cx="924791" cy="754493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444606" y="2441861"/>
            <a:ext cx="1138413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75382" y="2441861"/>
            <a:ext cx="1010767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98727" y="2441861"/>
            <a:ext cx="0" cy="128847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979728" y="4381501"/>
            <a:ext cx="604876" cy="34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2876191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27464" y="2548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WIP2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4669952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630509" y="25587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WIP3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5963841" y="2240337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905523" y="254600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WIP4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7103772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036499" y="254600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WIP5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8307485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241044" y="2534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WIP6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9521135" y="2259869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460150" y="2577298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WIP7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>
            <a:off x="10430341" y="293369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562638" y="324980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WIP8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9" r="-1"/>
          <a:stretch/>
        </p:blipFill>
        <p:spPr>
          <a:xfrm>
            <a:off x="1094764" y="6257617"/>
            <a:ext cx="754927" cy="195996"/>
          </a:xfrm>
          <a:prstGeom prst="rect">
            <a:avLst/>
          </a:prstGeom>
        </p:spPr>
      </p:pic>
      <p:sp>
        <p:nvSpPr>
          <p:cNvPr id="80" name="Isosceles Triangle 79"/>
          <p:cNvSpPr/>
          <p:nvPr/>
        </p:nvSpPr>
        <p:spPr>
          <a:xfrm>
            <a:off x="1073303" y="2240337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91790" y="1062924"/>
            <a:ext cx="11451350" cy="5027681"/>
          </a:xfrm>
          <a:prstGeom prst="rect">
            <a:avLst/>
          </a:prstGeom>
          <a:ln w="3175">
            <a:noFill/>
            <a:prstDash val="sys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1749188" y="1494190"/>
            <a:ext cx="367408" cy="8522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6081" y="1407633"/>
            <a:ext cx="453043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5826" y="1417001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451" y="1416998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4826" y="1416998"/>
            <a:ext cx="147781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2834" y="106291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Cutting 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3255" y="1053557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Assembly 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662" y="1062919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Treatment Shop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93669" y="1062922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Machining Shop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8978" y="1401475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1144" y="1403022"/>
            <a:ext cx="177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341" y="1401474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9891" y="1417000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WS7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WS8</a:t>
            </a:r>
          </a:p>
        </p:txBody>
      </p:sp>
      <p:pic>
        <p:nvPicPr>
          <p:cNvPr id="17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4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09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4427" y="3376287"/>
            <a:ext cx="35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98868" y="3376288"/>
            <a:ext cx="35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I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11646111" y="3314262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11646112" y="3950695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1646111" y="4587128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749188" y="1465720"/>
            <a:ext cx="36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K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953727" y="267967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P1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74251" y="331934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P2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84384" y="396940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P3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84126" y="46090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P4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11632576" y="2669883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132609" y="2441864"/>
            <a:ext cx="62345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310255" y="2432500"/>
            <a:ext cx="903720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91116" y="2432499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10233" y="2432499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444606" y="2441861"/>
            <a:ext cx="1138413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75382" y="2441861"/>
            <a:ext cx="1010767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98727" y="2441861"/>
            <a:ext cx="0" cy="128847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979728" y="4381501"/>
            <a:ext cx="346363" cy="34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91116" y="3196352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10233" y="3196352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91116" y="3959879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10233" y="3950695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691116" y="4770822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810233" y="4770822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08220" y="2669883"/>
            <a:ext cx="968068" cy="495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81132" y="2942015"/>
            <a:ext cx="995156" cy="100868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190798" y="3214147"/>
            <a:ext cx="992770" cy="154881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9310255" y="2560320"/>
            <a:ext cx="903720" cy="63603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9300257" y="2786575"/>
            <a:ext cx="933883" cy="117330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9325559" y="3058122"/>
            <a:ext cx="895996" cy="169547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972669" y="2432496"/>
            <a:ext cx="86999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72669" y="3196352"/>
            <a:ext cx="9427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972669" y="3959879"/>
            <a:ext cx="9427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972669" y="4770822"/>
            <a:ext cx="9427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7698" y="1609230"/>
            <a:ext cx="208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61161" y="1399461"/>
            <a:ext cx="235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57715" y="1605669"/>
            <a:ext cx="26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978447" y="1465224"/>
            <a:ext cx="3496" cy="36022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30813" y="25587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WIP1</a:t>
            </a:r>
          </a:p>
        </p:txBody>
      </p:sp>
      <p:sp>
        <p:nvSpPr>
          <p:cNvPr id="85" name="Isosceles Triangle 84"/>
          <p:cNvSpPr/>
          <p:nvPr/>
        </p:nvSpPr>
        <p:spPr>
          <a:xfrm>
            <a:off x="2876191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24574" y="25587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WIP2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4669952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916732" y="256930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WIP3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>
            <a:off x="5951719" y="2240337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051900" y="255651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WIP4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Isosceles Triangle 90"/>
          <p:cNvSpPr/>
          <p:nvPr/>
        </p:nvSpPr>
        <p:spPr>
          <a:xfrm>
            <a:off x="7086887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203658" y="255651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WIP5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8238645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9471027" y="2551756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WIP6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9515540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582392" y="326266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WIP7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>
            <a:off x="10430341" y="293369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114604" y="451723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WIP8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11149591" y="4188270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967517" y="3339063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5956482" y="301358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7086887" y="3002420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8239573" y="3002434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944660" y="410410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Isosceles Triangle 110"/>
          <p:cNvSpPr/>
          <p:nvPr/>
        </p:nvSpPr>
        <p:spPr>
          <a:xfrm>
            <a:off x="5959132" y="3781521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7084382" y="376627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8239091" y="3781448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08160" y="488439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3***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Isosceles Triangle 116"/>
          <p:cNvSpPr/>
          <p:nvPr/>
        </p:nvSpPr>
        <p:spPr>
          <a:xfrm>
            <a:off x="5951829" y="4562307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>
            <a:off x="7084382" y="4545811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8240419" y="4570731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9507570" y="277183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9503979" y="3314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9512179" y="385543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103414" y="3332036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73369" y="409950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28110" y="487191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249953" y="3329059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17893" y="410410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185833" y="488918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472438" y="3096224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6*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473403" y="3637768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6**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471306" y="4177295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6***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1343" y="573643"/>
            <a:ext cx="31005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Scenario </a:t>
            </a:r>
            <a:r>
              <a:rPr 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   </a:t>
            </a:r>
            <a:r>
              <a:rPr 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|  </a:t>
            </a:r>
            <a:r>
              <a:rPr 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 Lines in Assembly Shop</a:t>
            </a:r>
            <a:endParaRPr 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9" r="-1"/>
          <a:stretch/>
        </p:blipFill>
        <p:spPr>
          <a:xfrm>
            <a:off x="1091790" y="6174111"/>
            <a:ext cx="754927" cy="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91790" y="1062924"/>
            <a:ext cx="11451350" cy="5027681"/>
          </a:xfrm>
          <a:prstGeom prst="rect">
            <a:avLst/>
          </a:prstGeom>
          <a:ln w="3175">
            <a:noFill/>
            <a:prstDash val="sys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1749188" y="1494190"/>
            <a:ext cx="367408" cy="8522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6081" y="1407633"/>
            <a:ext cx="453043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5826" y="1417001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451" y="1416998"/>
            <a:ext cx="1477819" cy="2170545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44826" y="1416998"/>
            <a:ext cx="1477819" cy="43872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52834" y="106291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Cutting 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3255" y="1053557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Assembly 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0662" y="1062919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Treatment Shop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93669" y="1062922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Machining Shop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8978" y="1401475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1144" y="1403022"/>
            <a:ext cx="177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341" y="1401474"/>
            <a:ext cx="47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WS2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9891" y="1417000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WS7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WS8</a:t>
            </a:r>
          </a:p>
        </p:txBody>
      </p:sp>
      <p:pic>
        <p:nvPicPr>
          <p:cNvPr id="17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4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ésultat de recherche d'images pour &quot;truck symbo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09" y="2889890"/>
            <a:ext cx="554910" cy="5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4427" y="3376287"/>
            <a:ext cx="35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98868" y="3376288"/>
            <a:ext cx="35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L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I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Y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11646111" y="3314262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11646112" y="3950695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1646111" y="4587128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749188" y="1465720"/>
            <a:ext cx="36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S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K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953727" y="267967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P1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74251" y="331934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P2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84384" y="396940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P3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84126" y="46090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cs typeface="Aparajita" panose="020B0604020202020204" pitchFamily="34" charset="0"/>
              </a:rPr>
              <a:t>P4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  <a:cs typeface="Aparajita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11632576" y="2669883"/>
            <a:ext cx="588723" cy="526469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132609" y="2441864"/>
            <a:ext cx="62345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310255" y="2432500"/>
            <a:ext cx="903720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91116" y="2432499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10233" y="2432499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444606" y="2441861"/>
            <a:ext cx="1138413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75382" y="2441861"/>
            <a:ext cx="1010767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98727" y="2441861"/>
            <a:ext cx="0" cy="128847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979728" y="4381501"/>
            <a:ext cx="346363" cy="34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691116" y="3196352"/>
            <a:ext cx="10021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10233" y="3196352"/>
            <a:ext cx="1039108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08220" y="2669883"/>
            <a:ext cx="968068" cy="495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9310255" y="2560320"/>
            <a:ext cx="903720" cy="63603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972669" y="2432496"/>
            <a:ext cx="86999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72669" y="3196352"/>
            <a:ext cx="9427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7698" y="1609230"/>
            <a:ext cx="208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61161" y="1399461"/>
            <a:ext cx="235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r>
              <a:rPr lang="en-US" sz="1200" b="1" dirty="0" smtClean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57715" y="1605669"/>
            <a:ext cx="26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WS3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WS4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WS5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WS6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***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978447" y="1465224"/>
            <a:ext cx="3496" cy="36022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30813" y="25587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WIP1</a:t>
            </a:r>
          </a:p>
        </p:txBody>
      </p:sp>
      <p:sp>
        <p:nvSpPr>
          <p:cNvPr id="85" name="Isosceles Triangle 84"/>
          <p:cNvSpPr/>
          <p:nvPr/>
        </p:nvSpPr>
        <p:spPr>
          <a:xfrm>
            <a:off x="2876191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24574" y="25587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WIP2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4669952" y="222982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916732" y="256930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WIP3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>
            <a:off x="5951719" y="2240337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051900" y="255651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WIP4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Isosceles Triangle 90"/>
          <p:cNvSpPr/>
          <p:nvPr/>
        </p:nvSpPr>
        <p:spPr>
          <a:xfrm>
            <a:off x="7086887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203658" y="255651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WIP5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8238645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9471027" y="2551756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WIP6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9515540" y="222755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582392" y="326266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WIP7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>
            <a:off x="10430341" y="293369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114604" y="451723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WIP8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11149591" y="4188270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967517" y="3339063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5956482" y="3013583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7086887" y="3002420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8239573" y="3002434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9507570" y="2771832"/>
            <a:ext cx="346107" cy="318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103414" y="3332036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249953" y="3329059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472438" y="3096224"/>
            <a:ext cx="434843" cy="200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2">
                    <a:lumMod val="75000"/>
                  </a:schemeClr>
                </a:solidFill>
              </a:rPr>
              <a:t>6*</a:t>
            </a:r>
            <a:endParaRPr lang="en-US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1343" y="573643"/>
            <a:ext cx="31005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Scenario </a:t>
            </a:r>
            <a:r>
              <a:rPr lang="en-US" sz="14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   </a:t>
            </a:r>
            <a:r>
              <a:rPr lang="en-US" sz="1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|  </a:t>
            </a:r>
            <a:r>
              <a:rPr 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r>
              <a:rPr lang="en-US" sz="14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Lines in Assembly Shop</a:t>
            </a:r>
            <a:endParaRPr 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9" r="-1"/>
          <a:stretch/>
        </p:blipFill>
        <p:spPr>
          <a:xfrm>
            <a:off x="1091790" y="6174111"/>
            <a:ext cx="754927" cy="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607" y="2524990"/>
            <a:ext cx="2150919" cy="12053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5314949" y="1610591"/>
            <a:ext cx="644236" cy="675409"/>
          </a:xfrm>
          <a:prstGeom prst="smileyFac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6014804">
            <a:off x="4790140" y="1736233"/>
            <a:ext cx="1735414" cy="1338523"/>
          </a:xfrm>
          <a:prstGeom prst="arc">
            <a:avLst>
              <a:gd name="adj1" fmla="val 16522502"/>
              <a:gd name="adj2" fmla="val 5305431"/>
            </a:avLst>
          </a:prstGeom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71041"/>
              </p:ext>
            </p:extLst>
          </p:nvPr>
        </p:nvGraphicFramePr>
        <p:xfrm>
          <a:off x="2286000" y="381000"/>
          <a:ext cx="9144000" cy="1854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9517226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449191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825739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748513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9241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PF1</a:t>
                      </a:r>
                      <a:r>
                        <a:rPr lang="en-US" baseline="0" dirty="0" smtClean="0"/>
                        <a:t> ø=42 cm</a:t>
                      </a:r>
                      <a:endParaRPr lang="en-US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PF2 </a:t>
                      </a:r>
                      <a:r>
                        <a:rPr lang="en-US" baseline="0" dirty="0" smtClean="0"/>
                        <a:t>ø=22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PF3 </a:t>
                      </a:r>
                      <a:r>
                        <a:rPr lang="en-US" baseline="0" dirty="0" smtClean="0"/>
                        <a:t>ø=56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PF4 </a:t>
                      </a:r>
                      <a:r>
                        <a:rPr lang="en-US" baseline="0" dirty="0" smtClean="0"/>
                        <a:t>ø=78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Price Per Unit</a:t>
                      </a: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Units Delivered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Amount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0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Amount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94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2100" y="789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712" y="789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324" y="789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9936" y="7897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2100" y="15384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4712" y="15384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7324" y="15384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9936" y="15384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1018" y="185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96336"/>
              </p:ext>
            </p:extLst>
          </p:nvPr>
        </p:nvGraphicFramePr>
        <p:xfrm>
          <a:off x="2286000" y="2262909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6731293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3353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 /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20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844288" y="2243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$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86216"/>
              </p:ext>
            </p:extLst>
          </p:nvPr>
        </p:nvGraphicFramePr>
        <p:xfrm>
          <a:off x="2286000" y="4792761"/>
          <a:ext cx="91440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388180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84375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Net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Profit / Year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22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840829" y="4786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$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8966"/>
              </p:ext>
            </p:extLst>
          </p:nvPr>
        </p:nvGraphicFramePr>
        <p:xfrm>
          <a:off x="2281479" y="2618564"/>
          <a:ext cx="9144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958003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6990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2982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43421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454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1319250"/>
                    </a:ext>
                  </a:extLst>
                </a:gridCol>
              </a:tblGrid>
              <a:tr h="21878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Labor Cost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Electrical 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Maintenance 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3112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Cutting Shop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14045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Treatment Shop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5841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Assembly Shop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82090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Machining Shop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75733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Training</a:t>
                      </a:r>
                      <a:endParaRPr lang="en-US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17467"/>
                  </a:ext>
                </a:extLst>
              </a:tr>
              <a:tr h="218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Other</a:t>
                      </a:r>
                      <a:endParaRPr lang="en-US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4861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42808"/>
              </p:ext>
            </p:extLst>
          </p:nvPr>
        </p:nvGraphicFramePr>
        <p:xfrm>
          <a:off x="2286000" y="5183663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6731293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3353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20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53000" y="29313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2364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3541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00" y="3846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781" y="29150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7781" y="32201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7781" y="35252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97781" y="38302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42562" y="29403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2562" y="3245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2562" y="3550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42562" y="38555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87343" y="29448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87343" y="3249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87343" y="35549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87343" y="386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32124" y="2938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32124" y="32439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32124" y="35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32124" y="3854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50191" y="4141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40829" y="5750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$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57030"/>
              </p:ext>
            </p:extLst>
          </p:nvPr>
        </p:nvGraphicFramePr>
        <p:xfrm>
          <a:off x="2286000" y="5558351"/>
          <a:ext cx="9144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388180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84375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On Investment (ROI)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2237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042562" y="44514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33067" y="55303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%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30438" y="5180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$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06859"/>
              </p:ext>
            </p:extLst>
          </p:nvPr>
        </p:nvGraphicFramePr>
        <p:xfrm>
          <a:off x="2286000" y="381000"/>
          <a:ext cx="9144000" cy="3337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9517226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449191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825739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748513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9241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COD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PF1</a:t>
                      </a:r>
                      <a:r>
                        <a:rPr lang="en-US" baseline="0" dirty="0" smtClean="0"/>
                        <a:t> ø=42 cm</a:t>
                      </a:r>
                      <a:endParaRPr lang="en-US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PF2 </a:t>
                      </a:r>
                      <a:r>
                        <a:rPr lang="en-US" baseline="0" dirty="0" smtClean="0"/>
                        <a:t>ø=22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PF3 </a:t>
                      </a:r>
                      <a:r>
                        <a:rPr lang="en-US" baseline="0" dirty="0" smtClean="0"/>
                        <a:t>ø=56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PF4 </a:t>
                      </a:r>
                      <a:r>
                        <a:rPr lang="en-US" baseline="0" dirty="0" smtClean="0"/>
                        <a:t>ø=78 cm</a:t>
                      </a:r>
                      <a:endParaRPr lang="en-US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036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94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31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8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235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2100" y="77701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45459"/>
              </p:ext>
            </p:extLst>
          </p:nvPr>
        </p:nvGraphicFramePr>
        <p:xfrm>
          <a:off x="2286000" y="768569"/>
          <a:ext cx="1111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27">
                  <a:extLst>
                    <a:ext uri="{9D8B030D-6E8A-4147-A177-3AD203B41FA5}">
                      <a16:colId xmlns:a16="http://schemas.microsoft.com/office/drawing/2014/main" val="252664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Cutting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297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86243"/>
              </p:ext>
            </p:extLst>
          </p:nvPr>
        </p:nvGraphicFramePr>
        <p:xfrm>
          <a:off x="2286000" y="1137434"/>
          <a:ext cx="1111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27">
                  <a:extLst>
                    <a:ext uri="{9D8B030D-6E8A-4147-A177-3AD203B41FA5}">
                      <a16:colId xmlns:a16="http://schemas.microsoft.com/office/drawing/2014/main" val="252664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297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25281"/>
              </p:ext>
            </p:extLst>
          </p:nvPr>
        </p:nvGraphicFramePr>
        <p:xfrm>
          <a:off x="2286000" y="1505813"/>
          <a:ext cx="1111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27">
                  <a:extLst>
                    <a:ext uri="{9D8B030D-6E8A-4147-A177-3AD203B41FA5}">
                      <a16:colId xmlns:a16="http://schemas.microsoft.com/office/drawing/2014/main" val="252664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29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22813"/>
              </p:ext>
            </p:extLst>
          </p:nvPr>
        </p:nvGraphicFramePr>
        <p:xfrm>
          <a:off x="3397826" y="1853896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WS4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11728"/>
              </p:ext>
            </p:extLst>
          </p:nvPr>
        </p:nvGraphicFramePr>
        <p:xfrm>
          <a:off x="3397825" y="2224809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WS5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12916"/>
              </p:ext>
            </p:extLst>
          </p:nvPr>
        </p:nvGraphicFramePr>
        <p:xfrm>
          <a:off x="3397826" y="2596091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WS6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65030"/>
              </p:ext>
            </p:extLst>
          </p:nvPr>
        </p:nvGraphicFramePr>
        <p:xfrm>
          <a:off x="2286000" y="2970194"/>
          <a:ext cx="1111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27">
                  <a:extLst>
                    <a:ext uri="{9D8B030D-6E8A-4147-A177-3AD203B41FA5}">
                      <a16:colId xmlns:a16="http://schemas.microsoft.com/office/drawing/2014/main" val="252664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Machining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297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26162"/>
              </p:ext>
            </p:extLst>
          </p:nvPr>
        </p:nvGraphicFramePr>
        <p:xfrm>
          <a:off x="3397826" y="3328668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WS8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266"/>
              </p:ext>
            </p:extLst>
          </p:nvPr>
        </p:nvGraphicFramePr>
        <p:xfrm>
          <a:off x="3408216" y="770388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WS1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13471"/>
              </p:ext>
            </p:extLst>
          </p:nvPr>
        </p:nvGraphicFramePr>
        <p:xfrm>
          <a:off x="3408216" y="1141659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WS2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1003"/>
              </p:ext>
            </p:extLst>
          </p:nvPr>
        </p:nvGraphicFramePr>
        <p:xfrm>
          <a:off x="3408216" y="1510144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WS3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32870"/>
              </p:ext>
            </p:extLst>
          </p:nvPr>
        </p:nvGraphicFramePr>
        <p:xfrm>
          <a:off x="3408216" y="2965324"/>
          <a:ext cx="696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1">
                  <a:extLst>
                    <a:ext uri="{9D8B030D-6E8A-4147-A177-3AD203B41FA5}">
                      <a16:colId xmlns:a16="http://schemas.microsoft.com/office/drawing/2014/main" val="214848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WS7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915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373804" y="11503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72100" y="153759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73804" y="189822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72100" y="227553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73804" y="263616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72100" y="301072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73804" y="33840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77259" y="76856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78963" y="114190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77259" y="152915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78963" y="188978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77259" y="226709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78963" y="262772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77259" y="300228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78963" y="337561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981566" y="77701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83270" y="11503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81566" y="153759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83270" y="189822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81566" y="227553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983270" y="263616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81566" y="301072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83270" y="33840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785873" y="75817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787577" y="113151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785873" y="15187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787577" y="187939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85873" y="225670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787577" y="261733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785873" y="299189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787577" y="336522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19218"/>
              </p:ext>
            </p:extLst>
          </p:nvPr>
        </p:nvGraphicFramePr>
        <p:xfrm>
          <a:off x="2286000" y="3736616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1523363023"/>
                    </a:ext>
                  </a:extLst>
                </a:gridCol>
                <a:gridCol w="7340600">
                  <a:extLst>
                    <a:ext uri="{9D8B030D-6E8A-4147-A177-3AD203B41FA5}">
                      <a16:colId xmlns:a16="http://schemas.microsoft.com/office/drawing/2014/main" val="276506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COL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Between                                            &amp;                  </a:t>
                      </a:r>
                      <a:endParaRPr lang="en-US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78717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6386396" y="377024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45562"/>
              </p:ext>
            </p:extLst>
          </p:nvPr>
        </p:nvGraphicFramePr>
        <p:xfrm>
          <a:off x="2286000" y="4120975"/>
          <a:ext cx="91440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388180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84375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accent2"/>
                          </a:solidFill>
                        </a:rPr>
                        <a:t>Δ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COT (Change Over Time)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2237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67201"/>
              </p:ext>
            </p:extLst>
          </p:nvPr>
        </p:nvGraphicFramePr>
        <p:xfrm>
          <a:off x="2286000" y="4526116"/>
          <a:ext cx="9144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388180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84375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accent1"/>
                          </a:solidFill>
                        </a:rPr>
                        <a:t>Δ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PT (Processing Time)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2237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064694" y="41213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71620" y="45231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19647" y="375639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min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55245"/>
              </p:ext>
            </p:extLst>
          </p:nvPr>
        </p:nvGraphicFramePr>
        <p:xfrm>
          <a:off x="2286000" y="381000"/>
          <a:ext cx="939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7509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2417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6244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86861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11886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100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6172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164960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86412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WIP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258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8795"/>
              </p:ext>
            </p:extLst>
          </p:nvPr>
        </p:nvGraphicFramePr>
        <p:xfrm>
          <a:off x="2286000" y="2923309"/>
          <a:ext cx="939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7509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2417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6244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86861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11886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100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6172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164960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86412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WIP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2583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32801"/>
              </p:ext>
            </p:extLst>
          </p:nvPr>
        </p:nvGraphicFramePr>
        <p:xfrm>
          <a:off x="4312227" y="3664989"/>
          <a:ext cx="4083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7">
                  <a:extLst>
                    <a:ext uri="{9D8B030D-6E8A-4147-A177-3AD203B41FA5}">
                      <a16:colId xmlns:a16="http://schemas.microsoft.com/office/drawing/2014/main" val="179926797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406766614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775680427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53021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WIP6*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640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16361"/>
              </p:ext>
            </p:extLst>
          </p:nvPr>
        </p:nvGraphicFramePr>
        <p:xfrm>
          <a:off x="4312227" y="4406669"/>
          <a:ext cx="4083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7">
                  <a:extLst>
                    <a:ext uri="{9D8B030D-6E8A-4147-A177-3AD203B41FA5}">
                      <a16:colId xmlns:a16="http://schemas.microsoft.com/office/drawing/2014/main" val="179926797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406766614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775680427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53021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WIP5**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640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6249"/>
              </p:ext>
            </p:extLst>
          </p:nvPr>
        </p:nvGraphicFramePr>
        <p:xfrm>
          <a:off x="4312227" y="5148349"/>
          <a:ext cx="4083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7">
                  <a:extLst>
                    <a:ext uri="{9D8B030D-6E8A-4147-A177-3AD203B41FA5}">
                      <a16:colId xmlns:a16="http://schemas.microsoft.com/office/drawing/2014/main" val="179926797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406766614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775680427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53021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WIP3***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WIP6***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6402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12227" y="2815936"/>
            <a:ext cx="4083628" cy="31692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33273"/>
              </p:ext>
            </p:extLst>
          </p:nvPr>
        </p:nvGraphicFramePr>
        <p:xfrm>
          <a:off x="2286000" y="2923309"/>
          <a:ext cx="939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87509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2417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6244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86861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11886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100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6172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164960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86412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WIP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258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20011"/>
              </p:ext>
            </p:extLst>
          </p:nvPr>
        </p:nvGraphicFramePr>
        <p:xfrm>
          <a:off x="4312227" y="3664989"/>
          <a:ext cx="4083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7">
                  <a:extLst>
                    <a:ext uri="{9D8B030D-6E8A-4147-A177-3AD203B41FA5}">
                      <a16:colId xmlns:a16="http://schemas.microsoft.com/office/drawing/2014/main" val="179926797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4067666145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775680427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153021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WIP6*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8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6402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12227" y="2815936"/>
            <a:ext cx="4083628" cy="1683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493</Words>
  <Application>Microsoft Office PowerPoint</Application>
  <PresentationFormat>Custom</PresentationFormat>
  <Paragraphs>295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Agency FB</vt:lpstr>
      <vt:lpstr>Aharoni</vt:lpstr>
      <vt:lpstr>Aparajita</vt:lpstr>
      <vt:lpstr>Arial</vt:lpstr>
      <vt:lpstr>Bodoni MT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academic1</dc:creator>
  <cp:lastModifiedBy>Jalal Possik</cp:lastModifiedBy>
  <cp:revision>73</cp:revision>
  <dcterms:created xsi:type="dcterms:W3CDTF">2018-09-19T11:23:20Z</dcterms:created>
  <dcterms:modified xsi:type="dcterms:W3CDTF">2019-10-04T09:23:17Z</dcterms:modified>
</cp:coreProperties>
</file>