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7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9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79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4BABF6-12EC-48EF-B869-2E4C8860F49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AC2061-9919-4EDA-8D74-AACE07946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7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EF6-AE69-4ED3-9DC4-E8BA639F9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CAPSTONE PROJECT- THE BATTLE OF THE NEIGHBORHOODS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5E514-C0DE-4EB4-9DFE-0B60706CC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Certification by IBM/Coursera </a:t>
            </a:r>
          </a:p>
        </p:txBody>
      </p:sp>
    </p:spTree>
    <p:extLst>
      <p:ext uri="{BB962C8B-B14F-4D97-AF65-F5344CB8AC3E}">
        <p14:creationId xmlns:p14="http://schemas.microsoft.com/office/powerpoint/2010/main" val="80155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4EFD-3402-4BE9-9636-7B02E759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E422-3680-451A-88E0-336EFB41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Prospects of starting a Restaurant/Bar by inspecting the Borough of Berlin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en-US" dirty="0"/>
              <a:t>What is the best place to open a Restaurant/Bar in Berlin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drawing">
            <a:extLst>
              <a:ext uri="{FF2B5EF4-FFF2-40B4-BE49-F238E27FC236}">
                <a16:creationId xmlns:a16="http://schemas.microsoft.com/office/drawing/2014/main" id="{469D5F66-6DF6-4391-B5AD-0F0BF14D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433" y="2834218"/>
            <a:ext cx="590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9DB9-F7D4-4A78-A5E1-48AAF9D8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Audience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8B5A-A990-4913-ABAB-DDFCA9F3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primary target audience for this project are definitely the entrepreneurs who want to open up a new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Investors who want to invest in good business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Students who are exploring Data Science and are trying to learn the art of telling a story by training, analyzing and learning from a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BFFF-1C5A-4ED4-9CD3-D4B9D97B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Data: Requirements and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C75D-17DA-4B39-AB31-6CDA21D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Zones Data: Collected by web scraping and got Coordinates using Geocoder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Professional Venue Data: Collected using Foursquare by providing a unique category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Nearby Venues Data: Collected by using Foursquare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Pricing Data: Collected manually from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5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1D3F-434D-453F-B525-D995DD8D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7A46E3-E581-4CA7-9EF5-99BA7B4290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40" y="1968269"/>
            <a:ext cx="69948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0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F43F-EA60-412A-99B5-978043D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Analysis(Cont.)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170D2-C1E5-4417-B449-EB35BF486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116" y="1846263"/>
            <a:ext cx="67020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5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CAD3-810C-46FB-8ADF-0F0A91BE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C2AA-13E9-47F9-8912-C3EFEE67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Cluster 1 contains zones whose common venues are not restaurants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Cluster 2 contains zones with top 2 most common venues being Cafe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Cluster 3 contains zones with whose common venues are of other 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Cluster 4 again contains zones whose common venues are of other categories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B7326-F353-48E1-A369-1E3CFFD478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6144" y="3429000"/>
            <a:ext cx="8571345" cy="20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3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4B77-76E2-47F6-854C-CD68B1C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1196-D8EF-4267-A89E-01CA802D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Cafe is the most fesible 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Cafe with bar might be another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680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222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CAPSTONE PROJECT- THE BATTLE OF THE NEIGHBORHOODS </vt:lpstr>
      <vt:lpstr>Introduction</vt:lpstr>
      <vt:lpstr>Target Audience</vt:lpstr>
      <vt:lpstr>Data: Requirements and collection</vt:lpstr>
      <vt:lpstr>Data Analysis</vt:lpstr>
      <vt:lpstr>Data Analysis(Cont.)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 THE BATTLE OF THE NEIGHBORHOODS</dc:title>
  <dc:creator>Jalal Tareen</dc:creator>
  <cp:lastModifiedBy>Jalal Tareen</cp:lastModifiedBy>
  <cp:revision>3</cp:revision>
  <dcterms:created xsi:type="dcterms:W3CDTF">2019-08-08T14:22:02Z</dcterms:created>
  <dcterms:modified xsi:type="dcterms:W3CDTF">2019-08-08T15:26:07Z</dcterms:modified>
</cp:coreProperties>
</file>