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4CB46-12C3-41BE-B231-AADA1D260ED9}" v="10" dt="2024-08-24T16:50:04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tta sai chandhana" userId="f067890fd0116505" providerId="LiveId" clId="{73C4CB46-12C3-41BE-B231-AADA1D260ED9}"/>
    <pc:docChg chg="custSel modSld">
      <pc:chgData name="datta sai chandhana" userId="f067890fd0116505" providerId="LiveId" clId="{73C4CB46-12C3-41BE-B231-AADA1D260ED9}" dt="2024-08-24T16:52:24.963" v="194" actId="20577"/>
      <pc:docMkLst>
        <pc:docMk/>
      </pc:docMkLst>
      <pc:sldChg chg="modSp mod">
        <pc:chgData name="datta sai chandhana" userId="f067890fd0116505" providerId="LiveId" clId="{73C4CB46-12C3-41BE-B231-AADA1D260ED9}" dt="2024-08-24T16:52:09.333" v="188" actId="20577"/>
        <pc:sldMkLst>
          <pc:docMk/>
          <pc:sldMk cId="3718681820" sldId="256"/>
        </pc:sldMkLst>
        <pc:spChg chg="mod">
          <ac:chgData name="datta sai chandhana" userId="f067890fd0116505" providerId="LiveId" clId="{73C4CB46-12C3-41BE-B231-AADA1D260ED9}" dt="2024-08-24T16:51:28.303" v="95" actId="20577"/>
          <ac:spMkLst>
            <pc:docMk/>
            <pc:sldMk cId="3718681820" sldId="256"/>
            <ac:spMk id="2" creationId="{C3E2A160-B998-3E74-F899-4337A8B30533}"/>
          </ac:spMkLst>
        </pc:spChg>
        <pc:spChg chg="mod">
          <ac:chgData name="datta sai chandhana" userId="f067890fd0116505" providerId="LiveId" clId="{73C4CB46-12C3-41BE-B231-AADA1D260ED9}" dt="2024-08-24T16:52:09.333" v="188" actId="20577"/>
          <ac:spMkLst>
            <pc:docMk/>
            <pc:sldMk cId="3718681820" sldId="256"/>
            <ac:spMk id="3" creationId="{306E74A2-BBD6-F1DE-47ED-AA9E18C31B28}"/>
          </ac:spMkLst>
        </pc:spChg>
      </pc:sldChg>
      <pc:sldChg chg="modSp mod">
        <pc:chgData name="datta sai chandhana" userId="f067890fd0116505" providerId="LiveId" clId="{73C4CB46-12C3-41BE-B231-AADA1D260ED9}" dt="2024-08-24T16:50:04.153" v="33" actId="27636"/>
        <pc:sldMkLst>
          <pc:docMk/>
          <pc:sldMk cId="3815269102" sldId="257"/>
        </pc:sldMkLst>
        <pc:spChg chg="mod">
          <ac:chgData name="datta sai chandhana" userId="f067890fd0116505" providerId="LiveId" clId="{73C4CB46-12C3-41BE-B231-AADA1D260ED9}" dt="2024-08-24T16:50:04.028" v="31"/>
          <ac:spMkLst>
            <pc:docMk/>
            <pc:sldMk cId="3815269102" sldId="257"/>
            <ac:spMk id="2" creationId="{A077620F-133F-4F05-DD94-463A4C261D24}"/>
          </ac:spMkLst>
        </pc:spChg>
        <pc:spChg chg="mod">
          <ac:chgData name="datta sai chandhana" userId="f067890fd0116505" providerId="LiveId" clId="{73C4CB46-12C3-41BE-B231-AADA1D260ED9}" dt="2024-08-24T16:50:04.153" v="33" actId="27636"/>
          <ac:spMkLst>
            <pc:docMk/>
            <pc:sldMk cId="3815269102" sldId="257"/>
            <ac:spMk id="3" creationId="{4884D5D2-8252-9B84-85AA-5D5301731F11}"/>
          </ac:spMkLst>
        </pc:spChg>
      </pc:sldChg>
      <pc:sldChg chg="modSp">
        <pc:chgData name="datta sai chandhana" userId="f067890fd0116505" providerId="LiveId" clId="{73C4CB46-12C3-41BE-B231-AADA1D260ED9}" dt="2024-08-24T16:50:04.028" v="31"/>
        <pc:sldMkLst>
          <pc:docMk/>
          <pc:sldMk cId="1282000604" sldId="258"/>
        </pc:sldMkLst>
        <pc:spChg chg="mod">
          <ac:chgData name="datta sai chandhana" userId="f067890fd0116505" providerId="LiveId" clId="{73C4CB46-12C3-41BE-B231-AADA1D260ED9}" dt="2024-08-24T16:50:04.028" v="31"/>
          <ac:spMkLst>
            <pc:docMk/>
            <pc:sldMk cId="1282000604" sldId="258"/>
            <ac:spMk id="2" creationId="{61FC5618-436E-7724-10DC-F4AECB260F47}"/>
          </ac:spMkLst>
        </pc:spChg>
      </pc:sldChg>
      <pc:sldChg chg="modSp mod">
        <pc:chgData name="datta sai chandhana" userId="f067890fd0116505" providerId="LiveId" clId="{73C4CB46-12C3-41BE-B231-AADA1D260ED9}" dt="2024-08-24T16:50:04.167" v="34" actId="27636"/>
        <pc:sldMkLst>
          <pc:docMk/>
          <pc:sldMk cId="219006681" sldId="259"/>
        </pc:sldMkLst>
        <pc:spChg chg="mod">
          <ac:chgData name="datta sai chandhana" userId="f067890fd0116505" providerId="LiveId" clId="{73C4CB46-12C3-41BE-B231-AADA1D260ED9}" dt="2024-08-24T16:50:04.028" v="31"/>
          <ac:spMkLst>
            <pc:docMk/>
            <pc:sldMk cId="219006681" sldId="259"/>
            <ac:spMk id="2" creationId="{75B8B830-3A03-3FEE-304E-76EB571D17CF}"/>
          </ac:spMkLst>
        </pc:spChg>
        <pc:spChg chg="mod">
          <ac:chgData name="datta sai chandhana" userId="f067890fd0116505" providerId="LiveId" clId="{73C4CB46-12C3-41BE-B231-AADA1D260ED9}" dt="2024-08-24T16:50:04.167" v="34" actId="27636"/>
          <ac:spMkLst>
            <pc:docMk/>
            <pc:sldMk cId="219006681" sldId="259"/>
            <ac:spMk id="3" creationId="{A3ED710C-C116-FD81-01FC-75301CE404CB}"/>
          </ac:spMkLst>
        </pc:spChg>
      </pc:sldChg>
      <pc:sldChg chg="modSp mod">
        <pc:chgData name="datta sai chandhana" userId="f067890fd0116505" providerId="LiveId" clId="{73C4CB46-12C3-41BE-B231-AADA1D260ED9}" dt="2024-08-24T16:48:16.542" v="23" actId="27636"/>
        <pc:sldMkLst>
          <pc:docMk/>
          <pc:sldMk cId="4167349447" sldId="261"/>
        </pc:sldMkLst>
        <pc:spChg chg="mod">
          <ac:chgData name="datta sai chandhana" userId="f067890fd0116505" providerId="LiveId" clId="{73C4CB46-12C3-41BE-B231-AADA1D260ED9}" dt="2024-08-24T16:48:16.542" v="23" actId="27636"/>
          <ac:spMkLst>
            <pc:docMk/>
            <pc:sldMk cId="4167349447" sldId="261"/>
            <ac:spMk id="3" creationId="{535B957A-A341-2F61-A690-A392937F59A6}"/>
          </ac:spMkLst>
        </pc:spChg>
        <pc:spChg chg="mod">
          <ac:chgData name="datta sai chandhana" userId="f067890fd0116505" providerId="LiveId" clId="{73C4CB46-12C3-41BE-B231-AADA1D260ED9}" dt="2024-08-24T16:48:16.540" v="22" actId="27636"/>
          <ac:spMkLst>
            <pc:docMk/>
            <pc:sldMk cId="4167349447" sldId="261"/>
            <ac:spMk id="5" creationId="{05E032E2-D0E2-30F2-1DF5-8B6FE3947A5F}"/>
          </ac:spMkLst>
        </pc:spChg>
      </pc:sldChg>
      <pc:sldChg chg="modSp">
        <pc:chgData name="datta sai chandhana" userId="f067890fd0116505" providerId="LiveId" clId="{73C4CB46-12C3-41BE-B231-AADA1D260ED9}" dt="2024-08-24T16:50:04.028" v="31"/>
        <pc:sldMkLst>
          <pc:docMk/>
          <pc:sldMk cId="4035124027" sldId="262"/>
        </pc:sldMkLst>
        <pc:spChg chg="mod">
          <ac:chgData name="datta sai chandhana" userId="f067890fd0116505" providerId="LiveId" clId="{73C4CB46-12C3-41BE-B231-AADA1D260ED9}" dt="2024-08-24T16:50:04.028" v="31"/>
          <ac:spMkLst>
            <pc:docMk/>
            <pc:sldMk cId="4035124027" sldId="262"/>
            <ac:spMk id="2" creationId="{48D06505-CE40-C859-DFB1-CCD5C813115B}"/>
          </ac:spMkLst>
        </pc:spChg>
        <pc:spChg chg="mod">
          <ac:chgData name="datta sai chandhana" userId="f067890fd0116505" providerId="LiveId" clId="{73C4CB46-12C3-41BE-B231-AADA1D260ED9}" dt="2024-08-24T16:50:04.028" v="31"/>
          <ac:spMkLst>
            <pc:docMk/>
            <pc:sldMk cId="4035124027" sldId="262"/>
            <ac:spMk id="3" creationId="{AE6A846B-6F47-9973-BCEF-F30B17147614}"/>
          </ac:spMkLst>
        </pc:spChg>
      </pc:sldChg>
      <pc:sldChg chg="modSp mod">
        <pc:chgData name="datta sai chandhana" userId="f067890fd0116505" providerId="LiveId" clId="{73C4CB46-12C3-41BE-B231-AADA1D260ED9}" dt="2024-08-24T16:52:24.963" v="194" actId="20577"/>
        <pc:sldMkLst>
          <pc:docMk/>
          <pc:sldMk cId="312218890" sldId="263"/>
        </pc:sldMkLst>
        <pc:spChg chg="mod">
          <ac:chgData name="datta sai chandhana" userId="f067890fd0116505" providerId="LiveId" clId="{73C4CB46-12C3-41BE-B231-AADA1D260ED9}" dt="2024-08-24T16:52:24.963" v="194" actId="20577"/>
          <ac:spMkLst>
            <pc:docMk/>
            <pc:sldMk cId="312218890" sldId="263"/>
            <ac:spMk id="2" creationId="{1E9A98A2-9C32-83DC-B5AC-BCC6B80408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1-924D-414E-B810-A896DAF5EE3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9FF272-6510-4F10-9A1A-BD7CAD398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32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1-924D-414E-B810-A896DAF5EE3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9FF272-6510-4F10-9A1A-BD7CAD398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39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1-924D-414E-B810-A896DAF5EE3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9FF272-6510-4F10-9A1A-BD7CAD39844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22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1-924D-414E-B810-A896DAF5EE3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9FF272-6510-4F10-9A1A-BD7CAD398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14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1-924D-414E-B810-A896DAF5EE3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9FF272-6510-4F10-9A1A-BD7CAD39844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6803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1-924D-414E-B810-A896DAF5EE3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9FF272-6510-4F10-9A1A-BD7CAD398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831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1-924D-414E-B810-A896DAF5EE3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F272-6510-4F10-9A1A-BD7CAD398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187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1-924D-414E-B810-A896DAF5EE3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F272-6510-4F10-9A1A-BD7CAD398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82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1-924D-414E-B810-A896DAF5EE3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F272-6510-4F10-9A1A-BD7CAD398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65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1-924D-414E-B810-A896DAF5EE3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9FF272-6510-4F10-9A1A-BD7CAD398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1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1-924D-414E-B810-A896DAF5EE3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9FF272-6510-4F10-9A1A-BD7CAD398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68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1-924D-414E-B810-A896DAF5EE3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9FF272-6510-4F10-9A1A-BD7CAD398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29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1-924D-414E-B810-A896DAF5EE3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F272-6510-4F10-9A1A-BD7CAD398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88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1-924D-414E-B810-A896DAF5EE3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F272-6510-4F10-9A1A-BD7CAD398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6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1-924D-414E-B810-A896DAF5EE3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F272-6510-4F10-9A1A-BD7CAD398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38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8F31-924D-414E-B810-A896DAF5EE3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9FF272-6510-4F10-9A1A-BD7CAD398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39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8F31-924D-414E-B810-A896DAF5EE3E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9FF272-6510-4F10-9A1A-BD7CAD398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48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A160-B998-3E74-F899-4337A8B30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419" y="1120878"/>
            <a:ext cx="7719194" cy="1691148"/>
          </a:xfrm>
        </p:spPr>
        <p:txBody>
          <a:bodyPr>
            <a:normAutofit fontScale="90000"/>
          </a:bodyPr>
          <a:lstStyle/>
          <a:p>
            <a:r>
              <a:rPr lang="en-IN" dirty="0"/>
              <a:t>SECURE PASSWORD  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E74A2-BBD6-F1DE-47ED-AA9E18C31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47923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             A CYBER SECURITY PROJECT</a:t>
            </a:r>
          </a:p>
          <a:p>
            <a:endParaRPr lang="en-IN" dirty="0"/>
          </a:p>
          <a:p>
            <a:r>
              <a:rPr lang="en-IN" dirty="0"/>
              <a:t>                                              								 TEAM:</a:t>
            </a:r>
          </a:p>
          <a:p>
            <a:r>
              <a:rPr lang="en-IN" dirty="0"/>
              <a:t>                   		     										 PRANAY</a:t>
            </a:r>
          </a:p>
          <a:p>
            <a:r>
              <a:rPr lang="en-IN" dirty="0"/>
              <a:t>				    									        CHENNA REDDY</a:t>
            </a:r>
          </a:p>
          <a:p>
            <a:r>
              <a:rPr lang="en-IN" dirty="0"/>
              <a:t>			             										JALANDHAR</a:t>
            </a:r>
          </a:p>
          <a:p>
            <a:r>
              <a:rPr lang="en-IN" dirty="0"/>
              <a:t>			             										 NARASIMHA</a:t>
            </a:r>
          </a:p>
        </p:txBody>
      </p:sp>
    </p:spTree>
    <p:extLst>
      <p:ext uri="{BB962C8B-B14F-4D97-AF65-F5344CB8AC3E}">
        <p14:creationId xmlns:p14="http://schemas.microsoft.com/office/powerpoint/2010/main" val="371868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20F-133F-4F05-DD94-463A4C26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4D5D2-8252-9B84-85AA-5D5301731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4000" dirty="0"/>
              <a:t>We have done a secure password generate </a:t>
            </a:r>
          </a:p>
          <a:p>
            <a:r>
              <a:rPr lang="en-IN" sz="4000" dirty="0"/>
              <a:t>It takes input parameters from the user according to their requirements</a:t>
            </a:r>
          </a:p>
          <a:p>
            <a:r>
              <a:rPr lang="en-IN" sz="4000" dirty="0"/>
              <a:t>And it displays strong password</a:t>
            </a:r>
          </a:p>
        </p:txBody>
      </p:sp>
    </p:spTree>
    <p:extLst>
      <p:ext uri="{BB962C8B-B14F-4D97-AF65-F5344CB8AC3E}">
        <p14:creationId xmlns:p14="http://schemas.microsoft.com/office/powerpoint/2010/main" val="381526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5618-436E-7724-10DC-F4AECB26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PICTURES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19DDB2-9CD4-AE6F-A74C-FFCEFEA9A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39" y="2300159"/>
            <a:ext cx="8305297" cy="3689405"/>
          </a:xfrm>
        </p:spPr>
      </p:pic>
    </p:spTree>
    <p:extLst>
      <p:ext uri="{BB962C8B-B14F-4D97-AF65-F5344CB8AC3E}">
        <p14:creationId xmlns:p14="http://schemas.microsoft.com/office/powerpoint/2010/main" val="128200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B830-3A03-3FEE-304E-76EB571D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ADDITONAL FEATURE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D710C-C116-FD81-01FC-75301CE40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3600" dirty="0"/>
              <a:t>We have added some additional features to our project</a:t>
            </a:r>
          </a:p>
          <a:p>
            <a:r>
              <a:rPr lang="en-IN" sz="3600" dirty="0"/>
              <a:t>Along with the generated password we also displays the strength of the password</a:t>
            </a:r>
          </a:p>
          <a:p>
            <a:r>
              <a:rPr lang="en-IN" sz="3600" dirty="0"/>
              <a:t>Also we have given option of choosing how many number of passwords to be generated for the user</a:t>
            </a:r>
          </a:p>
          <a:p>
            <a:r>
              <a:rPr lang="en-IN" sz="3600" dirty="0"/>
              <a:t>We add a save option to store the generated </a:t>
            </a:r>
            <a:r>
              <a:rPr lang="en-IN" sz="3600" dirty="0" err="1"/>
              <a:t>passwods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900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B957A-A341-2F61-A690-A392937F5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7"/>
            <a:ext cx="5157787" cy="600024"/>
          </a:xfrm>
        </p:spPr>
        <p:txBody>
          <a:bodyPr>
            <a:normAutofit/>
          </a:bodyPr>
          <a:lstStyle/>
          <a:p>
            <a:r>
              <a:rPr lang="en-IN" dirty="0"/>
              <a:t>Number of passwords generated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0BC81B-B983-307E-C58E-1B4B146AAB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74" y="1627689"/>
            <a:ext cx="3588774" cy="456197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E032E2-D0E2-30F2-1DF5-8B6FE3947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40774"/>
            <a:ext cx="5183188" cy="727587"/>
          </a:xfrm>
        </p:spPr>
        <p:txBody>
          <a:bodyPr>
            <a:normAutofit/>
          </a:bodyPr>
          <a:lstStyle/>
          <a:p>
            <a:r>
              <a:rPr lang="en-IN" dirty="0"/>
              <a:t>Strength of the  </a:t>
            </a:r>
            <a:r>
              <a:rPr lang="en-IN" dirty="0" err="1"/>
              <a:t>passwrod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CE7E40-A669-26DF-1B29-53F4597A07E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959" y="1627687"/>
            <a:ext cx="3588774" cy="4561975"/>
          </a:xfrm>
        </p:spPr>
      </p:pic>
    </p:spTree>
    <p:extLst>
      <p:ext uri="{BB962C8B-B14F-4D97-AF65-F5344CB8AC3E}">
        <p14:creationId xmlns:p14="http://schemas.microsoft.com/office/powerpoint/2010/main" val="416734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6505-CE40-C859-DFB1-CCD5C813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846B-6F47-9973-BCEF-F30B17147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project’s main goal is to provide a strong and secured password for the customer </a:t>
            </a:r>
          </a:p>
          <a:p>
            <a:r>
              <a:rPr lang="en-IN" dirty="0"/>
              <a:t>So that they can keep their account more secure</a:t>
            </a:r>
          </a:p>
          <a:p>
            <a:r>
              <a:rPr lang="en-IN" dirty="0"/>
              <a:t>Also they will be protected from the Cyber Attacks</a:t>
            </a:r>
          </a:p>
        </p:txBody>
      </p:sp>
    </p:spTree>
    <p:extLst>
      <p:ext uri="{BB962C8B-B14F-4D97-AF65-F5344CB8AC3E}">
        <p14:creationId xmlns:p14="http://schemas.microsoft.com/office/powerpoint/2010/main" val="403512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98A2-9C32-83DC-B5AC-BCC6B804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2449"/>
          </a:xfrm>
        </p:spPr>
        <p:txBody>
          <a:bodyPr>
            <a:normAutofit/>
          </a:bodyPr>
          <a:lstStyle/>
          <a:p>
            <a:r>
              <a:rPr lang="en-IN" sz="9600"/>
              <a:t>      </a:t>
            </a:r>
            <a:br>
              <a:rPr lang="en-IN" sz="9600"/>
            </a:br>
            <a:r>
              <a:rPr lang="en-IN" sz="9600"/>
              <a:t>			THANK </a:t>
            </a:r>
            <a:r>
              <a:rPr lang="en-IN" sz="96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122188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212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SECURE PASSWORD   GENERATOR</vt:lpstr>
      <vt:lpstr>PROJECT INFORMATION</vt:lpstr>
      <vt:lpstr>DEMO PICTURES</vt:lpstr>
      <vt:lpstr>ADDITONAL FEATURE </vt:lpstr>
      <vt:lpstr>PowerPoint Presentation</vt:lpstr>
      <vt:lpstr>CONCLUSION</vt:lpstr>
      <vt:lpstr>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datta sai chandhana</dc:creator>
  <cp:lastModifiedBy>datta sai chandhana</cp:lastModifiedBy>
  <cp:revision>1</cp:revision>
  <dcterms:created xsi:type="dcterms:W3CDTF">2024-08-24T16:33:00Z</dcterms:created>
  <dcterms:modified xsi:type="dcterms:W3CDTF">2024-08-24T16:52:26Z</dcterms:modified>
</cp:coreProperties>
</file>