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5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1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F0400-7269-4B8F-9399-FD44FCF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 Material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F54BA-A33F-4FD0-8DD0-D3C3945A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Comparison Operators</a:t>
            </a:r>
          </a:p>
          <a:p>
            <a:r>
              <a:rPr lang="en-CA" dirty="0"/>
              <a:t>Logical Operators</a:t>
            </a:r>
          </a:p>
          <a:p>
            <a:r>
              <a:rPr lang="en-CA" dirty="0"/>
              <a:t>Python Statements </a:t>
            </a:r>
          </a:p>
          <a:p>
            <a:pPr lvl="1"/>
            <a:r>
              <a:rPr lang="en-CA" dirty="0"/>
              <a:t>If, </a:t>
            </a:r>
            <a:r>
              <a:rPr lang="en-CA" dirty="0" err="1"/>
              <a:t>elif</a:t>
            </a:r>
            <a:r>
              <a:rPr lang="en-CA" dirty="0"/>
              <a:t>, and else </a:t>
            </a:r>
          </a:p>
          <a:p>
            <a:pPr lvl="1"/>
            <a:r>
              <a:rPr lang="en-CA" dirty="0"/>
              <a:t>For Loops and While Loops</a:t>
            </a:r>
          </a:p>
          <a:p>
            <a:r>
              <a:rPr lang="en-CA" dirty="0"/>
              <a:t>Python Useful Built-in Functions and Operators</a:t>
            </a:r>
          </a:p>
          <a:p>
            <a:pPr lvl="1"/>
            <a:r>
              <a:rPr lang="en-CA" dirty="0"/>
              <a:t>Range(), enumerate(), zip(), min(), max(), input(), in</a:t>
            </a:r>
          </a:p>
          <a:p>
            <a:pPr lvl="1"/>
            <a:r>
              <a:rPr lang="en-CA" dirty="0"/>
              <a:t>List </a:t>
            </a:r>
            <a:r>
              <a:rPr lang="en-CA" dirty="0" smtClean="0"/>
              <a:t>Comprehensions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683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53C19-D23E-4180-AE85-5E88A76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Loop Statement Syntax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2E6ED-3184-4FBD-A664-7D043AD8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Clr>
                <a:schemeClr val="tx1"/>
              </a:buClr>
            </a:pPr>
            <a:r>
              <a:rPr lang="en-US" dirty="0"/>
              <a:t>Looping statement that repeatedly executes the block code while some condition remains True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1967735-D130-4ACB-8EA3-05C25DC0FCC4}"/>
              </a:ext>
            </a:extLst>
          </p:cNvPr>
          <p:cNvSpPr txBox="1">
            <a:spLocks/>
          </p:cNvSpPr>
          <p:nvPr/>
        </p:nvSpPr>
        <p:spPr>
          <a:xfrm>
            <a:off x="4495800" y="3124200"/>
            <a:ext cx="4191000" cy="33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of while loop statement with else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while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CA" sz="2400" dirty="0">
                <a:solidFill>
                  <a:srgbClr val="7030A0"/>
                </a:solidFill>
              </a:rPr>
              <a:t>condition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else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B5E1951-798A-4A34-809B-3834C5A23B30}"/>
              </a:ext>
            </a:extLst>
          </p:cNvPr>
          <p:cNvSpPr txBox="1">
            <a:spLocks/>
          </p:cNvSpPr>
          <p:nvPr/>
        </p:nvSpPr>
        <p:spPr>
          <a:xfrm>
            <a:off x="381000" y="3124201"/>
            <a:ext cx="4114800" cy="33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of while loop statement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solidFill>
                  <a:srgbClr val="00B050"/>
                </a:solidFill>
              </a:rPr>
              <a:t>while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&lt;condition&gt;</a:t>
            </a:r>
            <a:r>
              <a:rPr lang="en-CA" sz="2400" dirty="0"/>
              <a:t>:            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US" sz="2400" dirty="0">
                <a:solidFill>
                  <a:srgbClr val="0070C0"/>
                </a:solidFill>
              </a:rPr>
              <a:t>&lt;statements(s)&gt;</a:t>
            </a:r>
          </a:p>
        </p:txBody>
      </p:sp>
    </p:spTree>
    <p:extLst>
      <p:ext uri="{BB962C8B-B14F-4D97-AF65-F5344CB8AC3E}">
        <p14:creationId xmlns:p14="http://schemas.microsoft.com/office/powerpoint/2010/main" val="391751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F38B1-6FF8-42BA-830E-45475DC1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(for loop)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FFFF86-0CA3-4352-96A0-E446BDDF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It provides a concise way to create lists.</a:t>
            </a:r>
          </a:p>
          <a:p>
            <a:r>
              <a:rPr lang="en-CA" sz="2200" dirty="0"/>
              <a:t>Starts with a [‘and’], to help you remember that the result is going to be a list.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1E81F4C-3BBF-4E7F-8DB7-6EC412FA750D}"/>
              </a:ext>
            </a:extLst>
          </p:cNvPr>
          <p:cNvSpPr txBox="1">
            <a:spLocks/>
          </p:cNvSpPr>
          <p:nvPr/>
        </p:nvSpPr>
        <p:spPr>
          <a:xfrm>
            <a:off x="457200" y="4952999"/>
            <a:ext cx="8229600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with list comprehensions</a:t>
            </a:r>
          </a:p>
          <a:p>
            <a:pPr marL="0" indent="0">
              <a:buNone/>
            </a:pPr>
            <a:r>
              <a:rPr lang="en-US" sz="2400" dirty="0"/>
              <a:t>&lt;list&gt; = [</a:t>
            </a:r>
            <a:r>
              <a:rPr lang="en-US" sz="2400" dirty="0">
                <a:solidFill>
                  <a:srgbClr val="0070C0"/>
                </a:solidFill>
              </a:rPr>
              <a:t>&lt;expression(item)&gt; </a:t>
            </a:r>
            <a:r>
              <a:rPr lang="en-CA" sz="2400" dirty="0">
                <a:solidFill>
                  <a:srgbClr val="00B050"/>
                </a:solidFill>
              </a:rPr>
              <a:t>for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&lt;item&gt; </a:t>
            </a:r>
            <a:r>
              <a:rPr lang="en-CA" sz="2400" dirty="0">
                <a:solidFill>
                  <a:srgbClr val="00B050"/>
                </a:solidFill>
              </a:rPr>
              <a:t>in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&lt;iterable object&gt;]</a:t>
            </a:r>
            <a:endParaRPr lang="en-US" sz="2400" dirty="0"/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198B320-8E72-4FBC-87F4-5FF3FC192355}"/>
              </a:ext>
            </a:extLst>
          </p:cNvPr>
          <p:cNvSpPr txBox="1">
            <a:spLocks/>
          </p:cNvSpPr>
          <p:nvPr/>
        </p:nvSpPr>
        <p:spPr>
          <a:xfrm>
            <a:off x="457200" y="2819401"/>
            <a:ext cx="8229600" cy="213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with for loop </a:t>
            </a:r>
          </a:p>
          <a:p>
            <a:pPr marL="0" indent="0">
              <a:buNone/>
            </a:pPr>
            <a:r>
              <a:rPr lang="en-US" sz="2400" dirty="0"/>
              <a:t>&lt;list&gt; = [ ]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B050"/>
                </a:solidFill>
              </a:rPr>
              <a:t>    for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&lt;item&gt; </a:t>
            </a:r>
            <a:r>
              <a:rPr lang="en-CA" sz="2400" dirty="0">
                <a:solidFill>
                  <a:srgbClr val="00B050"/>
                </a:solidFill>
              </a:rPr>
              <a:t>in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&lt;iterable object&gt;</a:t>
            </a:r>
            <a:r>
              <a:rPr lang="en-CA" sz="2400" dirty="0"/>
              <a:t>:            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US" sz="2400" dirty="0">
                <a:solidFill>
                  <a:srgbClr val="0070C0"/>
                </a:solidFill>
              </a:rPr>
              <a:t>&lt;list&gt;.append(&lt;expression(item)&gt;)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42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F38B1-6FF8-42BA-830E-45475DC1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Comprehensions (for loop with condition inside “if”)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FFFF86-0CA3-4352-96A0-E446BDDF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1E81F4C-3BBF-4E7F-8DB7-6EC412FA750D}"/>
              </a:ext>
            </a:extLst>
          </p:cNvPr>
          <p:cNvSpPr txBox="1">
            <a:spLocks/>
          </p:cNvSpPr>
          <p:nvPr/>
        </p:nvSpPr>
        <p:spPr>
          <a:xfrm>
            <a:off x="457200" y="4343401"/>
            <a:ext cx="82296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with list comprehensions</a:t>
            </a:r>
          </a:p>
          <a:p>
            <a:pPr marL="0" indent="0">
              <a:buNone/>
            </a:pPr>
            <a:r>
              <a:rPr lang="en-US" sz="2400" dirty="0"/>
              <a:t>&lt;list&gt; = [</a:t>
            </a:r>
            <a:r>
              <a:rPr lang="en-US" sz="2400" dirty="0">
                <a:solidFill>
                  <a:srgbClr val="0070C0"/>
                </a:solidFill>
              </a:rPr>
              <a:t>&lt;expression(item)&gt; </a:t>
            </a:r>
            <a:r>
              <a:rPr lang="en-CA" sz="2400" dirty="0">
                <a:solidFill>
                  <a:srgbClr val="00B050"/>
                </a:solidFill>
              </a:rPr>
              <a:t>for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&lt;item&gt; </a:t>
            </a:r>
            <a:r>
              <a:rPr lang="en-CA" sz="2400" dirty="0">
                <a:solidFill>
                  <a:srgbClr val="00B050"/>
                </a:solidFill>
              </a:rPr>
              <a:t>in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&lt;iterable object&gt; </a:t>
            </a:r>
            <a:r>
              <a:rPr lang="en-CA" sz="2400" dirty="0">
                <a:solidFill>
                  <a:srgbClr val="00B050"/>
                </a:solidFill>
              </a:rPr>
              <a:t>if</a:t>
            </a:r>
            <a:r>
              <a:rPr lang="en-CA" sz="2400" dirty="0">
                <a:solidFill>
                  <a:srgbClr val="7030A0"/>
                </a:solidFill>
              </a:rPr>
              <a:t> </a:t>
            </a:r>
            <a:r>
              <a:rPr lang="en-CA" sz="2400" dirty="0">
                <a:solidFill>
                  <a:srgbClr val="FF0000"/>
                </a:solidFill>
              </a:rPr>
              <a:t>&lt;condition(item)&gt;</a:t>
            </a:r>
            <a:r>
              <a:rPr lang="en-CA" sz="2400" dirty="0"/>
              <a:t>]</a:t>
            </a:r>
            <a:endParaRPr lang="en-US" sz="2400" dirty="0"/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198B320-8E72-4FBC-87F4-5FF3FC19235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274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with for loop and if</a:t>
            </a:r>
          </a:p>
          <a:p>
            <a:pPr marL="0" indent="0">
              <a:buNone/>
            </a:pPr>
            <a:r>
              <a:rPr lang="en-US" sz="2400" dirty="0"/>
              <a:t>&lt;list&gt; = [ ]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B050"/>
                </a:solidFill>
              </a:rPr>
              <a:t>    for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&lt;item&gt; </a:t>
            </a:r>
            <a:r>
              <a:rPr lang="en-CA" sz="2400" dirty="0">
                <a:solidFill>
                  <a:srgbClr val="00B050"/>
                </a:solidFill>
              </a:rPr>
              <a:t>in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&lt;iterable object&gt;</a:t>
            </a:r>
            <a:r>
              <a:rPr lang="en-CA" sz="2400" dirty="0"/>
              <a:t>: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>
                <a:solidFill>
                  <a:srgbClr val="00B050"/>
                </a:solidFill>
              </a:rPr>
              <a:t>if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FF0000"/>
                </a:solidFill>
              </a:rPr>
              <a:t>&lt;condition(item)&gt;          </a:t>
            </a:r>
          </a:p>
          <a:p>
            <a:pPr marL="0" indent="0">
              <a:buNone/>
            </a:pPr>
            <a:r>
              <a:rPr lang="en-CA" sz="2400" dirty="0"/>
              <a:t>            </a:t>
            </a:r>
            <a:r>
              <a:rPr lang="en-US" sz="2400" dirty="0">
                <a:solidFill>
                  <a:srgbClr val="0070C0"/>
                </a:solidFill>
              </a:rPr>
              <a:t>&lt;list&gt;.append(&lt;expression(item)&gt;)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2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7C0FA-C6D0-4DE0-8594-45119F32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C98ACC-BB38-4F83-BC12-EF434841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274343"/>
          </a:xfrm>
        </p:spPr>
        <p:txBody>
          <a:bodyPr>
            <a:normAutofit/>
          </a:bodyPr>
          <a:lstStyle/>
          <a:p>
            <a:pPr algn="justLow"/>
            <a:r>
              <a:rPr lang="en-US" sz="2800" dirty="0"/>
              <a:t>Comparison operators are used to compare value and evaluate down to a single a Boolean value of either True or False</a:t>
            </a:r>
            <a:endParaRPr lang="en-CA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6816940-CD8F-4980-A6B6-087309A3C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101253"/>
              </p:ext>
            </p:extLst>
          </p:nvPr>
        </p:nvGraphicFramePr>
        <p:xfrm>
          <a:off x="381000" y="2924873"/>
          <a:ext cx="8381999" cy="3674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Operator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Meaning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 == 2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 != 2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Strictly greater than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 &gt; 3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Strictly less than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 &lt; 5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4773866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 &gt;= 3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0025674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 &lt;= 2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622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7C0FA-C6D0-4DE0-8594-45119F32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C98ACC-BB38-4F83-BC12-EF434841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274343"/>
          </a:xfrm>
        </p:spPr>
        <p:txBody>
          <a:bodyPr>
            <a:normAutofit/>
          </a:bodyPr>
          <a:lstStyle/>
          <a:p>
            <a:pPr algn="justLow"/>
            <a:r>
              <a:rPr lang="en-US" dirty="0"/>
              <a:t>Logical operators are used to evaluate whether two ore more expressions are True or False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6816940-CD8F-4980-A6B6-087309A3C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77933"/>
              </p:ext>
            </p:extLst>
          </p:nvPr>
        </p:nvGraphicFramePr>
        <p:xfrm>
          <a:off x="1028700" y="3200400"/>
          <a:ext cx="7086600" cy="2373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515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2907323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2634762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</a:tblGrid>
              <a:tr h="5624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Operator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Meaning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5624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if both are true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and 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685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if at least one is true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or 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5624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only if false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DD184-3B6A-4B57-9CC0-8149C322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F4D38C7-4BA6-4CF0-B608-0BA36EE86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965903"/>
              </p:ext>
            </p:extLst>
          </p:nvPr>
        </p:nvGraphicFramePr>
        <p:xfrm>
          <a:off x="533400" y="1544552"/>
          <a:ext cx="3600000" cy="23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EQUAL Truth Table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9181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==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==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==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==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==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477386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CA20B817-3ADF-4FAA-A0E5-9EB4DED20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835225"/>
              </p:ext>
            </p:extLst>
          </p:nvPr>
        </p:nvGraphicFramePr>
        <p:xfrm>
          <a:off x="5007002" y="1544552"/>
          <a:ext cx="3600000" cy="23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Truth Table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9181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and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and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and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and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477386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496D3D2B-3127-44BB-B3E5-FF467DE21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5038"/>
              </p:ext>
            </p:extLst>
          </p:nvPr>
        </p:nvGraphicFramePr>
        <p:xfrm>
          <a:off x="533400" y="4125448"/>
          <a:ext cx="3600000" cy="23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 Truth Table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9181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or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or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or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or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477386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xmlns="" id="{D8EA9855-C6CA-4AF0-9BE6-42C053C6B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87112"/>
              </p:ext>
            </p:extLst>
          </p:nvPr>
        </p:nvGraphicFramePr>
        <p:xfrm>
          <a:off x="5010602" y="4125448"/>
          <a:ext cx="3596400" cy="23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59400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Truth Table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918197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not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not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6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A3881-7F45-459B-A6C4-74AF2D8A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Flow/code blocks in Python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EC9986-6E9B-42CC-B61B-F0949EA9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Low"/>
            <a:r>
              <a:rPr lang="en-US" sz="2400" dirty="0"/>
              <a:t>Control flow statements in Python allow us to control the stream and outcome of a program.</a:t>
            </a:r>
          </a:p>
          <a:p>
            <a:pPr algn="justLow"/>
            <a:r>
              <a:rPr lang="en-US" sz="2400" dirty="0"/>
              <a:t>When writing a program, we might want some certain </a:t>
            </a:r>
            <a:r>
              <a:rPr lang="en-US" sz="2400" dirty="0">
                <a:solidFill>
                  <a:srgbClr val="FF0000"/>
                </a:solidFill>
              </a:rPr>
              <a:t>code blocks </a:t>
            </a:r>
            <a:r>
              <a:rPr lang="en-US" sz="2400" dirty="0"/>
              <a:t>to be executed only when a particular condition has been met.</a:t>
            </a:r>
          </a:p>
          <a:p>
            <a:pPr algn="justLow"/>
            <a:r>
              <a:rPr lang="en-US" sz="2400" dirty="0"/>
              <a:t>Python uses of colon (</a:t>
            </a:r>
            <a:r>
              <a:rPr lang="en-US" sz="2400" dirty="0">
                <a:sym typeface="Wingdings" panose="05000000000000000000" pitchFamily="2" charset="2"/>
              </a:rPr>
              <a:t>:) and white space (</a:t>
            </a:r>
            <a:r>
              <a:rPr lang="en-US" sz="2400" dirty="0"/>
              <a:t>indentation) to define a block of code, some other languages like C, C++, Java use { }.</a:t>
            </a:r>
          </a:p>
          <a:p>
            <a:pPr algn="justLow"/>
            <a:r>
              <a:rPr lang="en-US" sz="2400" dirty="0"/>
              <a:t>A code block (body of a function, loop, etc.) starts with indentation and ends with the first </a:t>
            </a:r>
            <a:r>
              <a:rPr lang="en-US" sz="2400" dirty="0" smtClean="0"/>
              <a:t>unintended </a:t>
            </a:r>
            <a:r>
              <a:rPr lang="en-US" sz="2400" dirty="0"/>
              <a:t>line.</a:t>
            </a:r>
          </a:p>
          <a:p>
            <a:pPr algn="justLow" fontAlgn="base"/>
            <a:r>
              <a:rPr lang="en-US" sz="2400" dirty="0"/>
              <a:t>Generally four whitespaces are used for </a:t>
            </a:r>
            <a:r>
              <a:rPr lang="en-US" sz="2400" dirty="0" smtClean="0"/>
              <a:t>indentation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2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DFB51-CB5C-43AC-9467-FB1681B8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in Python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B11F6C-E074-47F0-8EAB-CE848CF7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Low">
              <a:buNone/>
            </a:pPr>
            <a:r>
              <a:rPr lang="en-US" sz="2800" dirty="0"/>
              <a:t>There are three control flow statements in Python: </a:t>
            </a:r>
          </a:p>
          <a:p>
            <a:pPr>
              <a:buClr>
                <a:schemeClr val="tx1"/>
              </a:buClr>
            </a:pPr>
            <a:r>
              <a:rPr lang="en-US" dirty="0"/>
              <a:t>Conditional statements (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elif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the code block depending on if some condition is met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statement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Looping statement that repeatedly executes the block code for specific number of times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statement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Looping statement that repeatedly executes the block code while some condition remains True</a:t>
            </a:r>
          </a:p>
        </p:txBody>
      </p:sp>
    </p:spTree>
    <p:extLst>
      <p:ext uri="{BB962C8B-B14F-4D97-AF65-F5344CB8AC3E}">
        <p14:creationId xmlns:p14="http://schemas.microsoft.com/office/powerpoint/2010/main" val="4127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684F2-2150-458D-A7F5-2384CCB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Statements Syntax (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elif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DA5011-CEF5-4B08-A4D4-E3F80C7EF89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Executes the code block depending on if some condition is met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EAFB2DC-39B8-419A-9378-CCCF28968555}"/>
              </a:ext>
            </a:extLst>
          </p:cNvPr>
          <p:cNvSpPr txBox="1">
            <a:spLocks/>
          </p:cNvSpPr>
          <p:nvPr/>
        </p:nvSpPr>
        <p:spPr>
          <a:xfrm>
            <a:off x="4572000" y="2819399"/>
            <a:ext cx="4191000" cy="33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of an if/</a:t>
            </a:r>
            <a:r>
              <a:rPr lang="en-US" sz="2400" dirty="0" err="1"/>
              <a:t>elif</a:t>
            </a:r>
            <a:r>
              <a:rPr lang="en-US" sz="2400" dirty="0"/>
              <a:t>/else statement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CA" sz="2400" dirty="0">
                <a:solidFill>
                  <a:srgbClr val="7030A0"/>
                </a:solidFill>
              </a:rPr>
              <a:t>condition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elif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&lt;other_</a:t>
            </a:r>
            <a:r>
              <a:rPr lang="en-CA" sz="2400" dirty="0">
                <a:solidFill>
                  <a:srgbClr val="7030A0"/>
                </a:solidFill>
              </a:rPr>
              <a:t>condition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3CAE7B2-811E-4A72-B44F-272B980BF099}"/>
              </a:ext>
            </a:extLst>
          </p:cNvPr>
          <p:cNvSpPr txBox="1">
            <a:spLocks/>
          </p:cNvSpPr>
          <p:nvPr/>
        </p:nvSpPr>
        <p:spPr>
          <a:xfrm>
            <a:off x="457200" y="2819400"/>
            <a:ext cx="4114800" cy="33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of an if/else statement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&lt;condition&gt;</a:t>
            </a:r>
            <a:r>
              <a:rPr lang="en-US" sz="2400" dirty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: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8B7CF-43A4-45CA-9831-99C2910D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Iterable Objects in Python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C70B9-15FE-4A3A-A0B0-A80BE2FD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objects in python are “iterable”, meaning we can iterate over every element in the objects.</a:t>
            </a:r>
          </a:p>
          <a:p>
            <a:r>
              <a:rPr lang="en-US" dirty="0"/>
              <a:t>Lists, strings, dictionaries, tuples, and sets are example of iterable objects.</a:t>
            </a:r>
          </a:p>
          <a:p>
            <a:r>
              <a:rPr lang="en-US" dirty="0"/>
              <a:t>We can iterate over every item in a list, iterate over every character in a string, iterate over every key in a dictionary...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For loops can be used to execute a block of code for every iteration.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459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AC8EC-7082-4320-9EDA-8B6BC8A6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 Statement Syntax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FE947-BD9D-4B75-97F9-872CA04D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statement that repeatedly executes the block code for specific number of times</a:t>
            </a:r>
          </a:p>
          <a:p>
            <a:r>
              <a:rPr lang="en-US" dirty="0"/>
              <a:t>Syntax of a for loop statement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>
                <a:solidFill>
                  <a:srgbClr val="00B050"/>
                </a:solidFill>
              </a:rPr>
              <a:t>for</a:t>
            </a:r>
            <a:r>
              <a:rPr lang="en-CA" dirty="0"/>
              <a:t> </a:t>
            </a:r>
            <a:r>
              <a:rPr lang="en-CA" dirty="0">
                <a:solidFill>
                  <a:srgbClr val="7030A0"/>
                </a:solidFill>
              </a:rPr>
              <a:t>&lt;variable&gt; </a:t>
            </a:r>
            <a:r>
              <a:rPr lang="en-CA" dirty="0">
                <a:solidFill>
                  <a:srgbClr val="00B050"/>
                </a:solidFill>
              </a:rPr>
              <a:t>in</a:t>
            </a:r>
            <a:r>
              <a:rPr lang="en-CA" dirty="0"/>
              <a:t> </a:t>
            </a:r>
            <a:r>
              <a:rPr lang="en-CA" dirty="0">
                <a:solidFill>
                  <a:srgbClr val="7030A0"/>
                </a:solidFill>
              </a:rPr>
              <a:t>&lt;iterable object&gt;</a:t>
            </a:r>
            <a:r>
              <a:rPr lang="en-CA" dirty="0"/>
              <a:t>:            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US" dirty="0">
                <a:solidFill>
                  <a:srgbClr val="0070C0"/>
                </a:solidFill>
              </a:rPr>
              <a:t>&lt;statements(s)&gt;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04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On-screen Show (4:3)</PresentationFormat>
  <Paragraphs>192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2 Material</vt:lpstr>
      <vt:lpstr>Comparison Operators</vt:lpstr>
      <vt:lpstr>Logical Operators</vt:lpstr>
      <vt:lpstr>Truth Tables</vt:lpstr>
      <vt:lpstr>Control Flow/code blocks in Python</vt:lpstr>
      <vt:lpstr>Control Flow Statements in Python</vt:lpstr>
      <vt:lpstr>Conditional Statements Syntax (if – elif – else)</vt:lpstr>
      <vt:lpstr>Iterable Objects in Python</vt:lpstr>
      <vt:lpstr>For Loop Statement Syntax </vt:lpstr>
      <vt:lpstr>While Loop Statement Syntax </vt:lpstr>
      <vt:lpstr>List Comprehensions (for loop)</vt:lpstr>
      <vt:lpstr>List Comprehensions (for loop with condition inside “if”)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Material</dc:title>
  <dc:creator>Windows User</dc:creator>
  <cp:lastModifiedBy>Windows User</cp:lastModifiedBy>
  <cp:revision>1</cp:revision>
  <dcterms:created xsi:type="dcterms:W3CDTF">2019-09-05T17:22:37Z</dcterms:created>
  <dcterms:modified xsi:type="dcterms:W3CDTF">2019-09-05T17:23:21Z</dcterms:modified>
</cp:coreProperties>
</file>