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3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9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6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9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5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0A6D17-AFED-46D7-A2B7-AF8F0FE509C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930" y="3400926"/>
            <a:ext cx="73954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</a:t>
            </a:r>
          </a:p>
          <a:p>
            <a:r>
              <a:rPr lang="en-US" sz="2400" dirty="0" err="1"/>
              <a:t>Jalan</a:t>
            </a:r>
            <a:r>
              <a:rPr lang="en-US" sz="2400" dirty="0"/>
              <a:t> </a:t>
            </a:r>
            <a:r>
              <a:rPr lang="en-US" sz="2400" dirty="0" err="1"/>
              <a:t>Macherla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Committee</a:t>
            </a:r>
          </a:p>
          <a:p>
            <a:r>
              <a:rPr lang="en-US" sz="2400" dirty="0" err="1"/>
              <a:t>Dr</a:t>
            </a:r>
            <a:r>
              <a:rPr lang="en-US" sz="2400" dirty="0"/>
              <a:t> </a:t>
            </a:r>
            <a:r>
              <a:rPr lang="en-US" sz="2400" dirty="0" err="1"/>
              <a:t>Zhengxin</a:t>
            </a:r>
            <a:r>
              <a:rPr lang="en-US" sz="2400" dirty="0"/>
              <a:t> Chen</a:t>
            </a:r>
          </a:p>
          <a:p>
            <a:r>
              <a:rPr lang="en-US" sz="2400" dirty="0" err="1"/>
              <a:t>Dr</a:t>
            </a:r>
            <a:r>
              <a:rPr lang="en-US" sz="2400" dirty="0"/>
              <a:t> </a:t>
            </a:r>
            <a:r>
              <a:rPr lang="en-US" sz="2400" dirty="0" err="1"/>
              <a:t>Sanjukta</a:t>
            </a:r>
            <a:r>
              <a:rPr lang="en-US" sz="2400" dirty="0"/>
              <a:t> </a:t>
            </a:r>
            <a:r>
              <a:rPr lang="en-US" sz="2400" dirty="0" err="1"/>
              <a:t>Bhowmick</a:t>
            </a:r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Abhishek </a:t>
            </a:r>
            <a:r>
              <a:rPr lang="en-US" sz="2400" dirty="0" err="1"/>
              <a:t>Parak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946481"/>
            <a:ext cx="95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Extracting Comparators from Comparable Questions using Data Mining</a:t>
            </a:r>
          </a:p>
        </p:txBody>
      </p:sp>
    </p:spTree>
    <p:extLst>
      <p:ext uri="{BB962C8B-B14F-4D97-AF65-F5344CB8AC3E}">
        <p14:creationId xmlns:p14="http://schemas.microsoft.com/office/powerpoint/2010/main" val="261455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5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457200" y="159362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Theoretical Concepts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Implementation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Challenges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Future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References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585537" y="46714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Decision making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Knowing alternatives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Comparative questions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Comparators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Implementing Bootstrapping algorithm, Nearest neighbor algorithm and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9379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Make use of concepts of data mining to develop a system which provides the user with Alternate choices.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Mine comparative entities from comparable questions.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Attain high Precision and Recall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Provide user with alternatives to a keyword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Integrate Nearest Neighbour Algorithm and Association rules.</a:t>
            </a:r>
          </a:p>
        </p:txBody>
      </p:sp>
    </p:spTree>
    <p:extLst>
      <p:ext uri="{BB962C8B-B14F-4D97-AF65-F5344CB8AC3E}">
        <p14:creationId xmlns:p14="http://schemas.microsoft.com/office/powerpoint/2010/main" val="417400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Theoretical Concepts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Bootstrapping algorithm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Nearest neighbor algorithm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220786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Explaining the past and predicting the future.</a:t>
            </a:r>
          </a:p>
          <a:p>
            <a:r>
              <a:rPr lang="en-US" sz="2400" dirty="0"/>
              <a:t>Analyzing structured/unstructured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Frequency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Covariance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Similarity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Nearest Neighbor algorithm</a:t>
            </a:r>
          </a:p>
        </p:txBody>
      </p:sp>
    </p:spTree>
    <p:extLst>
      <p:ext uri="{BB962C8B-B14F-4D97-AF65-F5344CB8AC3E}">
        <p14:creationId xmlns:p14="http://schemas.microsoft.com/office/powerpoint/2010/main" val="66828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Association Rule Mining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80000"/>
            </a:pPr>
            <a:r>
              <a:rPr lang="en-US" sz="2400" dirty="0"/>
              <a:t>Association rule mining</a:t>
            </a:r>
          </a:p>
          <a:p>
            <a:pPr marL="393192" lvl="1" indent="0" algn="just">
              <a:buSzPct val="80000"/>
              <a:buFont typeface="Calibri" pitchFamily="34" charset="0"/>
              <a:buNone/>
            </a:pPr>
            <a:r>
              <a:rPr lang="en-US" sz="2000" dirty="0"/>
              <a:t>Finding frequent patterns, associations, correlations against a larger data set.</a:t>
            </a:r>
          </a:p>
          <a:p>
            <a:pPr marL="393192" lvl="1" indent="0" algn="just">
              <a:buSzPct val="80000"/>
              <a:buFont typeface="Calibri" pitchFamily="34" charset="0"/>
              <a:buNone/>
            </a:pPr>
            <a:endParaRPr lang="en-US" sz="2000" dirty="0"/>
          </a:p>
          <a:p>
            <a:pPr marL="342900" indent="-342900"/>
            <a:r>
              <a:rPr lang="en-US" sz="2400" dirty="0"/>
              <a:t>Item set</a:t>
            </a:r>
          </a:p>
          <a:p>
            <a:pPr marL="742950" lvl="1" indent="-285750"/>
            <a:r>
              <a:rPr lang="en-US" dirty="0"/>
              <a:t>A collection of one or more items</a:t>
            </a:r>
          </a:p>
          <a:p>
            <a:pPr marL="1143000" lvl="2"/>
            <a:r>
              <a:rPr lang="en-US" sz="1600" dirty="0"/>
              <a:t>Example: {iPhone, charger}</a:t>
            </a:r>
          </a:p>
          <a:p>
            <a:pPr marL="742950" lvl="1" indent="-285750"/>
            <a:r>
              <a:rPr lang="en-US" dirty="0"/>
              <a:t>k-item set</a:t>
            </a:r>
          </a:p>
          <a:p>
            <a:pPr marL="1143000" lvl="2"/>
            <a:r>
              <a:rPr lang="en-US" sz="1600" dirty="0"/>
              <a:t>An item set that contains k items</a:t>
            </a:r>
            <a:endParaRPr lang="en-US" sz="16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78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Association Rule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5029200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dirty="0"/>
              <a:t>Association Rule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dirty="0"/>
          </a:p>
          <a:p>
            <a:pPr marL="457200" lvl="1" indent="0">
              <a:spcBef>
                <a:spcPct val="10000"/>
              </a:spcBef>
              <a:buClr>
                <a:srgbClr val="0C7B9C"/>
              </a:buClr>
              <a:buSzPct val="100000"/>
              <a:buNone/>
            </a:pPr>
            <a:r>
              <a:rPr lang="en-US" dirty="0"/>
              <a:t>X </a:t>
            </a:r>
            <a:r>
              <a:rPr lang="en-US" dirty="0">
                <a:sym typeface="Symbol" pitchFamily="18" charset="2"/>
              </a:rPr>
              <a:t> Y </a:t>
            </a:r>
          </a:p>
          <a:p>
            <a:pPr marL="457200" lvl="1" indent="0">
              <a:spcBef>
                <a:spcPct val="10000"/>
              </a:spcBef>
              <a:buClr>
                <a:srgbClr val="0C7B9C"/>
              </a:buClr>
              <a:buSzPct val="100000"/>
              <a:buNone/>
            </a:pPr>
            <a:r>
              <a:rPr lang="en-US" dirty="0">
                <a:sym typeface="Symbol" pitchFamily="18" charset="2"/>
              </a:rPr>
              <a:t>X and Y are item sets</a:t>
            </a:r>
          </a:p>
          <a:p>
            <a:pPr marL="457200" lvl="1" indent="0">
              <a:spcBef>
                <a:spcPct val="10000"/>
              </a:spcBef>
              <a:buClr>
                <a:srgbClr val="0C7B9C"/>
              </a:buClr>
              <a:buSzPct val="100000"/>
              <a:buNone/>
            </a:pPr>
            <a:endParaRPr lang="en-US" dirty="0">
              <a:sym typeface="Symbol" pitchFamily="18" charset="2"/>
            </a:endParaRP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dirty="0"/>
              <a:t>Rule Evaluation Metrics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dirty="0"/>
          </a:p>
          <a:p>
            <a:r>
              <a:rPr lang="en-US" dirty="0"/>
              <a:t>Support   	= frq(X,Y)/N</a:t>
            </a:r>
          </a:p>
          <a:p>
            <a:pPr marL="457200" lvl="1" indent="0">
              <a:spcBef>
                <a:spcPct val="10000"/>
              </a:spcBef>
              <a:buClr>
                <a:srgbClr val="0C7B9C"/>
              </a:buClr>
              <a:buSzPct val="100000"/>
              <a:buNone/>
            </a:pPr>
            <a:endParaRPr lang="en-US" dirty="0"/>
          </a:p>
          <a:p>
            <a:r>
              <a:rPr lang="en-US" dirty="0"/>
              <a:t>Confidence 	= frq(X,Y)/frq(X)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8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Nearest Neighbor Algorithm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Instance based Learning</a:t>
            </a:r>
          </a:p>
          <a:p>
            <a:r>
              <a:rPr lang="en-US" sz="2400" dirty="0"/>
              <a:t>Stores all available cases and classifies new cases based on a similarity measure.</a:t>
            </a:r>
          </a:p>
          <a:p>
            <a:r>
              <a:rPr lang="en-US" sz="2400" dirty="0"/>
              <a:t>Instances represented as points in a Euclidean space.</a:t>
            </a:r>
          </a:p>
          <a:p>
            <a:r>
              <a:rPr lang="en-US" sz="2400" dirty="0"/>
              <a:t>Nearest neighbor are defined in terms of Euclidean distance, </a:t>
            </a:r>
            <a:r>
              <a:rPr lang="en-US" sz="2400" dirty="0" err="1"/>
              <a:t>dist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/>
              <a:t>1,</a:t>
            </a:r>
            <a:r>
              <a:rPr lang="en-US" sz="2400" b="1" dirty="0"/>
              <a:t>X</a:t>
            </a:r>
            <a:r>
              <a:rPr lang="en-US" sz="2400" dirty="0"/>
              <a:t>2)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494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240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Monotype Sorts</vt:lpstr>
      <vt:lpstr>Symbol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</dc:creator>
  <cp:lastModifiedBy>Gagan</cp:lastModifiedBy>
  <cp:revision>9</cp:revision>
  <dcterms:created xsi:type="dcterms:W3CDTF">2016-03-06T05:16:07Z</dcterms:created>
  <dcterms:modified xsi:type="dcterms:W3CDTF">2016-03-07T00:26:03Z</dcterms:modified>
</cp:coreProperties>
</file>