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81" r:id="rId8"/>
    <p:sldId id="261" r:id="rId9"/>
    <p:sldId id="272" r:id="rId10"/>
    <p:sldId id="268" r:id="rId11"/>
    <p:sldId id="269" r:id="rId12"/>
    <p:sldId id="270" r:id="rId13"/>
    <p:sldId id="290" r:id="rId14"/>
    <p:sldId id="282" r:id="rId15"/>
    <p:sldId id="275" r:id="rId16"/>
    <p:sldId id="274" r:id="rId17"/>
    <p:sldId id="273" r:id="rId18"/>
    <p:sldId id="277" r:id="rId19"/>
    <p:sldId id="283" r:id="rId20"/>
    <p:sldId id="280" r:id="rId21"/>
    <p:sldId id="271" r:id="rId22"/>
    <p:sldId id="284" r:id="rId23"/>
    <p:sldId id="285" r:id="rId24"/>
    <p:sldId id="286" r:id="rId25"/>
    <p:sldId id="287" r:id="rId26"/>
    <p:sldId id="288" r:id="rId27"/>
    <p:sldId id="289" r:id="rId28"/>
    <p:sldId id="264" r:id="rId29"/>
    <p:sldId id="278" r:id="rId30"/>
    <p:sldId id="265" r:id="rId31"/>
    <p:sldId id="266" r:id="rId32"/>
    <p:sldId id="26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6568" autoAdjust="0"/>
  </p:normalViewPr>
  <p:slideViewPr>
    <p:cSldViewPr>
      <p:cViewPr varScale="1">
        <p:scale>
          <a:sx n="123" d="100"/>
          <a:sy n="12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7FC-4CE7-4E67-8E57-758D70080E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A4E5-1498-47D9-98C2-91CECFED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7FC-4CE7-4E67-8E57-758D70080E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A4E5-1498-47D9-98C2-91CECFED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7FC-4CE7-4E67-8E57-758D70080E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A4E5-1498-47D9-98C2-91CECFED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7FC-4CE7-4E67-8E57-758D70080E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A4E5-1498-47D9-98C2-91CECFED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1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7FC-4CE7-4E67-8E57-758D70080E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A4E5-1498-47D9-98C2-91CECFED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7FC-4CE7-4E67-8E57-758D70080E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A4E5-1498-47D9-98C2-91CECFED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1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7FC-4CE7-4E67-8E57-758D70080E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A4E5-1498-47D9-98C2-91CECFED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3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7FC-4CE7-4E67-8E57-758D70080E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A4E5-1498-47D9-98C2-91CECFED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7FC-4CE7-4E67-8E57-758D70080E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A4E5-1498-47D9-98C2-91CECFED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7FC-4CE7-4E67-8E57-758D70080E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A4E5-1498-47D9-98C2-91CECFED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7FC-4CE7-4E67-8E57-758D70080E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A4E5-1498-47D9-98C2-91CECFED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537FC-4CE7-4E67-8E57-758D70080E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A4E5-1498-47D9-98C2-91CECFED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ategory:internet_forum_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Web Forum Crawler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4038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Mohan Reddy Kanthi</a:t>
            </a:r>
          </a:p>
          <a:p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Page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Entry 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Index 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Thread Page</a:t>
            </a:r>
          </a:p>
          <a:p>
            <a:r>
              <a:rPr lang="en-US" dirty="0" smtClean="0"/>
              <a:t>URL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Index URL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Thread URL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Page Flipping URL</a:t>
            </a:r>
          </a:p>
          <a:p>
            <a:r>
              <a:rPr lang="en-US" dirty="0" smtClean="0"/>
              <a:t>EIT Path (Entry -&gt; Index -&gt; Thread)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5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72601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77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39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5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14400"/>
          </a:xfrm>
        </p:spPr>
        <p:txBody>
          <a:bodyPr/>
          <a:lstStyle/>
          <a:p>
            <a:r>
              <a:rPr lang="en-US" dirty="0" smtClean="0"/>
              <a:t>Link Structure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067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9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Navigation path on forum pages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URL Layout on a forum page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Page Layout of different page types on a forum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6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Index/Thread URL detection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924800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83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Flipping URL detection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09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Entry URL discovery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9067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20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Development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Block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Crawler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Classifiers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Screenshots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0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Research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FoCUS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Theoretical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Limitations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2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Eclipse 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MySQL Database</a:t>
            </a:r>
          </a:p>
          <a:p>
            <a:r>
              <a:rPr lang="en-US" dirty="0" smtClean="0"/>
              <a:t>Technologies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JDK 1.7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Tomcat 7.0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Jsp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Servlets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JavaScript &amp; CSS</a:t>
            </a:r>
          </a:p>
        </p:txBody>
      </p:sp>
    </p:spTree>
    <p:extLst>
      <p:ext uri="{BB962C8B-B14F-4D97-AF65-F5344CB8AC3E}">
        <p14:creationId xmlns:p14="http://schemas.microsoft.com/office/powerpoint/2010/main" val="50358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7170" name="Picture 2" descr="C:\Users\mkanthi\Desktop\Presentation Files\Web 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7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Crawler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Take input forum URL from the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Load the Classifier 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Find the Entry URL from the URL given using the Entry URL discovery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Add the Entry URL into the Queue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For each URL from the Queue Apply the Index/Thread URL detection and Page-Flipping algorithms to find the page type of the URL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Save the results to Repository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For each URL from the Queue get the HTML DOM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Preprocess and Validate the URL’s in the DOM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Add the Validated URL’s to Queue and save the URL type of the parent as source page for this URL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Return the results (page types, count and Navigation path) for each URL to </a:t>
            </a:r>
            <a:r>
              <a:rPr lang="en-US" dirty="0" err="1" smtClean="0"/>
              <a:t>theuser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079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 &amp; Forum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Forum Platform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vBulletin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Exo</a:t>
            </a:r>
            <a:r>
              <a:rPr lang="en-US" dirty="0" smtClean="0"/>
              <a:t> Platform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Discourse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Classifiers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Valid Link Count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Anchor Text Length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Plain Text Length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User Profile Link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7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Screenshots (Login Page)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1"/>
            <a:ext cx="9144000" cy="601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086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Screenshots (</a:t>
            </a:r>
            <a:r>
              <a:rPr lang="en-US" dirty="0" err="1" smtClean="0"/>
              <a:t>CrawlingPage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0599"/>
            <a:ext cx="9143999" cy="586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15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894"/>
            <a:ext cx="8229600" cy="865094"/>
          </a:xfrm>
        </p:spPr>
        <p:txBody>
          <a:bodyPr/>
          <a:lstStyle/>
          <a:p>
            <a:r>
              <a:rPr lang="en-US" dirty="0" smtClean="0"/>
              <a:t>Screenshots (URL Info Page)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214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762000"/>
          </a:xfrm>
        </p:spPr>
        <p:txBody>
          <a:bodyPr/>
          <a:lstStyle/>
          <a:p>
            <a:r>
              <a:rPr lang="en-US" dirty="0" smtClean="0"/>
              <a:t>Screenshots (Classifiers Page)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399"/>
            <a:ext cx="9144000" cy="594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733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Web forums has large volume of data, has fast rate of change and Dynamic page generation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Crawling a forum can be challenging task due to complex in-site link structures and login controls of most forum sites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Processing time of crawling a forum site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69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Processing time for crawling a forum site is taking more than an expected time with a general purpose computer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Limited the crawler to process the first 1000 valid URL’s on forum site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anchor text classifier is being disabled for the URL’s with image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8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 is a Web Forum?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 is a Forum Software Package?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Importance of Web Crawlers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3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Reduced the forum crawling problem to URL type recognition problem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Optimized the process of learning and crawling the web forum site pages.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The page classifier process is simplified by manually preselecting software forum packages to be used with page type classifiers.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navigational path for each of the URL’s can be retrieved using </a:t>
            </a:r>
            <a:r>
              <a:rPr lang="en-US" dirty="0" smtClean="0"/>
              <a:t>the source page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65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crawler can be integrated into distributed network for processing large amount of forum data in short amount of time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Structuring of Repo can be improved in order to use this in large scale web applications such as search engines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Handling the multi media anchor text for the URL’s on page for crawling.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 would like to handle forums which use JavaScript, include incremental crawling, and discover new threads and refresh crawled threads in a timely manner.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 would like to configure the crawler to be able to focus on other types of focused sites like social media, </a:t>
            </a:r>
            <a:r>
              <a:rPr lang="en-US" dirty="0" err="1" smtClean="0"/>
              <a:t>sharepoint</a:t>
            </a:r>
            <a:r>
              <a:rPr lang="en-US" dirty="0" smtClean="0"/>
              <a:t>,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750135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[1] </a:t>
            </a:r>
            <a:r>
              <a:rPr lang="en-US" sz="1800" dirty="0" err="1"/>
              <a:t>Jingtian</a:t>
            </a:r>
            <a:r>
              <a:rPr lang="en-US" sz="1800" dirty="0"/>
              <a:t> Jiang, </a:t>
            </a:r>
            <a:r>
              <a:rPr lang="en-US" sz="1800" dirty="0" err="1"/>
              <a:t>Nenghai</a:t>
            </a:r>
            <a:r>
              <a:rPr lang="en-US" sz="1800" dirty="0"/>
              <a:t> Yu† and Chin-Yew Lin‡. FoCUS: Learning to Crawl Web </a:t>
            </a:r>
            <a:r>
              <a:rPr lang="en-US" sz="1800" dirty="0" smtClean="0"/>
              <a:t>Forums IEEE </a:t>
            </a:r>
            <a:r>
              <a:rPr lang="en-US" sz="1800" dirty="0"/>
              <a:t>transactions on knowledge and data engineering </a:t>
            </a:r>
            <a:r>
              <a:rPr lang="en-US" sz="1800" dirty="0" smtClean="0"/>
              <a:t>    </a:t>
            </a:r>
            <a:r>
              <a:rPr lang="en-US" sz="1800" dirty="0" err="1" smtClean="0"/>
              <a:t>Vol</a:t>
            </a:r>
            <a:r>
              <a:rPr lang="en-US" sz="1800" dirty="0"/>
              <a:t>: 25 no:6 Year 2013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[2] </a:t>
            </a:r>
            <a:r>
              <a:rPr lang="en-US" sz="1800" dirty="0" err="1"/>
              <a:t>Rui</a:t>
            </a:r>
            <a:r>
              <a:rPr lang="en-US" sz="1800" dirty="0"/>
              <a:t> </a:t>
            </a:r>
            <a:r>
              <a:rPr lang="en-US" sz="1800" dirty="0" err="1"/>
              <a:t>Cai</a:t>
            </a:r>
            <a:r>
              <a:rPr lang="en-US" sz="1800" dirty="0"/>
              <a:t>, </a:t>
            </a:r>
            <a:r>
              <a:rPr lang="en-US" sz="1800" dirty="0" err="1"/>
              <a:t>Jliang</a:t>
            </a:r>
            <a:r>
              <a:rPr lang="en-US" sz="1800" dirty="0"/>
              <a:t>-Ming Yang, Wei Lai, </a:t>
            </a:r>
            <a:r>
              <a:rPr lang="en-US" sz="1800" dirty="0" err="1"/>
              <a:t>YidaWang</a:t>
            </a:r>
            <a:r>
              <a:rPr lang="en-US" sz="1800" dirty="0"/>
              <a:t> and Lei Zhang, “iRobot: An Intelligent Crawler for Web Forums,” in Proceeding of the 17th international conference on World Wide Web (WWW 2008)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[3] Z. Bar-</a:t>
            </a:r>
            <a:r>
              <a:rPr lang="en-US" sz="1800" dirty="0" err="1"/>
              <a:t>Yossef</a:t>
            </a:r>
            <a:r>
              <a:rPr lang="en-US" sz="1800" dirty="0"/>
              <a:t>, I. </a:t>
            </a:r>
            <a:r>
              <a:rPr lang="en-US" sz="1800" dirty="0" err="1"/>
              <a:t>Keidar</a:t>
            </a:r>
            <a:r>
              <a:rPr lang="en-US" sz="1800" dirty="0"/>
              <a:t>, and U. </a:t>
            </a:r>
            <a:r>
              <a:rPr lang="en-US" sz="1800" dirty="0" err="1"/>
              <a:t>Schonfeld</a:t>
            </a:r>
            <a:r>
              <a:rPr lang="en-US" sz="1800" dirty="0"/>
              <a:t>. Do not crawl in the DUST: different URLs with similar text. In Proc. of 16th WWW, pages 111-120, 2007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[4] </a:t>
            </a:r>
            <a:r>
              <a:rPr lang="en-US" sz="1800" dirty="0"/>
              <a:t>Internet Forum Software.</a:t>
            </a:r>
          </a:p>
          <a:p>
            <a:pPr marL="400050" lvl="1" indent="0">
              <a:buNone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://en.wikipedia.org/wiki/category:internet_forum</a:t>
            </a:r>
            <a:r>
              <a:rPr lang="en-US" sz="1600" dirty="0" smtClean="0">
                <a:hlinkClick r:id="rId2"/>
              </a:rPr>
              <a:t>_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[4] M. L. A. Vidal, A. S. Silva, E. S. </a:t>
            </a:r>
            <a:r>
              <a:rPr lang="en-US" sz="1800" dirty="0" err="1"/>
              <a:t>Moura</a:t>
            </a:r>
            <a:r>
              <a:rPr lang="en-US" sz="1800" dirty="0"/>
              <a:t>, and J. M. B. </a:t>
            </a:r>
            <a:r>
              <a:rPr lang="en-US" sz="1800" dirty="0" err="1"/>
              <a:t>Cavalcanti</a:t>
            </a:r>
            <a:r>
              <a:rPr lang="en-US" sz="1800" dirty="0"/>
              <a:t>. Structure-driven crawler generation by example. In Proc. 29th SIGIR, pages 292−299, Seattle, USA, Aug. 2006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7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76200"/>
            <a:ext cx="8382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02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Research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simple Indexer and search application created on large set of predefined web documents in ISR course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research paper FoCUS: Learning to Crawl Web Forums. </a:t>
            </a:r>
            <a:r>
              <a:rPr lang="en-US" dirty="0" err="1" smtClean="0"/>
              <a:t>Jingtian</a:t>
            </a:r>
            <a:r>
              <a:rPr lang="en-US" dirty="0" smtClean="0"/>
              <a:t> Jiang, </a:t>
            </a:r>
            <a:r>
              <a:rPr lang="en-US" dirty="0" err="1" smtClean="0"/>
              <a:t>Nenghai</a:t>
            </a:r>
            <a:r>
              <a:rPr lang="en-US" dirty="0" smtClean="0"/>
              <a:t> Yu† and Chin-Yew Lin‡.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7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 an application which can crawl a web forum and also provide the source page of a URL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Identify the crawling problem as URL type recognition problem.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Application should Optimize and enhance the process used by FoCUS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2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observed that crawling problem can be changed to URL type recognition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Added the below features ignored by Generic crawlers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uplicate links &amp; uninformative pages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age-flipping links and their relationship</a:t>
            </a:r>
          </a:p>
          <a:p>
            <a:pPr lvl="1"/>
            <a:r>
              <a:rPr lang="en-US" dirty="0" smtClean="0"/>
              <a:t>Entry URL discovery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Crawling process is divided into 2 step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Learning phase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Crawling phase</a:t>
            </a:r>
          </a:p>
        </p:txBody>
      </p:sp>
    </p:spTree>
    <p:extLst>
      <p:ext uri="{BB962C8B-B14F-4D97-AF65-F5344CB8AC3E}">
        <p14:creationId xmlns:p14="http://schemas.microsoft.com/office/powerpoint/2010/main" val="16915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HTML DOM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Terminology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Link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Observations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Index/Thread URL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Page Flipping URL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Entry URL discovery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6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HTML DOM is a standard </a:t>
            </a:r>
            <a:r>
              <a:rPr lang="en-US" b="1" dirty="0"/>
              <a:t>object</a:t>
            </a:r>
            <a:r>
              <a:rPr lang="en-US" dirty="0"/>
              <a:t> model and </a:t>
            </a:r>
            <a:r>
              <a:rPr lang="en-US" b="1" dirty="0"/>
              <a:t>programming interface</a:t>
            </a:r>
            <a:r>
              <a:rPr lang="en-US" dirty="0"/>
              <a:t> for </a:t>
            </a:r>
            <a:r>
              <a:rPr lang="en-US" dirty="0" smtClean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895600"/>
            <a:ext cx="602510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73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722</Words>
  <Application>Microsoft Office PowerPoint</Application>
  <PresentationFormat>On-screen Show (4:3)</PresentationFormat>
  <Paragraphs>166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Web Forum Crawler</vt:lpstr>
      <vt:lpstr>Agenda</vt:lpstr>
      <vt:lpstr>Introduction</vt:lpstr>
      <vt:lpstr>PowerPoint Presentation</vt:lpstr>
      <vt:lpstr>Research Motivation</vt:lpstr>
      <vt:lpstr>Objective</vt:lpstr>
      <vt:lpstr>FoCUS</vt:lpstr>
      <vt:lpstr>Theoretical Concepts</vt:lpstr>
      <vt:lpstr>HTML DOM</vt:lpstr>
      <vt:lpstr>Terminology</vt:lpstr>
      <vt:lpstr>PowerPoint Presentation</vt:lpstr>
      <vt:lpstr>PowerPoint Presentation</vt:lpstr>
      <vt:lpstr>PowerPoint Presentation</vt:lpstr>
      <vt:lpstr>Link Structure</vt:lpstr>
      <vt:lpstr>Observations</vt:lpstr>
      <vt:lpstr>Index/Thread URL detection</vt:lpstr>
      <vt:lpstr>Page Flipping URL detection</vt:lpstr>
      <vt:lpstr>Entry URL discovery</vt:lpstr>
      <vt:lpstr>Implementation</vt:lpstr>
      <vt:lpstr>Development Environment</vt:lpstr>
      <vt:lpstr>Block Diagram</vt:lpstr>
      <vt:lpstr>Crawler Process </vt:lpstr>
      <vt:lpstr>Classifiers &amp; Forum Platforms</vt:lpstr>
      <vt:lpstr>Screenshots (Login Page)</vt:lpstr>
      <vt:lpstr>Screenshots (CrawlingPage)</vt:lpstr>
      <vt:lpstr>Screenshots (URL Info Page)</vt:lpstr>
      <vt:lpstr>Screenshots (Classifiers Page)</vt:lpstr>
      <vt:lpstr>Challenges</vt:lpstr>
      <vt:lpstr>Limitations</vt:lpstr>
      <vt:lpstr>Conclusion</vt:lpstr>
      <vt:lpstr>Future Work</vt:lpstr>
      <vt:lpstr>References</vt:lpstr>
    </vt:vector>
  </TitlesOfParts>
  <Company>West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Forum Crawler</dc:title>
  <dc:creator>Kanthi, Mohan reddy</dc:creator>
  <cp:lastModifiedBy>Kanthi, Mohan reddy</cp:lastModifiedBy>
  <cp:revision>53</cp:revision>
  <dcterms:created xsi:type="dcterms:W3CDTF">2015-04-11T14:39:42Z</dcterms:created>
  <dcterms:modified xsi:type="dcterms:W3CDTF">2015-06-10T01:55:12Z</dcterms:modified>
</cp:coreProperties>
</file>