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Timing</a:t>
            </a:r>
            <a:r>
              <a:rPr lang="hu-HU" baseline="0" dirty="0"/>
              <a:t> </a:t>
            </a:r>
            <a:r>
              <a:rPr lang="hu-HU" baseline="0" dirty="0" err="1"/>
              <a:t>measurement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Ising</a:t>
            </a:r>
            <a:r>
              <a:rPr lang="hu-HU" baseline="0" dirty="0"/>
              <a:t> </a:t>
            </a:r>
            <a:r>
              <a:rPr lang="hu-HU" baseline="0" dirty="0" err="1"/>
              <a:t>model</a:t>
            </a:r>
            <a:r>
              <a:rPr lang="hu-HU" baseline="0" dirty="0"/>
              <a:t> </a:t>
            </a:r>
            <a:r>
              <a:rPr lang="hu-HU" baseline="0" dirty="0" err="1"/>
              <a:t>simulation</a:t>
            </a:r>
            <a:endParaRPr lang="hu-HU" dirty="0"/>
          </a:p>
        </c:rich>
      </c:tx>
      <c:layout>
        <c:manualLayout>
          <c:xMode val="edge"/>
          <c:yMode val="edge"/>
          <c:x val="9.3916666666666662E-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KZ"/>
        </a:p>
      </c:txPr>
    </c:title>
    <c:autoTitleDeleted val="0"/>
    <c:plotArea>
      <c:layout>
        <c:manualLayout>
          <c:layoutTarget val="inner"/>
          <c:xMode val="edge"/>
          <c:yMode val="edge"/>
          <c:x val="0.17465026298698588"/>
          <c:y val="0.2472482844938568"/>
          <c:w val="0.71926640419947507"/>
          <c:h val="0.48369604841061536"/>
        </c:manualLayout>
      </c:layout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power"/>
            <c:dispRSqr val="0"/>
            <c:dispEq val="1"/>
            <c:trendlineLbl>
              <c:layout>
                <c:manualLayout>
                  <c:x val="-0.17589041544713616"/>
                  <c:y val="4.054789331528077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</a:t>
                    </a:r>
                    <a:r>
                      <a:rPr lang="en-US" sz="1200" baseline="0" dirty="0"/>
                      <a:t>1.0846x</a:t>
                    </a:r>
                    <a:r>
                      <a:rPr lang="en-US" sz="1200" baseline="30000" dirty="0"/>
                      <a:t>2.9865</a:t>
                    </a:r>
                    <a:endParaRPr lang="en-US" sz="12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KZ"/>
                </a:p>
              </c:txPr>
            </c:trendlineLbl>
          </c:trendline>
          <c:xVal>
            <c:numRef>
              <c:f>'[Measurement runing of time using Ising model.xlsx]Sheet1'!$A$2:$A$9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</c:numCache>
            </c:numRef>
          </c:xVal>
          <c:yVal>
            <c:numRef>
              <c:f>'[Measurement runing of time using Ising model.xlsx]Sheet1'!$B$2:$B$9</c:f>
              <c:numCache>
                <c:formatCode>General</c:formatCode>
                <c:ptCount val="8"/>
                <c:pt idx="0">
                  <c:v>128890</c:v>
                </c:pt>
                <c:pt idx="1">
                  <c:v>1021627</c:v>
                </c:pt>
                <c:pt idx="2">
                  <c:v>3404536</c:v>
                </c:pt>
                <c:pt idx="3">
                  <c:v>8063868</c:v>
                </c:pt>
                <c:pt idx="4">
                  <c:v>15703642</c:v>
                </c:pt>
                <c:pt idx="5">
                  <c:v>27060507</c:v>
                </c:pt>
                <c:pt idx="6">
                  <c:v>42962071</c:v>
                </c:pt>
                <c:pt idx="7">
                  <c:v>64448551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31-4E85-BAB5-F260ED93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897311"/>
        <c:axId val="227901055"/>
      </c:scatterChart>
      <c:valAx>
        <c:axId val="227897311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b="1"/>
                  <a:t>L</a:t>
                </a:r>
              </a:p>
            </c:rich>
          </c:tx>
          <c:layout>
            <c:manualLayout>
              <c:xMode val="edge"/>
              <c:yMode val="edge"/>
              <c:x val="0.88822790901137361"/>
              <c:y val="0.89821741032370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K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227901055"/>
        <c:crosses val="autoZero"/>
        <c:crossBetween val="midCat"/>
      </c:valAx>
      <c:valAx>
        <c:axId val="227901055"/>
        <c:scaling>
          <c:logBase val="10"/>
          <c:orientation val="minMax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/>
                  <a:t>t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265640492855059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K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2278973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0.35595</cdr:x>
      <cdr:y>0.27578</cdr:y>
    </cdr:from>
    <cdr:to>
      <cdr:x>0.58442</cdr:x>
      <cdr:y>0.40365</cdr:y>
    </cdr:to>
    <cdr:sp macro="" textlink="">
      <cdr:nvSpPr>
        <cdr:cNvPr id="5" name="Oval 4"/>
        <cdr:cNvSpPr/>
      </cdr:nvSpPr>
      <cdr:spPr>
        <a:xfrm xmlns:a="http://schemas.openxmlformats.org/drawingml/2006/main">
          <a:off x="2259724" y="1156137"/>
          <a:ext cx="1450428" cy="53602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/>
        </a:p>
      </cdr:txBody>
    </cdr:sp>
  </cdr:relSizeAnchor>
  <cdr:relSizeAnchor xmlns:cdr="http://schemas.openxmlformats.org/drawingml/2006/chartDrawing">
    <cdr:from>
      <cdr:x>0.83773</cdr:x>
      <cdr:y>0.54655</cdr:y>
    </cdr:from>
    <cdr:to>
      <cdr:x>0.95362</cdr:x>
      <cdr:y>0.74461</cdr:y>
    </cdr:to>
    <cdr:sp macro="" textlink="">
      <cdr:nvSpPr>
        <cdr:cNvPr id="2" name="Down Arrow 1"/>
        <cdr:cNvSpPr/>
      </cdr:nvSpPr>
      <cdr:spPr>
        <a:xfrm xmlns:a="http://schemas.openxmlformats.org/drawingml/2006/main">
          <a:off x="5318234" y="2291254"/>
          <a:ext cx="735725" cy="830317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/>
        </a:p>
      </cdr:txBody>
    </cdr:sp>
  </cdr:relSizeAnchor>
  <cdr:relSizeAnchor xmlns:cdr="http://schemas.openxmlformats.org/drawingml/2006/chartDrawing">
    <cdr:from>
      <cdr:x>0.18211</cdr:x>
      <cdr:y>0.32342</cdr:y>
    </cdr:from>
    <cdr:to>
      <cdr:x>0.31953</cdr:x>
      <cdr:y>0.47635</cdr:y>
    </cdr:to>
    <cdr:sp macro="" textlink="">
      <cdr:nvSpPr>
        <cdr:cNvPr id="4" name="Right Arrow 3"/>
        <cdr:cNvSpPr/>
      </cdr:nvSpPr>
      <cdr:spPr>
        <a:xfrm xmlns:a="http://schemas.openxmlformats.org/drawingml/2006/main" rot="10800000">
          <a:off x="1156136" y="1355832"/>
          <a:ext cx="872359" cy="641131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hu-HU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14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84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313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16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71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879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40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1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5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73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7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56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0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28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53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E2AA-205B-454C-9FFC-29D14EC16A13}" type="datetimeFigureOut">
              <a:rPr lang="hu-HU" smtClean="0"/>
              <a:t>2023. 10. 01.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6A00F5-3CC9-41B9-87ED-8EC7557241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692" y="87291"/>
            <a:ext cx="6858000" cy="3341709"/>
          </a:xfrm>
        </p:spPr>
        <p:txBody>
          <a:bodyPr/>
          <a:lstStyle/>
          <a:p>
            <a:pPr algn="ctr"/>
            <a:r>
              <a:rPr lang="hu-HU" dirty="0"/>
              <a:t>The </a:t>
            </a:r>
            <a:r>
              <a:rPr lang="hu-HU" dirty="0" err="1"/>
              <a:t>study</a:t>
            </a:r>
            <a:r>
              <a:rPr lang="hu-HU" dirty="0"/>
              <a:t> of an  </a:t>
            </a:r>
            <a:r>
              <a:rPr lang="hu-HU" dirty="0" err="1"/>
              <a:t>Ising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25" y="5009171"/>
            <a:ext cx="6858000" cy="1241822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/>
              <a:t>Nurmukhamed</a:t>
            </a:r>
            <a:r>
              <a:rPr lang="en-US" dirty="0"/>
              <a:t> </a:t>
            </a:r>
            <a:r>
              <a:rPr lang="en-US" dirty="0" err="1"/>
              <a:t>Orazbek</a:t>
            </a:r>
            <a:endParaRPr lang="hu-HU" dirty="0"/>
          </a:p>
          <a:p>
            <a:pPr algn="l"/>
            <a:r>
              <a:rPr lang="hu-HU" dirty="0"/>
              <a:t>University of Debrecen</a:t>
            </a:r>
          </a:p>
          <a:p>
            <a:pPr algn="l"/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tech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softwares</a:t>
            </a:r>
            <a:r>
              <a:rPr lang="hu-HU" dirty="0"/>
              <a:t> of </a:t>
            </a:r>
            <a:r>
              <a:rPr lang="hu-HU" dirty="0" err="1"/>
              <a:t>today</a:t>
            </a:r>
            <a:r>
              <a:rPr lang="hu-HU" dirty="0"/>
              <a:t>, Debrecen, 2031</a:t>
            </a:r>
          </a:p>
        </p:txBody>
      </p:sp>
    </p:spTree>
    <p:extLst>
      <p:ext uri="{BB962C8B-B14F-4D97-AF65-F5344CB8AC3E}">
        <p14:creationId xmlns:p14="http://schemas.microsoft.com/office/powerpoint/2010/main" val="388006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14703"/>
          </a:xfrm>
        </p:spPr>
        <p:txBody>
          <a:bodyPr/>
          <a:lstStyle/>
          <a:p>
            <a:r>
              <a:rPr lang="hu-HU" dirty="0" err="1"/>
              <a:t>Description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Ising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6" y="1481960"/>
            <a:ext cx="8177048" cy="5097516"/>
          </a:xfrm>
        </p:spPr>
        <p:txBody>
          <a:bodyPr>
            <a:normAutofit/>
          </a:bodyPr>
          <a:lstStyle/>
          <a:p>
            <a:r>
              <a:rPr lang="hu-HU" sz="2800" dirty="0"/>
              <a:t>The </a:t>
            </a:r>
            <a:r>
              <a:rPr lang="hu-HU" sz="2800" dirty="0" err="1"/>
              <a:t>Ising</a:t>
            </a:r>
            <a:r>
              <a:rPr lang="hu-HU" sz="2800" dirty="0"/>
              <a:t> </a:t>
            </a:r>
            <a:r>
              <a:rPr lang="hu-HU" sz="2800" dirty="0" err="1"/>
              <a:t>model</a:t>
            </a:r>
            <a:r>
              <a:rPr lang="hu-HU" sz="2800" dirty="0"/>
              <a:t> </a:t>
            </a:r>
            <a:r>
              <a:rPr lang="hu-HU" sz="2800" dirty="0" err="1"/>
              <a:t>lets</a:t>
            </a:r>
            <a:r>
              <a:rPr lang="hu-HU" sz="2800" dirty="0"/>
              <a:t> </a:t>
            </a:r>
            <a:r>
              <a:rPr lang="hu-HU" sz="2800" dirty="0" err="1"/>
              <a:t>us</a:t>
            </a:r>
            <a:r>
              <a:rPr lang="hu-HU" sz="2800" dirty="0"/>
              <a:t> </a:t>
            </a:r>
            <a:r>
              <a:rPr lang="hu-HU" sz="2800" dirty="0" err="1"/>
              <a:t>study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magnetic</a:t>
            </a:r>
            <a:r>
              <a:rPr lang="hu-HU" sz="2800" dirty="0"/>
              <a:t> </a:t>
            </a:r>
            <a:r>
              <a:rPr lang="hu-HU" sz="2800" dirty="0" err="1"/>
              <a:t>properties</a:t>
            </a:r>
            <a:r>
              <a:rPr lang="hu-HU" sz="2800" dirty="0"/>
              <a:t> of </a:t>
            </a:r>
            <a:r>
              <a:rPr lang="hu-HU" sz="2800" dirty="0" err="1"/>
              <a:t>physical</a:t>
            </a:r>
            <a:r>
              <a:rPr lang="hu-HU" sz="2800" dirty="0"/>
              <a:t> </a:t>
            </a:r>
            <a:r>
              <a:rPr lang="hu-HU" sz="2800" dirty="0" err="1"/>
              <a:t>bulk</a:t>
            </a:r>
            <a:r>
              <a:rPr lang="hu-HU" sz="2800" dirty="0"/>
              <a:t> </a:t>
            </a:r>
            <a:r>
              <a:rPr lang="hu-HU" sz="2800" dirty="0" err="1"/>
              <a:t>materials</a:t>
            </a:r>
            <a:r>
              <a:rPr lang="hu-HU" sz="2800" dirty="0"/>
              <a:t>.</a:t>
            </a:r>
          </a:p>
          <a:p>
            <a:r>
              <a:rPr lang="hu-HU" sz="2800" dirty="0"/>
              <a:t>The </a:t>
            </a:r>
            <a:r>
              <a:rPr lang="hu-HU" sz="2800" dirty="0" err="1"/>
              <a:t>space</a:t>
            </a:r>
            <a:r>
              <a:rPr lang="hu-HU" sz="2800" dirty="0"/>
              <a:t> is </a:t>
            </a:r>
            <a:r>
              <a:rPr lang="hu-HU" sz="2800" dirty="0" err="1"/>
              <a:t>discretized</a:t>
            </a:r>
            <a:r>
              <a:rPr lang="hu-HU" sz="2800" dirty="0"/>
              <a:t> </a:t>
            </a:r>
            <a:r>
              <a:rPr lang="hu-HU" sz="2800" dirty="0" err="1"/>
              <a:t>into</a:t>
            </a:r>
            <a:r>
              <a:rPr lang="hu-HU" sz="2800" dirty="0"/>
              <a:t> a </a:t>
            </a:r>
            <a:r>
              <a:rPr lang="hu-HU" sz="2800" dirty="0" err="1"/>
              <a:t>lattice</a:t>
            </a:r>
            <a:r>
              <a:rPr lang="hu-HU" sz="2800" dirty="0"/>
              <a:t> of </a:t>
            </a:r>
            <a:r>
              <a:rPr lang="hu-HU" sz="2800" dirty="0" err="1"/>
              <a:t>cells</a:t>
            </a:r>
            <a:r>
              <a:rPr lang="hu-HU" sz="2800" dirty="0"/>
              <a:t>.</a:t>
            </a:r>
          </a:p>
          <a:p>
            <a:r>
              <a:rPr lang="hu-HU" sz="2800" dirty="0" err="1"/>
              <a:t>Each</a:t>
            </a:r>
            <a:r>
              <a:rPr lang="hu-HU" sz="2800" dirty="0"/>
              <a:t> </a:t>
            </a:r>
            <a:r>
              <a:rPr lang="hu-HU" sz="2800" dirty="0" err="1"/>
              <a:t>cell</a:t>
            </a:r>
            <a:r>
              <a:rPr lang="hu-HU" sz="2800" dirty="0"/>
              <a:t> has </a:t>
            </a:r>
            <a:r>
              <a:rPr lang="hu-HU" sz="2800" dirty="0" err="1"/>
              <a:t>its</a:t>
            </a:r>
            <a:r>
              <a:rPr lang="hu-HU" sz="2800" dirty="0"/>
              <a:t> </a:t>
            </a:r>
            <a:r>
              <a:rPr lang="hu-HU" sz="2800" dirty="0" err="1"/>
              <a:t>own</a:t>
            </a:r>
            <a:r>
              <a:rPr lang="hu-HU" sz="2800" dirty="0"/>
              <a:t> </a:t>
            </a:r>
            <a:r>
              <a:rPr lang="hu-HU" sz="2800" dirty="0" err="1"/>
              <a:t>magnetic</a:t>
            </a:r>
            <a:r>
              <a:rPr lang="hu-HU" sz="2800" dirty="0"/>
              <a:t> </a:t>
            </a:r>
            <a:r>
              <a:rPr lang="hu-HU" sz="2800" dirty="0" err="1"/>
              <a:t>property</a:t>
            </a:r>
            <a:r>
              <a:rPr lang="hu-HU" sz="2800" dirty="0"/>
              <a:t>.</a:t>
            </a:r>
          </a:p>
          <a:p>
            <a:r>
              <a:rPr lang="hu-HU" sz="2800" dirty="0" err="1"/>
              <a:t>There</a:t>
            </a:r>
            <a:r>
              <a:rPr lang="hu-HU" sz="2800" dirty="0"/>
              <a:t> </a:t>
            </a:r>
            <a:r>
              <a:rPr lang="hu-HU" sz="2800" dirty="0" err="1"/>
              <a:t>are</a:t>
            </a:r>
            <a:r>
              <a:rPr lang="hu-HU" sz="2800" dirty="0"/>
              <a:t> </a:t>
            </a:r>
            <a:r>
              <a:rPr lang="hu-HU" sz="2800" dirty="0" err="1"/>
              <a:t>only</a:t>
            </a:r>
            <a:r>
              <a:rPr lang="hu-HU" sz="2800" dirty="0"/>
              <a:t> </a:t>
            </a:r>
            <a:r>
              <a:rPr lang="hu-HU" sz="2800" dirty="0" err="1"/>
              <a:t>short</a:t>
            </a:r>
            <a:r>
              <a:rPr lang="hu-HU" sz="2800" dirty="0"/>
              <a:t> </a:t>
            </a:r>
            <a:r>
              <a:rPr lang="hu-HU" sz="2800" dirty="0" err="1"/>
              <a:t>range</a:t>
            </a:r>
            <a:r>
              <a:rPr lang="hu-HU" sz="2800" dirty="0"/>
              <a:t> </a:t>
            </a:r>
            <a:r>
              <a:rPr lang="hu-HU" sz="2800" dirty="0" err="1"/>
              <a:t>interactions</a:t>
            </a:r>
            <a:r>
              <a:rPr lang="hu-HU" sz="2800" dirty="0"/>
              <a:t> </a:t>
            </a:r>
            <a:r>
              <a:rPr lang="hu-HU" sz="2800" dirty="0" err="1"/>
              <a:t>inside</a:t>
            </a:r>
            <a:r>
              <a:rPr lang="hu-HU" sz="2800" dirty="0"/>
              <a:t> </a:t>
            </a:r>
            <a:r>
              <a:rPr lang="hu-HU" sz="2800" dirty="0" err="1"/>
              <a:t>this</a:t>
            </a:r>
            <a:r>
              <a:rPr lang="hu-HU" sz="2800" dirty="0"/>
              <a:t> </a:t>
            </a:r>
            <a:r>
              <a:rPr lang="hu-HU" sz="2800" dirty="0" err="1"/>
              <a:t>model</a:t>
            </a:r>
            <a:r>
              <a:rPr lang="hu-HU" sz="2800" dirty="0"/>
              <a:t>.</a:t>
            </a:r>
          </a:p>
          <a:p>
            <a:r>
              <a:rPr lang="hu-HU" sz="2800" dirty="0"/>
              <a:t>The </a:t>
            </a:r>
            <a:r>
              <a:rPr lang="hu-HU" sz="2800" dirty="0" err="1"/>
              <a:t>state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cells</a:t>
            </a:r>
            <a:r>
              <a:rPr lang="hu-HU" sz="2800" dirty="0"/>
              <a:t> </a:t>
            </a:r>
            <a:r>
              <a:rPr lang="hu-HU" sz="2800" dirty="0" err="1"/>
              <a:t>only</a:t>
            </a:r>
            <a:r>
              <a:rPr lang="hu-HU" sz="2800" dirty="0"/>
              <a:t> </a:t>
            </a:r>
            <a:r>
              <a:rPr lang="hu-HU" sz="2800" dirty="0" err="1"/>
              <a:t>depend</a:t>
            </a:r>
            <a:r>
              <a:rPr lang="hu-HU" sz="2800" dirty="0"/>
              <a:t> </a:t>
            </a:r>
            <a:r>
              <a:rPr lang="hu-HU" sz="2800" dirty="0" err="1"/>
              <a:t>on</a:t>
            </a:r>
            <a:r>
              <a:rPr lang="hu-HU" sz="2800" dirty="0"/>
              <a:t> </a:t>
            </a:r>
            <a:r>
              <a:rPr lang="hu-HU" sz="2800" dirty="0" err="1"/>
              <a:t>their</a:t>
            </a:r>
            <a:r>
              <a:rPr lang="hu-HU" sz="2800" dirty="0"/>
              <a:t> </a:t>
            </a:r>
            <a:r>
              <a:rPr lang="hu-HU" sz="2800" dirty="0" err="1"/>
              <a:t>nearest</a:t>
            </a:r>
            <a:r>
              <a:rPr lang="hu-HU" sz="2800" dirty="0"/>
              <a:t> </a:t>
            </a:r>
            <a:r>
              <a:rPr lang="hu-HU" sz="2800" dirty="0" err="1"/>
              <a:t>neighbouring</a:t>
            </a:r>
            <a:r>
              <a:rPr lang="hu-HU" sz="2800" dirty="0"/>
              <a:t> </a:t>
            </a:r>
            <a:r>
              <a:rPr lang="hu-HU" sz="2800" dirty="0" err="1"/>
              <a:t>cells</a:t>
            </a:r>
            <a:r>
              <a:rPr lang="hu-HU" sz="2800" dirty="0"/>
              <a:t>.</a:t>
            </a:r>
          </a:p>
          <a:p>
            <a:r>
              <a:rPr lang="hu-HU" sz="2800" dirty="0"/>
              <a:t>We </a:t>
            </a:r>
            <a:r>
              <a:rPr lang="hu-HU" sz="2800" dirty="0" err="1"/>
              <a:t>can</a:t>
            </a:r>
            <a:r>
              <a:rPr lang="hu-HU" sz="2800" dirty="0"/>
              <a:t> </a:t>
            </a:r>
            <a:r>
              <a:rPr lang="hu-HU" sz="2800" dirty="0" err="1"/>
              <a:t>study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thermal</a:t>
            </a:r>
            <a:r>
              <a:rPr lang="hu-HU" sz="2800" dirty="0"/>
              <a:t> </a:t>
            </a:r>
            <a:r>
              <a:rPr lang="hu-HU" sz="2800" dirty="0" err="1"/>
              <a:t>effects</a:t>
            </a:r>
            <a:r>
              <a:rPr lang="hu-HU" sz="2800" dirty="0"/>
              <a:t> </a:t>
            </a:r>
            <a:r>
              <a:rPr lang="hu-HU" sz="2800" dirty="0" err="1"/>
              <a:t>on</a:t>
            </a:r>
            <a:r>
              <a:rPr lang="hu-HU" sz="2800" dirty="0"/>
              <a:t> </a:t>
            </a:r>
            <a:r>
              <a:rPr lang="hu-HU" sz="2800" dirty="0" err="1"/>
              <a:t>phase</a:t>
            </a:r>
            <a:r>
              <a:rPr lang="hu-HU" sz="2800" dirty="0"/>
              <a:t> </a:t>
            </a:r>
            <a:r>
              <a:rPr lang="hu-HU" sz="2800" dirty="0" err="1"/>
              <a:t>transitions</a:t>
            </a:r>
            <a:r>
              <a:rPr lang="hu-HU" sz="2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599" y="1219201"/>
            <a:ext cx="7147035" cy="210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7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03" y="525518"/>
            <a:ext cx="7157545" cy="956442"/>
          </a:xfrm>
        </p:spPr>
        <p:txBody>
          <a:bodyPr>
            <a:normAutofit fontScale="90000"/>
          </a:bodyPr>
          <a:lstStyle/>
          <a:p>
            <a:r>
              <a:rPr lang="hu-HU" dirty="0"/>
              <a:t>The </a:t>
            </a:r>
            <a:r>
              <a:rPr lang="hu-HU" dirty="0" err="1"/>
              <a:t>Ising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simulation</a:t>
            </a:r>
            <a:r>
              <a:rPr lang="hu-HU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6" y="1481960"/>
            <a:ext cx="8177048" cy="50975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2800" dirty="0"/>
              <a:t>We </a:t>
            </a:r>
            <a:r>
              <a:rPr lang="hu-HU" sz="2800" dirty="0" err="1"/>
              <a:t>already</a:t>
            </a:r>
            <a:r>
              <a:rPr lang="hu-HU" sz="2800" dirty="0"/>
              <a:t> </a:t>
            </a:r>
            <a:r>
              <a:rPr lang="hu-HU" sz="2800" dirty="0" err="1"/>
              <a:t>have</a:t>
            </a:r>
            <a:r>
              <a:rPr lang="hu-HU" sz="2800" dirty="0"/>
              <a:t> a </a:t>
            </a:r>
            <a:r>
              <a:rPr lang="hu-HU" sz="2800" dirty="0" err="1"/>
              <a:t>ready</a:t>
            </a:r>
            <a:r>
              <a:rPr lang="hu-HU" sz="2800" dirty="0"/>
              <a:t>-made </a:t>
            </a:r>
            <a:r>
              <a:rPr lang="hu-HU" sz="2800" dirty="0" err="1"/>
              <a:t>simulation</a:t>
            </a:r>
            <a:r>
              <a:rPr lang="hu-HU" sz="2800" dirty="0"/>
              <a:t> program </a:t>
            </a:r>
            <a:r>
              <a:rPr lang="hu-HU" sz="2800" dirty="0" err="1"/>
              <a:t>that</a:t>
            </a:r>
            <a:r>
              <a:rPr lang="hu-HU" sz="2800" dirty="0"/>
              <a:t> we </a:t>
            </a:r>
            <a:r>
              <a:rPr lang="hu-HU" sz="2800" dirty="0" err="1"/>
              <a:t>can</a:t>
            </a:r>
            <a:r>
              <a:rPr lang="hu-HU" sz="2800" dirty="0"/>
              <a:t> </a:t>
            </a:r>
            <a:r>
              <a:rPr lang="hu-HU" sz="2800" dirty="0" err="1"/>
              <a:t>use</a:t>
            </a:r>
            <a:r>
              <a:rPr lang="hu-HU" sz="2800" dirty="0"/>
              <a:t>.</a:t>
            </a:r>
            <a:endParaRPr lang="hu-HU" sz="2600" dirty="0"/>
          </a:p>
          <a:p>
            <a:pPr marL="914400" lvl="1" indent="-514350">
              <a:buFont typeface="+mj-lt"/>
              <a:buAutoNum type="arabicPeriod"/>
            </a:pPr>
            <a:r>
              <a:rPr lang="hu-HU" sz="2600" dirty="0"/>
              <a:t>We </a:t>
            </a:r>
            <a:r>
              <a:rPr lang="hu-HU" sz="2600" dirty="0" err="1"/>
              <a:t>could</a:t>
            </a:r>
            <a:r>
              <a:rPr lang="hu-HU" sz="2600" dirty="0"/>
              <a:t> </a:t>
            </a:r>
            <a:r>
              <a:rPr lang="hu-HU" sz="2600" dirty="0" err="1"/>
              <a:t>manually</a:t>
            </a:r>
            <a:r>
              <a:rPr lang="hu-HU" sz="2600" dirty="0"/>
              <a:t> </a:t>
            </a:r>
            <a:r>
              <a:rPr lang="hu-HU" sz="2600" dirty="0" err="1"/>
              <a:t>set</a:t>
            </a:r>
            <a:r>
              <a:rPr lang="hu-HU" sz="2600" dirty="0"/>
              <a:t>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linear</a:t>
            </a:r>
            <a:r>
              <a:rPr lang="hu-HU" sz="2600" dirty="0"/>
              <a:t> </a:t>
            </a:r>
            <a:r>
              <a:rPr lang="hu-HU" sz="2600" dirty="0" err="1"/>
              <a:t>extention</a:t>
            </a:r>
            <a:r>
              <a:rPr lang="hu-HU" sz="2600" dirty="0"/>
              <a:t> L of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system</a:t>
            </a:r>
            <a:r>
              <a:rPr lang="hu-HU" sz="2600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hu-HU" sz="2600" dirty="0"/>
              <a:t>We </a:t>
            </a:r>
            <a:r>
              <a:rPr lang="hu-HU" sz="2600" dirty="0" err="1"/>
              <a:t>could</a:t>
            </a:r>
            <a:r>
              <a:rPr lang="hu-HU" sz="2600" dirty="0"/>
              <a:t> </a:t>
            </a:r>
            <a:r>
              <a:rPr lang="hu-HU" sz="2600" dirty="0" err="1"/>
              <a:t>measure</a:t>
            </a:r>
            <a:r>
              <a:rPr lang="hu-HU" sz="2600" dirty="0"/>
              <a:t>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runtime</a:t>
            </a:r>
            <a:r>
              <a:rPr lang="hu-HU" sz="2600" dirty="0"/>
              <a:t> of </a:t>
            </a:r>
            <a:r>
              <a:rPr lang="hu-HU" sz="2600" dirty="0" err="1"/>
              <a:t>the</a:t>
            </a:r>
            <a:r>
              <a:rPr lang="hu-HU" sz="2600" dirty="0"/>
              <a:t> </a:t>
            </a:r>
            <a:r>
              <a:rPr lang="hu-HU" sz="2600" dirty="0" err="1"/>
              <a:t>simulation</a:t>
            </a:r>
            <a:r>
              <a:rPr lang="hu-HU" sz="2600" dirty="0"/>
              <a:t> t.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/>
              <a:t>We </a:t>
            </a:r>
            <a:r>
              <a:rPr lang="hu-HU" sz="2800" dirty="0" err="1"/>
              <a:t>collected</a:t>
            </a:r>
            <a:r>
              <a:rPr lang="hu-HU" sz="2800" dirty="0"/>
              <a:t> L-t </a:t>
            </a:r>
            <a:r>
              <a:rPr lang="hu-HU" sz="2800" dirty="0" err="1"/>
              <a:t>data</a:t>
            </a:r>
            <a:r>
              <a:rPr lang="hu-HU" sz="2800" dirty="0"/>
              <a:t> </a:t>
            </a:r>
            <a:r>
              <a:rPr lang="hu-HU" sz="2800" dirty="0" err="1"/>
              <a:t>by</a:t>
            </a:r>
            <a:r>
              <a:rPr lang="hu-HU" sz="2800" dirty="0"/>
              <a:t> </a:t>
            </a:r>
            <a:r>
              <a:rPr lang="hu-HU" sz="2800" dirty="0" err="1"/>
              <a:t>running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program.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err="1"/>
              <a:t>When</a:t>
            </a:r>
            <a:r>
              <a:rPr lang="hu-HU" sz="2800" dirty="0"/>
              <a:t> we </a:t>
            </a:r>
            <a:r>
              <a:rPr lang="hu-HU" sz="2800" dirty="0" err="1"/>
              <a:t>plot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measured</a:t>
            </a:r>
            <a:r>
              <a:rPr lang="hu-HU" sz="2800" dirty="0"/>
              <a:t> </a:t>
            </a:r>
            <a:r>
              <a:rPr lang="hu-HU" sz="2800" dirty="0" err="1"/>
              <a:t>data</a:t>
            </a:r>
            <a:r>
              <a:rPr lang="hu-HU" sz="2800" dirty="0"/>
              <a:t>, it </a:t>
            </a:r>
            <a:r>
              <a:rPr lang="hu-HU" sz="2800" dirty="0" err="1"/>
              <a:t>should</a:t>
            </a:r>
            <a:r>
              <a:rPr lang="hu-HU" sz="2800" dirty="0"/>
              <a:t> be a </a:t>
            </a:r>
            <a:r>
              <a:rPr lang="hu-HU" sz="2800" dirty="0" err="1"/>
              <a:t>power</a:t>
            </a:r>
            <a:r>
              <a:rPr lang="hu-HU" sz="2800" dirty="0"/>
              <a:t> </a:t>
            </a:r>
            <a:r>
              <a:rPr lang="hu-HU" sz="2800" dirty="0" err="1"/>
              <a:t>function</a:t>
            </a:r>
            <a:r>
              <a:rPr lang="hu-HU" sz="2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599" y="1219201"/>
            <a:ext cx="7147035" cy="210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0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03" y="525518"/>
            <a:ext cx="7157545" cy="956442"/>
          </a:xfrm>
        </p:spPr>
        <p:txBody>
          <a:bodyPr>
            <a:normAutofit/>
          </a:bodyPr>
          <a:lstStyle/>
          <a:p>
            <a:r>
              <a:rPr lang="hu-HU" dirty="0"/>
              <a:t>The </a:t>
            </a:r>
            <a:r>
              <a:rPr lang="hu-HU" dirty="0" err="1"/>
              <a:t>measured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699211"/>
              </p:ext>
            </p:extLst>
          </p:nvPr>
        </p:nvGraphicFramePr>
        <p:xfrm>
          <a:off x="179388" y="1482725"/>
          <a:ext cx="81756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813">
                  <a:extLst>
                    <a:ext uri="{9D8B030D-6E8A-4147-A177-3AD203B41FA5}">
                      <a16:colId xmlns:a16="http://schemas.microsoft.com/office/drawing/2014/main" val="3506898671"/>
                    </a:ext>
                  </a:extLst>
                </a:gridCol>
                <a:gridCol w="4087813">
                  <a:extLst>
                    <a:ext uri="{9D8B030D-6E8A-4147-A177-3AD203B41FA5}">
                      <a16:colId xmlns:a16="http://schemas.microsoft.com/office/drawing/2014/main" val="291764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L(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</a:t>
                      </a:r>
                      <a:r>
                        <a:rPr lang="hu-HU" baseline="0" dirty="0"/>
                        <a:t> (</a:t>
                      </a:r>
                      <a:r>
                        <a:rPr lang="hu-HU" baseline="0" dirty="0" err="1"/>
                        <a:t>second</a:t>
                      </a:r>
                      <a:r>
                        <a:rPr lang="hu-HU" baseline="0" dirty="0"/>
                        <a:t>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6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128890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1021627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0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3404536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3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8063868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2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15703642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9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27060507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7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42962071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8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/>
                        <a:t>64448551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6198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09599" y="1219201"/>
            <a:ext cx="7147035" cy="210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0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14703"/>
          </a:xfrm>
        </p:spPr>
        <p:txBody>
          <a:bodyPr/>
          <a:lstStyle/>
          <a:p>
            <a:r>
              <a:rPr lang="hu-HU" dirty="0" err="1"/>
              <a:t>Presentation</a:t>
            </a:r>
            <a:r>
              <a:rPr lang="hu-HU" dirty="0"/>
              <a:t> of </a:t>
            </a:r>
            <a:r>
              <a:rPr lang="hu-HU" dirty="0" err="1"/>
              <a:t>results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9599" y="1219201"/>
            <a:ext cx="7147035" cy="210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422452"/>
              </p:ext>
            </p:extLst>
          </p:nvPr>
        </p:nvGraphicFramePr>
        <p:xfrm>
          <a:off x="609599" y="1933904"/>
          <a:ext cx="6348413" cy="419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98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14703"/>
          </a:xfrm>
        </p:spPr>
        <p:txBody>
          <a:bodyPr/>
          <a:lstStyle/>
          <a:p>
            <a:r>
              <a:rPr lang="hu-HU" dirty="0" err="1"/>
              <a:t>Interpretation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6" y="1481960"/>
            <a:ext cx="8177048" cy="5097516"/>
          </a:xfrm>
        </p:spPr>
        <p:txBody>
          <a:bodyPr>
            <a:normAutofit/>
          </a:bodyPr>
          <a:lstStyle/>
          <a:p>
            <a:r>
              <a:rPr lang="hu-HU" sz="2800" dirty="0"/>
              <a:t>The </a:t>
            </a:r>
            <a:r>
              <a:rPr lang="hu-HU" sz="2800" dirty="0" err="1"/>
              <a:t>measured</a:t>
            </a:r>
            <a:r>
              <a:rPr lang="hu-HU" sz="2800" dirty="0"/>
              <a:t> L-t </a:t>
            </a:r>
            <a:r>
              <a:rPr lang="hu-HU" sz="2800" dirty="0" err="1"/>
              <a:t>pairs</a:t>
            </a:r>
            <a:r>
              <a:rPr lang="hu-HU" sz="2800" dirty="0"/>
              <a:t> of </a:t>
            </a:r>
            <a:r>
              <a:rPr lang="hu-HU" sz="2800" dirty="0" err="1"/>
              <a:t>data</a:t>
            </a:r>
            <a:r>
              <a:rPr lang="hu-HU" sz="2800" dirty="0"/>
              <a:t> </a:t>
            </a:r>
            <a:r>
              <a:rPr lang="hu-HU" sz="2800" dirty="0" err="1"/>
              <a:t>as</a:t>
            </a:r>
            <a:r>
              <a:rPr lang="hu-HU" sz="2800" dirty="0"/>
              <a:t> a </a:t>
            </a:r>
            <a:r>
              <a:rPr lang="hu-HU" sz="2800" dirty="0" err="1"/>
              <a:t>function</a:t>
            </a:r>
            <a:r>
              <a:rPr lang="hu-HU" sz="2800" dirty="0"/>
              <a:t> </a:t>
            </a:r>
            <a:r>
              <a:rPr lang="hu-HU" sz="2800" dirty="0" err="1"/>
              <a:t>follows</a:t>
            </a:r>
            <a:r>
              <a:rPr lang="hu-HU" sz="2800" dirty="0"/>
              <a:t> a </a:t>
            </a:r>
            <a:r>
              <a:rPr lang="hu-HU" sz="2800" dirty="0" err="1"/>
              <a:t>power</a:t>
            </a:r>
            <a:r>
              <a:rPr lang="hu-HU" sz="2800" dirty="0"/>
              <a:t> </a:t>
            </a:r>
            <a:r>
              <a:rPr lang="hu-HU" sz="2800" dirty="0" err="1"/>
              <a:t>law</a:t>
            </a:r>
            <a:r>
              <a:rPr lang="hu-HU" sz="2800" dirty="0"/>
              <a:t> </a:t>
            </a:r>
            <a:r>
              <a:rPr lang="hu-HU" sz="2800" dirty="0" err="1"/>
              <a:t>functional</a:t>
            </a:r>
            <a:r>
              <a:rPr lang="hu-HU" sz="2800" dirty="0"/>
              <a:t> </a:t>
            </a:r>
            <a:r>
              <a:rPr lang="hu-HU" sz="2800" dirty="0" err="1"/>
              <a:t>form</a:t>
            </a:r>
            <a:r>
              <a:rPr lang="hu-HU" sz="2800" dirty="0"/>
              <a:t>.</a:t>
            </a:r>
          </a:p>
          <a:p>
            <a:r>
              <a:rPr lang="hu-HU" sz="2800" dirty="0" err="1"/>
              <a:t>On</a:t>
            </a:r>
            <a:r>
              <a:rPr lang="hu-HU" sz="2800" dirty="0"/>
              <a:t> a </a:t>
            </a:r>
            <a:r>
              <a:rPr lang="hu-HU" sz="2800" dirty="0" err="1"/>
              <a:t>double-logarithmic</a:t>
            </a:r>
            <a:r>
              <a:rPr lang="hu-HU" sz="2800" dirty="0"/>
              <a:t> </a:t>
            </a:r>
            <a:r>
              <a:rPr lang="hu-HU" sz="2800" dirty="0" err="1"/>
              <a:t>plot</a:t>
            </a:r>
            <a:r>
              <a:rPr lang="hu-HU" sz="2800" dirty="0"/>
              <a:t> </a:t>
            </a:r>
            <a:r>
              <a:rPr lang="hu-HU" sz="2800" dirty="0" err="1"/>
              <a:t>shape</a:t>
            </a:r>
            <a:r>
              <a:rPr lang="hu-HU" sz="2800" dirty="0"/>
              <a:t> of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function</a:t>
            </a:r>
            <a:r>
              <a:rPr lang="hu-HU" sz="2800" dirty="0"/>
              <a:t> </a:t>
            </a:r>
            <a:r>
              <a:rPr lang="hu-HU" sz="2800" dirty="0" err="1"/>
              <a:t>looks</a:t>
            </a:r>
            <a:r>
              <a:rPr lang="hu-HU" sz="2800" dirty="0"/>
              <a:t> </a:t>
            </a:r>
            <a:r>
              <a:rPr lang="hu-HU" sz="2800" dirty="0" err="1"/>
              <a:t>linear</a:t>
            </a:r>
            <a:r>
              <a:rPr lang="hu-HU" sz="2800" dirty="0"/>
              <a:t>.</a:t>
            </a:r>
          </a:p>
          <a:p>
            <a:r>
              <a:rPr lang="hu-HU" sz="2800" dirty="0" err="1"/>
              <a:t>From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trendline </a:t>
            </a:r>
            <a:r>
              <a:rPr lang="hu-HU" sz="2800" dirty="0" err="1"/>
              <a:t>equation</a:t>
            </a:r>
            <a:r>
              <a:rPr lang="hu-HU" sz="2800" dirty="0"/>
              <a:t> we got an </a:t>
            </a:r>
            <a:r>
              <a:rPr lang="hu-HU" sz="2800" dirty="0" err="1"/>
              <a:t>exponent</a:t>
            </a:r>
            <a:r>
              <a:rPr lang="hu-HU" sz="2800" dirty="0"/>
              <a:t> </a:t>
            </a:r>
            <a:r>
              <a:rPr lang="hu-HU" sz="2800" dirty="0" err="1"/>
              <a:t>close</a:t>
            </a:r>
            <a:r>
              <a:rPr lang="hu-HU" sz="2800" dirty="0"/>
              <a:t> </a:t>
            </a:r>
            <a:r>
              <a:rPr lang="hu-HU" sz="2800" dirty="0" err="1"/>
              <a:t>to</a:t>
            </a:r>
            <a:r>
              <a:rPr lang="hu-HU" sz="2800" dirty="0"/>
              <a:t> 3, </a:t>
            </a:r>
            <a:r>
              <a:rPr lang="hu-HU" sz="2800" dirty="0" err="1"/>
              <a:t>therefore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simulation</a:t>
            </a:r>
            <a:r>
              <a:rPr lang="hu-HU" sz="2800" dirty="0"/>
              <a:t> </a:t>
            </a:r>
            <a:r>
              <a:rPr lang="hu-HU" sz="2800" dirty="0" err="1"/>
              <a:t>was</a:t>
            </a:r>
            <a:r>
              <a:rPr lang="hu-HU" sz="2800" dirty="0"/>
              <a:t> </a:t>
            </a:r>
            <a:r>
              <a:rPr lang="hu-HU" sz="2800" dirty="0" err="1"/>
              <a:t>three</a:t>
            </a:r>
            <a:r>
              <a:rPr lang="hu-HU" sz="2800" dirty="0"/>
              <a:t> </a:t>
            </a:r>
            <a:r>
              <a:rPr lang="hu-HU" sz="2800" dirty="0" err="1"/>
              <a:t>dimensional</a:t>
            </a:r>
            <a:r>
              <a:rPr lang="hu-HU" sz="2800" dirty="0"/>
              <a:t>.</a:t>
            </a:r>
          </a:p>
          <a:p>
            <a:r>
              <a:rPr lang="hu-HU" sz="2800" dirty="0"/>
              <a:t>A smaller than 3 exponent indicates the helping of the cable electronics on the </a:t>
            </a:r>
            <a:r>
              <a:rPr lang="en-US" sz="2800" dirty="0"/>
              <a:t>CPU</a:t>
            </a:r>
            <a:r>
              <a:rPr lang="hu-HU" sz="2800" dirty="0"/>
              <a:t> chip.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599" y="1219201"/>
            <a:ext cx="7147035" cy="210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5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83779"/>
            <a:ext cx="6347713" cy="493987"/>
          </a:xfrm>
        </p:spPr>
        <p:txBody>
          <a:bodyPr>
            <a:normAutofit fontScale="90000"/>
          </a:bodyPr>
          <a:lstStyle/>
          <a:p>
            <a:r>
              <a:rPr lang="hu-HU" dirty="0"/>
              <a:t>Outlook: 2D </a:t>
            </a:r>
            <a:r>
              <a:rPr lang="hu-HU" dirty="0" err="1"/>
              <a:t>vs</a:t>
            </a:r>
            <a:r>
              <a:rPr lang="hu-HU" dirty="0"/>
              <a:t> 3D </a:t>
            </a:r>
            <a:r>
              <a:rPr lang="hu-HU" dirty="0" err="1"/>
              <a:t>models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141481"/>
            <a:ext cx="3090672" cy="576262"/>
          </a:xfrm>
        </p:spPr>
        <p:txBody>
          <a:bodyPr/>
          <a:lstStyle/>
          <a:p>
            <a:r>
              <a:rPr lang="hu-HU" dirty="0"/>
              <a:t>2D </a:t>
            </a:r>
            <a:r>
              <a:rPr lang="hu-HU" dirty="0" err="1"/>
              <a:t>Ising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81352"/>
            <a:ext cx="3090672" cy="4160011"/>
          </a:xfrm>
        </p:spPr>
        <p:txBody>
          <a:bodyPr/>
          <a:lstStyle/>
          <a:p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.</a:t>
            </a:r>
          </a:p>
          <a:p>
            <a:r>
              <a:rPr lang="hu-HU" dirty="0" err="1"/>
              <a:t>Runtime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program is less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more </a:t>
            </a:r>
            <a:r>
              <a:rPr lang="hu-HU" dirty="0" err="1"/>
              <a:t>complex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.</a:t>
            </a:r>
          </a:p>
          <a:p>
            <a:r>
              <a:rPr lang="hu-HU" dirty="0" err="1"/>
              <a:t>Complexity</a:t>
            </a:r>
            <a:r>
              <a:rPr lang="hu-HU" dirty="0"/>
              <a:t> is limited,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studying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a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subset</a:t>
            </a:r>
            <a:r>
              <a:rPr lang="hu-HU" dirty="0"/>
              <a:t> of </a:t>
            </a:r>
            <a:r>
              <a:rPr lang="hu-HU" dirty="0" err="1"/>
              <a:t>systems</a:t>
            </a:r>
            <a:r>
              <a:rPr lang="hu-HU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1141481"/>
            <a:ext cx="3090672" cy="576262"/>
          </a:xfrm>
        </p:spPr>
        <p:txBody>
          <a:bodyPr/>
          <a:lstStyle/>
          <a:p>
            <a:r>
              <a:rPr lang="hu-HU" dirty="0"/>
              <a:t>3D </a:t>
            </a:r>
            <a:r>
              <a:rPr lang="hu-HU" dirty="0" err="1"/>
              <a:t>Ising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1881352"/>
            <a:ext cx="3090672" cy="4160011"/>
          </a:xfrm>
        </p:spPr>
        <p:txBody>
          <a:bodyPr/>
          <a:lstStyle/>
          <a:p>
            <a:r>
              <a:rPr lang="hu-HU" dirty="0" err="1"/>
              <a:t>Harder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, we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.</a:t>
            </a:r>
          </a:p>
          <a:p>
            <a:r>
              <a:rPr lang="hu-HU" dirty="0" err="1"/>
              <a:t>Larger</a:t>
            </a:r>
            <a:r>
              <a:rPr lang="hu-HU" dirty="0"/>
              <a:t> </a:t>
            </a:r>
            <a:r>
              <a:rPr lang="hu-HU" dirty="0" err="1"/>
              <a:t>runtime</a:t>
            </a:r>
            <a:endParaRPr lang="hu-HU" dirty="0"/>
          </a:p>
          <a:p>
            <a:r>
              <a:rPr lang="hu-HU" dirty="0" err="1"/>
              <a:t>Complexity</a:t>
            </a:r>
            <a:r>
              <a:rPr lang="hu-HU" dirty="0"/>
              <a:t> is </a:t>
            </a:r>
            <a:r>
              <a:rPr lang="hu-HU" dirty="0" err="1"/>
              <a:t>higher</a:t>
            </a:r>
            <a:r>
              <a:rPr lang="hu-HU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599" y="1093076"/>
            <a:ext cx="7147035" cy="210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526" y="4855163"/>
            <a:ext cx="6858000" cy="1241822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Contacts: </a:t>
            </a:r>
            <a:r>
              <a:rPr lang="en-US" dirty="0"/>
              <a:t>nurmuhamed1357</a:t>
            </a:r>
            <a:r>
              <a:rPr lang="hu-HU" dirty="0"/>
              <a:t>@</a:t>
            </a:r>
            <a:r>
              <a:rPr lang="en-US" dirty="0" err="1"/>
              <a:t>gmail</a:t>
            </a:r>
            <a:r>
              <a:rPr lang="hu-HU" dirty="0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3814928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337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The study of an  Ising model simulation program</vt:lpstr>
      <vt:lpstr>Description of the Ising model</vt:lpstr>
      <vt:lpstr>The Ising model simulation program</vt:lpstr>
      <vt:lpstr>The measured data</vt:lpstr>
      <vt:lpstr>Presentation of results</vt:lpstr>
      <vt:lpstr>Interpretation of the results</vt:lpstr>
      <vt:lpstr>Outlook: 2D vs 3D models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study of ising model simulation program</dc:title>
  <dc:creator>physics</dc:creator>
  <cp:lastModifiedBy>Оразбек Нұрмұхамед Ерболатұлы</cp:lastModifiedBy>
  <cp:revision>13</cp:revision>
  <dcterms:created xsi:type="dcterms:W3CDTF">2023-09-29T12:16:39Z</dcterms:created>
  <dcterms:modified xsi:type="dcterms:W3CDTF">2023-10-01T07:41:31Z</dcterms:modified>
</cp:coreProperties>
</file>