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8C9-1606-45E9-9E1B-AEF5E112231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8128-ED9A-4EB9-985B-CF00B64D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6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8C9-1606-45E9-9E1B-AEF5E112231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8128-ED9A-4EB9-985B-CF00B64D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8C9-1606-45E9-9E1B-AEF5E112231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8128-ED9A-4EB9-985B-CF00B64D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7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8C9-1606-45E9-9E1B-AEF5E112231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8128-ED9A-4EB9-985B-CF00B64D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8C9-1606-45E9-9E1B-AEF5E112231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8128-ED9A-4EB9-985B-CF00B64D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9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8C9-1606-45E9-9E1B-AEF5E112231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8128-ED9A-4EB9-985B-CF00B64D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9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8C9-1606-45E9-9E1B-AEF5E112231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8128-ED9A-4EB9-985B-CF00B64D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1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8C9-1606-45E9-9E1B-AEF5E112231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8128-ED9A-4EB9-985B-CF00B64D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2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8C9-1606-45E9-9E1B-AEF5E112231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8128-ED9A-4EB9-985B-CF00B64D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9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8C9-1606-45E9-9E1B-AEF5E112231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8128-ED9A-4EB9-985B-CF00B64D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7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8C9-1606-45E9-9E1B-AEF5E112231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8128-ED9A-4EB9-985B-CF00B64D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E8C9-1606-45E9-9E1B-AEF5E112231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D8128-ED9A-4EB9-985B-CF00B64D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2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7898" y="232756"/>
            <a:ext cx="342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Cohort 1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42662" y="232756"/>
            <a:ext cx="342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Cohort 2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7898" y="714895"/>
            <a:ext cx="939338" cy="132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59331" y="931025"/>
            <a:ext cx="1745673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4730" y="3111731"/>
            <a:ext cx="1745673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59330" y="5026429"/>
            <a:ext cx="1745673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cage6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62497" y="2895600"/>
            <a:ext cx="939338" cy="132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cage3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47898" y="4810298"/>
            <a:ext cx="939338" cy="132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cage5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47898" y="714894"/>
            <a:ext cx="939338" cy="132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age1	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59331" y="931024"/>
            <a:ext cx="1745673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cage2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4730" y="3111730"/>
            <a:ext cx="1745673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cage4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69825" y="5219005"/>
            <a:ext cx="1745673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cage6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972993" y="2945877"/>
            <a:ext cx="939338" cy="132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cage3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371212" y="4810298"/>
            <a:ext cx="939338" cy="132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cage5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371212" y="1081457"/>
            <a:ext cx="939338" cy="132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cage1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569824" y="1147155"/>
            <a:ext cx="1745673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cage2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968045" y="3162008"/>
            <a:ext cx="1745673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cage4</a:t>
            </a:r>
            <a:endParaRPr lang="en-US" dirty="0"/>
          </a:p>
        </p:txBody>
      </p:sp>
      <p:cxnSp>
        <p:nvCxnSpPr>
          <p:cNvPr id="23" name="Straight Connector 22"/>
          <p:cNvCxnSpPr>
            <a:stCxn id="13" idx="3"/>
            <a:endCxn id="14" idx="1"/>
          </p:cNvCxnSpPr>
          <p:nvPr/>
        </p:nvCxnSpPr>
        <p:spPr>
          <a:xfrm flipV="1">
            <a:off x="1787236" y="1375755"/>
            <a:ext cx="11720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2"/>
            <a:endCxn id="11" idx="0"/>
          </p:cNvCxnSpPr>
          <p:nvPr/>
        </p:nvCxnSpPr>
        <p:spPr>
          <a:xfrm flipH="1">
            <a:off x="3832166" y="1820486"/>
            <a:ext cx="2" cy="1075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32164" y="4051470"/>
            <a:ext cx="2" cy="1075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317564" y="3868188"/>
            <a:ext cx="2" cy="1075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148838" y="3556461"/>
            <a:ext cx="11720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787235" y="5471159"/>
            <a:ext cx="11720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257307" y="1591885"/>
            <a:ext cx="11720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854141" y="3556460"/>
            <a:ext cx="11720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199117" y="5663736"/>
            <a:ext cx="11720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442660" y="2015140"/>
            <a:ext cx="2" cy="1075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442658" y="4143891"/>
            <a:ext cx="2" cy="1075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9840881" y="3893327"/>
            <a:ext cx="2" cy="1075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348750" y="1089077"/>
            <a:ext cx="52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19-2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8818416" y="1099065"/>
            <a:ext cx="52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19-1</a:t>
            </a:r>
            <a:endParaRPr lang="en-US" sz="1400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8575964" y="1351827"/>
            <a:ext cx="6924" cy="53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9057406" y="1379450"/>
            <a:ext cx="6924" cy="53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944889" y="2964057"/>
            <a:ext cx="52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17-1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8414555" y="2974045"/>
            <a:ext cx="52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17-2</a:t>
            </a:r>
            <a:endParaRPr lang="en-US" sz="1400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8172103" y="3226807"/>
            <a:ext cx="6924" cy="53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653545" y="3254430"/>
            <a:ext cx="6924" cy="53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30045" y="5136451"/>
            <a:ext cx="52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20-2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8799711" y="5146439"/>
            <a:ext cx="52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20-1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8557259" y="5399201"/>
            <a:ext cx="6924" cy="53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9038701" y="5426824"/>
            <a:ext cx="6924" cy="53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86053" y="906531"/>
            <a:ext cx="52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1-1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2455719" y="916519"/>
            <a:ext cx="52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1-2</a:t>
            </a:r>
            <a:endParaRPr lang="en-US" sz="1400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2213267" y="1169281"/>
            <a:ext cx="6924" cy="53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694709" y="1196904"/>
            <a:ext cx="6924" cy="53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269375" y="3205357"/>
            <a:ext cx="52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3-2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2739041" y="3215345"/>
            <a:ext cx="52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3-1</a:t>
            </a:r>
            <a:endParaRPr lang="en-US" sz="1400" dirty="0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2496589" y="3468107"/>
            <a:ext cx="6924" cy="53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978031" y="3495730"/>
            <a:ext cx="6924" cy="53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21625" y="5052362"/>
            <a:ext cx="52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  <a:r>
              <a:rPr lang="en-US" sz="1400" dirty="0" smtClean="0"/>
              <a:t>-2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2391291" y="5062350"/>
            <a:ext cx="52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  <a:r>
              <a:rPr lang="en-US" sz="1400" dirty="0" smtClean="0"/>
              <a:t>-1</a:t>
            </a:r>
            <a:endParaRPr lang="en-US" sz="1400" dirty="0"/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2148839" y="5315112"/>
            <a:ext cx="6924" cy="53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2630281" y="5342735"/>
            <a:ext cx="6924" cy="53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632662" y="2103120"/>
            <a:ext cx="640080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661755" y="2471852"/>
            <a:ext cx="640080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430684" y="1957646"/>
            <a:ext cx="5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2-1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430684" y="2341418"/>
            <a:ext cx="5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2-2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3571701" y="4418414"/>
            <a:ext cx="640080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3600794" y="4787146"/>
            <a:ext cx="640080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69723" y="4272940"/>
            <a:ext cx="5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8-1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369723" y="4656712"/>
            <a:ext cx="5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8-2</a:t>
            </a:r>
            <a:endParaRPr lang="en-US" dirty="0"/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1021771" y="4170077"/>
            <a:ext cx="640080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1050864" y="4538809"/>
            <a:ext cx="640080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819793" y="4024603"/>
            <a:ext cx="5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r>
              <a:rPr lang="en-US" sz="1400" dirty="0" smtClean="0"/>
              <a:t>-1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819793" y="4408375"/>
            <a:ext cx="5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r>
              <a:rPr lang="en-US" sz="1400" dirty="0" smtClean="0"/>
              <a:t>-2</a:t>
            </a:r>
            <a:endParaRPr lang="en-US" dirty="0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7094221" y="2268742"/>
            <a:ext cx="640080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123314" y="2637474"/>
            <a:ext cx="640080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892243" y="2123268"/>
            <a:ext cx="5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18-1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892243" y="2507040"/>
            <a:ext cx="5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18-2</a:t>
            </a:r>
            <a:endParaRPr lang="en-US" dirty="0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7083133" y="4554048"/>
            <a:ext cx="640080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7112226" y="4922780"/>
            <a:ext cx="640080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881155" y="4408574"/>
            <a:ext cx="5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21-2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881155" y="4792346"/>
            <a:ext cx="5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21-1</a:t>
            </a:r>
            <a:endParaRPr lang="en-US" dirty="0"/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9582490" y="4314225"/>
            <a:ext cx="640080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9611583" y="4682957"/>
            <a:ext cx="640080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0380512" y="4168751"/>
            <a:ext cx="5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16-1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0380512" y="4552523"/>
            <a:ext cx="5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16-2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0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Milewski</dc:creator>
  <cp:lastModifiedBy>Tyler Milewski</cp:lastModifiedBy>
  <cp:revision>2</cp:revision>
  <dcterms:created xsi:type="dcterms:W3CDTF">2021-09-28T15:26:05Z</dcterms:created>
  <dcterms:modified xsi:type="dcterms:W3CDTF">2021-09-28T15:28:00Z</dcterms:modified>
</cp:coreProperties>
</file>