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57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0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5E56-D1A6-4393-8823-57F95747D210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438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Skeletal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200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4560277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 Energy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1828799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Body Statistics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560277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from Kinect Depth Camera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40315" y="4560277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sample to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0315" y="2285999"/>
            <a:ext cx="1600200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Classification and Statistical Output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1485900" y="3352800"/>
            <a:ext cx="0" cy="120747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2286000" y="2285999"/>
            <a:ext cx="1066800" cy="6096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2286000" y="2895600"/>
            <a:ext cx="1066800" cy="76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4953000" y="2285999"/>
            <a:ext cx="1087315" cy="5715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0" idx="1"/>
          </p:cNvCxnSpPr>
          <p:nvPr/>
        </p:nvCxnSpPr>
        <p:spPr>
          <a:xfrm flipV="1">
            <a:off x="4953000" y="2857500"/>
            <a:ext cx="1087315" cy="8001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5" idx="2"/>
          </p:cNvCxnSpPr>
          <p:nvPr/>
        </p:nvCxnSpPr>
        <p:spPr>
          <a:xfrm flipV="1">
            <a:off x="4152900" y="4114800"/>
            <a:ext cx="0" cy="44547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6840415" y="3429000"/>
            <a:ext cx="0" cy="1131277"/>
          </a:xfrm>
          <a:prstGeom prst="straightConnector1">
            <a:avLst/>
          </a:prstGeom>
          <a:ln w="19050" cap="flat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6" idx="3"/>
          </p:cNvCxnSpPr>
          <p:nvPr/>
        </p:nvCxnSpPr>
        <p:spPr>
          <a:xfrm flipH="1">
            <a:off x="4953000" y="5017477"/>
            <a:ext cx="1087315" cy="0"/>
          </a:xfrm>
          <a:prstGeom prst="straightConnector1">
            <a:avLst/>
          </a:prstGeom>
          <a:ln w="19050" cap="flat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24400" y="5943600"/>
            <a:ext cx="893884" cy="0"/>
          </a:xfrm>
          <a:prstGeom prst="straightConnector1">
            <a:avLst/>
          </a:prstGeom>
          <a:ln w="19050" cap="flat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91200" y="5758934"/>
            <a:ext cx="30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Possible Improvements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46380" y="6286499"/>
            <a:ext cx="871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1200" y="6096000"/>
            <a:ext cx="24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25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477" y="13891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95550" y="5448300"/>
            <a:ext cx="1714500" cy="11811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Database Images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9077" y="1427285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3962400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Score Image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3938954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Sum E-Distance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9815" y="1905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Smallest E-Distance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10" idx="1"/>
          </p:cNvCxnSpPr>
          <p:nvPr/>
        </p:nvCxnSpPr>
        <p:spPr>
          <a:xfrm>
            <a:off x="1893277" y="1884485"/>
            <a:ext cx="6858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11" idx="2"/>
          </p:cNvCxnSpPr>
          <p:nvPr/>
        </p:nvCxnSpPr>
        <p:spPr>
          <a:xfrm flipV="1">
            <a:off x="3352800" y="4876800"/>
            <a:ext cx="0" cy="5715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3352800" y="3581400"/>
            <a:ext cx="0" cy="381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1" idx="3"/>
            <a:endCxn id="12" idx="1"/>
          </p:cNvCxnSpPr>
          <p:nvPr/>
        </p:nvCxnSpPr>
        <p:spPr>
          <a:xfrm>
            <a:off x="4114800" y="3124200"/>
            <a:ext cx="1066800" cy="1271954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9" idx="6"/>
          </p:cNvCxnSpPr>
          <p:nvPr/>
        </p:nvCxnSpPr>
        <p:spPr>
          <a:xfrm rot="5400000">
            <a:off x="4484077" y="4579327"/>
            <a:ext cx="1185496" cy="173355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0"/>
            <a:endCxn id="13" idx="2"/>
          </p:cNvCxnSpPr>
          <p:nvPr/>
        </p:nvCxnSpPr>
        <p:spPr>
          <a:xfrm rot="5400000" flipH="1" flipV="1">
            <a:off x="5717930" y="3045070"/>
            <a:ext cx="1119554" cy="66821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2667000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Calculate Euclidian Distance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>
            <a:stCxn id="10" idx="2"/>
            <a:endCxn id="31" idx="0"/>
          </p:cNvCxnSpPr>
          <p:nvPr/>
        </p:nvCxnSpPr>
        <p:spPr>
          <a:xfrm>
            <a:off x="3341077" y="2341685"/>
            <a:ext cx="11723" cy="32531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514" y="5687103"/>
            <a:ext cx="17320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Score remaining images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3087469"/>
            <a:ext cx="1447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remaining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02937"/>
              </p:ext>
            </p:extLst>
          </p:nvPr>
        </p:nvGraphicFramePr>
        <p:xfrm>
          <a:off x="1371600" y="167640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r>
                        <a:rPr lang="en-US" baseline="0" dirty="0" smtClean="0"/>
                        <a:t> Length Relative to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x-axis difference between right and left foot.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 Swing Relative to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x-axis difference between right and left elbow.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</a:t>
                      </a:r>
                      <a:r>
                        <a:rPr lang="en-US" baseline="0" dirty="0" smtClean="0"/>
                        <a:t> Knee Movement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the y-axis difference</a:t>
                      </a:r>
                      <a:r>
                        <a:rPr lang="en-US" baseline="0" dirty="0" smtClean="0"/>
                        <a:t> of maximum and minimum knee height.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75619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r>
                        <a:rPr lang="en-US" baseline="0" dirty="0" smtClean="0"/>
                        <a:t> Relativity (%)</a:t>
                      </a:r>
                    </a:p>
                    <a:p>
                      <a:r>
                        <a:rPr lang="en-US" baseline="0" dirty="0" smtClean="0"/>
                        <a:t>100* (stride_max/</a:t>
                      </a:r>
                      <a:r>
                        <a:rPr lang="en-US" baseline="0" dirty="0" err="1" smtClean="0"/>
                        <a:t>stride_avg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 – 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Slow Walk/Shuffle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r>
                        <a:rPr lang="en-US" baseline="0" dirty="0" smtClean="0"/>
                        <a:t> –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Normal Walk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r>
                        <a:rPr lang="en-US" baseline="0" dirty="0" smtClean="0"/>
                        <a:t> – 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Step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600 - 800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Exaggerated Step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24684"/>
              </p:ext>
            </p:extLst>
          </p:nvPr>
        </p:nvGraphicFramePr>
        <p:xfrm>
          <a:off x="1524000" y="3962400"/>
          <a:ext cx="6096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Knee</a:t>
                      </a:r>
                      <a:r>
                        <a:rPr lang="en-US" baseline="0" dirty="0" smtClean="0"/>
                        <a:t> Movement (%)</a:t>
                      </a:r>
                    </a:p>
                    <a:p>
                      <a:r>
                        <a:rPr lang="en-US" sz="1400" dirty="0" smtClean="0"/>
                        <a:t>100*((knee_max</a:t>
                      </a:r>
                      <a:r>
                        <a:rPr lang="en-US" sz="1400" baseline="0" dirty="0" smtClean="0"/>
                        <a:t> – knee_min) / knee_max)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1 - 6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Slow Walk/Shuffle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–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Normal Walk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9 - 15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High Knee Exercise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4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Classification Accuracy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53942"/>
              </p:ext>
            </p:extLst>
          </p:nvPr>
        </p:nvGraphicFramePr>
        <p:xfrm>
          <a:off x="1447800" y="2286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Exaggerated Stride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Wounded Leg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Timed</a:t>
                      </a:r>
                      <a:r>
                        <a:rPr lang="en-US" baseline="0" dirty="0" smtClean="0"/>
                        <a:t> Get-Up-and-Go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85%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Slow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Arthritis Prone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Articulation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Image Scoring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Comparison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/>
                          </a:rPr>
                          <m:t>𝑘</m:t>
                        </m:r>
                        <m:r>
                          <a:rPr lang="pt-BR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𝑟𝑑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)+(</m:t>
                        </m:r>
                        <m:r>
                          <a:rPr lang="en-US" b="0" i="1" smtClean="0">
                            <a:latin typeface="Cambria Math"/>
                          </a:rPr>
                          <m:t>𝑐𝑖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𝑐𝑑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Stride and Arm Swing Length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/>
                          </a:rPr>
                          <m:t>𝑘</m:t>
                        </m:r>
                        <m:r>
                          <a:rPr lang="pt-BR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  <m:e/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Knee Movement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1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eff Lau\SkyDrive\Documents\Classes\18-798\final project\18-798-Final-Project\Kinect Image\kinect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65760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050" y="2514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Kinect Image</a:t>
            </a:r>
          </a:p>
          <a:p>
            <a:r>
              <a:rPr lang="en-US" dirty="0" smtClean="0"/>
              <a:t>Column Score Sequence:</a:t>
            </a:r>
          </a:p>
          <a:p>
            <a:r>
              <a:rPr lang="en-US" dirty="0" smtClean="0"/>
              <a:t>0 35 140 85 79 65 30 45 40 50 75 140 0</a:t>
            </a:r>
            <a:endParaRPr lang="en-US" dirty="0"/>
          </a:p>
        </p:txBody>
      </p:sp>
      <p:pic>
        <p:nvPicPr>
          <p:cNvPr id="1027" name="Picture 3" descr="C:\Users\Jeff Lau\SkyDrive\Documents\Classes\18-798\final project\18-798-Final-Project\Image Files\Exaggerated_Str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3000" y="2514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Image</a:t>
            </a:r>
          </a:p>
          <a:p>
            <a:r>
              <a:rPr lang="en-US" dirty="0" smtClean="0"/>
              <a:t>Column Score Sequence:</a:t>
            </a:r>
          </a:p>
          <a:p>
            <a:r>
              <a:rPr lang="en-US" dirty="0" smtClean="0"/>
              <a:t>0 35 45 50 45 40 30 45 40 30 0 0 0 0 0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14400" y="343793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3000" y="3437335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800" y="343793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36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66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1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58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388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6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77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818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86600" y="343793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914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20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486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772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296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82000" y="342900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534400" y="3437930"/>
            <a:ext cx="0" cy="3267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1050" y="3429000"/>
            <a:ext cx="388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9200" y="3429000"/>
            <a:ext cx="388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81050" y="6572250"/>
            <a:ext cx="388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29200" y="6572250"/>
            <a:ext cx="388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250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Base Algorithm</vt:lpstr>
      <vt:lpstr>Classification Algorithm</vt:lpstr>
      <vt:lpstr>Statistical Methods</vt:lpstr>
      <vt:lpstr>Experimental Analysis</vt:lpstr>
      <vt:lpstr>Walking Classification Accuracy</vt:lpstr>
      <vt:lpstr>Mathematical Articulation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Lau</dc:creator>
  <cp:lastModifiedBy>Jeff Lau</cp:lastModifiedBy>
  <cp:revision>16</cp:revision>
  <dcterms:created xsi:type="dcterms:W3CDTF">2014-12-02T08:43:30Z</dcterms:created>
  <dcterms:modified xsi:type="dcterms:W3CDTF">2014-12-05T20:54:01Z</dcterms:modified>
</cp:coreProperties>
</file>